
<file path=[Content_Types].xml><?xml version="1.0" encoding="utf-8"?>
<Types xmlns="http://schemas.openxmlformats.org/package/2006/content-types">
  <Default Extension="jpeg" ContentType="image/jpeg"/>
  <Default Extension="jpg" ContentType="image/gif"/>
  <Default Extension="mp3" ContentType="audio/m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rts/chart1.xml" ContentType="application/vnd.openxmlformats-officedocument.drawingml.chart+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sldIdLst>
    <p:sldId id="313" r:id="rId2"/>
    <p:sldId id="314" r:id="rId3"/>
    <p:sldId id="315" r:id="rId4"/>
    <p:sldId id="316" r:id="rId5"/>
    <p:sldId id="260" r:id="rId6"/>
    <p:sldId id="262" r:id="rId7"/>
    <p:sldId id="261" r:id="rId8"/>
    <p:sldId id="263" r:id="rId9"/>
    <p:sldId id="264" r:id="rId10"/>
    <p:sldId id="265" r:id="rId11"/>
    <p:sldId id="317" r:id="rId12"/>
    <p:sldId id="267" r:id="rId13"/>
    <p:sldId id="268" r:id="rId14"/>
    <p:sldId id="269" r:id="rId15"/>
    <p:sldId id="270" r:id="rId16"/>
    <p:sldId id="271" r:id="rId17"/>
    <p:sldId id="272" r:id="rId18"/>
    <p:sldId id="318" r:id="rId19"/>
    <p:sldId id="274" r:id="rId20"/>
    <p:sldId id="275" r:id="rId21"/>
    <p:sldId id="276" r:id="rId22"/>
    <p:sldId id="277" r:id="rId23"/>
    <p:sldId id="278" r:id="rId24"/>
    <p:sldId id="279" r:id="rId25"/>
    <p:sldId id="280" r:id="rId26"/>
    <p:sldId id="281" r:id="rId27"/>
    <p:sldId id="319" r:id="rId28"/>
    <p:sldId id="283" r:id="rId29"/>
    <p:sldId id="284" r:id="rId30"/>
    <p:sldId id="285" r:id="rId31"/>
    <p:sldId id="286" r:id="rId32"/>
    <p:sldId id="287" r:id="rId33"/>
    <p:sldId id="288" r:id="rId34"/>
    <p:sldId id="320" r:id="rId35"/>
    <p:sldId id="290" r:id="rId36"/>
    <p:sldId id="291" r:id="rId37"/>
    <p:sldId id="292" r:id="rId38"/>
    <p:sldId id="293" r:id="rId39"/>
    <p:sldId id="294" r:id="rId40"/>
    <p:sldId id="295" r:id="rId41"/>
    <p:sldId id="321" r:id="rId42"/>
  </p:sldIdLst>
  <p:sldSz cx="12195175"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768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CCC7"/>
    <a:srgbClr val="2BA5A2"/>
    <a:srgbClr val="F9F9F9"/>
    <a:srgbClr val="CED2D5"/>
    <a:srgbClr val="25BFF1"/>
    <a:srgbClr val="0C8CB4"/>
    <a:srgbClr val="BFBFBF"/>
    <a:srgbClr val="67BFC0"/>
    <a:srgbClr val="FFFFF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769" autoAdjust="0"/>
    <p:restoredTop sz="94660" autoAdjust="0"/>
  </p:normalViewPr>
  <p:slideViewPr>
    <p:cSldViewPr showGuides="1">
      <p:cViewPr>
        <p:scale>
          <a:sx n="44" d="100"/>
          <a:sy n="44" d="100"/>
        </p:scale>
        <p:origin x="1164" y="678"/>
      </p:cViewPr>
      <p:guideLst>
        <p:guide orient="horz"/>
        <p:guide pos="7681"/>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162807899887499"/>
          <c:y val="0"/>
          <c:w val="0.63522227981722901"/>
          <c:h val="0.95283325046404099"/>
        </c:manualLayout>
      </c:layout>
      <c:doughnutChart>
        <c:varyColors val="1"/>
        <c:ser>
          <c:idx val="0"/>
          <c:order val="0"/>
          <c:tx>
            <c:strRef>
              <c:f>Sheet1!$B$1</c:f>
              <c:strCache>
                <c:ptCount val="1"/>
                <c:pt idx="0">
                  <c:v>销售额</c:v>
                </c:pt>
              </c:strCache>
            </c:strRef>
          </c:tx>
          <c:dPt>
            <c:idx val="0"/>
            <c:bubble3D val="0"/>
            <c:spPr>
              <a:solidFill>
                <a:srgbClr val="3CCCC7"/>
              </a:solidFill>
              <a:ln w="19050">
                <a:solidFill>
                  <a:schemeClr val="lt1"/>
                </a:solidFill>
              </a:ln>
              <a:effectLst/>
            </c:spPr>
            <c:extLst>
              <c:ext xmlns:c16="http://schemas.microsoft.com/office/drawing/2014/chart" uri="{C3380CC4-5D6E-409C-BE32-E72D297353CC}">
                <c16:uniqueId val="{00000001-2A90-4D7A-BC70-A627A204D0FB}"/>
              </c:ext>
            </c:extLst>
          </c:dPt>
          <c:dPt>
            <c:idx val="1"/>
            <c:bubble3D val="0"/>
            <c:spPr>
              <a:solidFill>
                <a:srgbClr val="2DB2B8"/>
              </a:solidFill>
              <a:ln w="19050">
                <a:solidFill>
                  <a:schemeClr val="lt1"/>
                </a:solidFill>
              </a:ln>
              <a:effectLst/>
            </c:spPr>
            <c:extLst>
              <c:ext xmlns:c16="http://schemas.microsoft.com/office/drawing/2014/chart" uri="{C3380CC4-5D6E-409C-BE32-E72D297353CC}">
                <c16:uniqueId val="{00000003-2A90-4D7A-BC70-A627A204D0FB}"/>
              </c:ext>
            </c:extLst>
          </c:dPt>
          <c:dPt>
            <c:idx val="2"/>
            <c:bubble3D val="0"/>
            <c:spPr>
              <a:solidFill>
                <a:srgbClr val="25BFF1"/>
              </a:solidFill>
              <a:ln w="19050">
                <a:solidFill>
                  <a:schemeClr val="lt1"/>
                </a:solidFill>
              </a:ln>
              <a:effectLst/>
            </c:spPr>
            <c:extLst>
              <c:ext xmlns:c16="http://schemas.microsoft.com/office/drawing/2014/chart" uri="{C3380CC4-5D6E-409C-BE32-E72D297353CC}">
                <c16:uniqueId val="{00000005-2A90-4D7A-BC70-A627A204D0FB}"/>
              </c:ext>
            </c:extLst>
          </c:dPt>
          <c:dLbls>
            <c:spPr>
              <a:noFill/>
              <a:ln>
                <a:noFill/>
              </a:ln>
              <a:effectLst/>
            </c:spPr>
            <c:txPr>
              <a:bodyPr rot="0" vert="horz"/>
              <a:lstStyle/>
              <a:p>
                <a:pPr>
                  <a:defRPr/>
                </a:pPr>
                <a:endParaRPr lang="zh-CN"/>
              </a:p>
            </c:txPr>
            <c:showLegendKey val="0"/>
            <c:showVal val="0"/>
            <c:showCatName val="0"/>
            <c:showSerName val="0"/>
            <c:showPercent val="1"/>
            <c:showBubbleSize val="0"/>
            <c:showLeaderLines val="0"/>
            <c:extLst>
              <c:ext xmlns:c15="http://schemas.microsoft.com/office/drawing/2012/chart" uri="{CE6537A1-D6FC-4f65-9D91-7224C49458BB}"/>
            </c:extLst>
          </c:dLbls>
          <c:cat>
            <c:strRef>
              <c:f>Sheet1!$A$2:$A$4</c:f>
              <c:strCache>
                <c:ptCount val="3"/>
                <c:pt idx="0">
                  <c:v>第一季度</c:v>
                </c:pt>
                <c:pt idx="1">
                  <c:v>第二季度</c:v>
                </c:pt>
                <c:pt idx="2">
                  <c:v>第三季度</c:v>
                </c:pt>
              </c:strCache>
            </c:strRef>
          </c:cat>
          <c:val>
            <c:numRef>
              <c:f>Sheet1!$B$2:$B$4</c:f>
              <c:numCache>
                <c:formatCode>General</c:formatCode>
                <c:ptCount val="3"/>
                <c:pt idx="0">
                  <c:v>8.1999999999999993</c:v>
                </c:pt>
                <c:pt idx="1">
                  <c:v>3.2</c:v>
                </c:pt>
                <c:pt idx="2">
                  <c:v>1.4</c:v>
                </c:pt>
              </c:numCache>
            </c:numRef>
          </c:val>
          <c:extLst>
            <c:ext xmlns:c16="http://schemas.microsoft.com/office/drawing/2014/chart" uri="{C3380CC4-5D6E-409C-BE32-E72D297353CC}">
              <c16:uniqueId val="{00000006-2A90-4D7A-BC70-A627A204D0FB}"/>
            </c:ext>
          </c:extLst>
        </c:ser>
        <c:dLbls>
          <c:showLegendKey val="0"/>
          <c:showVal val="0"/>
          <c:showCatName val="0"/>
          <c:showSerName val="0"/>
          <c:showPercent val="0"/>
          <c:showBubbleSize val="0"/>
          <c:showLeaderLines val="0"/>
        </c:dLbls>
        <c:firstSliceAng val="0"/>
        <c:holeSize val="34"/>
      </c:doughnutChart>
      <c:spPr>
        <a:noFill/>
        <a:ln>
          <a:noFill/>
        </a:ln>
        <a:effectLst/>
      </c:spPr>
    </c:plotArea>
    <c:plotVisOnly val="1"/>
    <c:dispBlanksAs val="gap"/>
    <c:showDLblsOverMax val="0"/>
  </c:chart>
  <c:spPr>
    <a:noFill/>
    <a:ln>
      <a:noFill/>
    </a:ln>
    <a:effectLst/>
  </c:spPr>
  <c:txPr>
    <a:bodyPr/>
    <a:lstStyle/>
    <a:p>
      <a:pPr>
        <a:defRPr lang="zh-CN" sz="200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defRPr>
      </a:pPr>
      <a:endParaRPr lang="zh-CN"/>
    </a:p>
  </c:txPr>
  <c:externalData r:id="rId1">
    <c:autoUpdate val="0"/>
  </c:externalData>
</c:chartSpace>
</file>

<file path=ppt/media/hdphoto1.wdp>
</file>

<file path=ppt/media/image1.png>
</file>

<file path=ppt/media/image2.png>
</file>

<file path=ppt/media/image3.jpg>
</file>

<file path=ppt/media/image4.jpeg>
</file>

<file path=ppt/media/image5.jpeg>
</file>

<file path=ppt/media/image6.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FE7EAD6-B70F-4D25-A706-FCB3A1D5D624}" type="datetimeFigureOut">
              <a:rPr lang="zh-CN" altLang="en-US" smtClean="0"/>
              <a:t>2019/7/22 Monday</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D9CBFC9-B4A0-400A-AE6B-8D0118C99240}" type="slidenum">
              <a:rPr lang="zh-CN" altLang="en-US" smtClean="0"/>
              <a:t>‹#›</a:t>
            </a:fld>
            <a:endParaRPr lang="zh-CN" altLang="en-US"/>
          </a:p>
        </p:txBody>
      </p:sp>
    </p:spTree>
    <p:extLst>
      <p:ext uri="{BB962C8B-B14F-4D97-AF65-F5344CB8AC3E}">
        <p14:creationId xmlns:p14="http://schemas.microsoft.com/office/powerpoint/2010/main" val="1938276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1</a:t>
            </a:fld>
            <a:endParaRPr lang="zh-CN" altLang="en-US"/>
          </a:p>
        </p:txBody>
      </p:sp>
    </p:spTree>
    <p:extLst>
      <p:ext uri="{BB962C8B-B14F-4D97-AF65-F5344CB8AC3E}">
        <p14:creationId xmlns:p14="http://schemas.microsoft.com/office/powerpoint/2010/main" val="3018422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10</a:t>
            </a:fld>
            <a:endParaRPr lang="zh-CN" altLang="en-US"/>
          </a:p>
        </p:txBody>
      </p:sp>
    </p:spTree>
    <p:extLst>
      <p:ext uri="{BB962C8B-B14F-4D97-AF65-F5344CB8AC3E}">
        <p14:creationId xmlns:p14="http://schemas.microsoft.com/office/powerpoint/2010/main" val="23431819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0E0A07-2C1C-45C5-985B-D6CD99FDD0F0}" type="slidenum">
              <a:rPr lang="zh-CN" altLang="en-US" smtClean="0"/>
              <a:t>11</a:t>
            </a:fld>
            <a:endParaRPr lang="zh-CN" altLang="en-US"/>
          </a:p>
        </p:txBody>
      </p:sp>
    </p:spTree>
    <p:extLst>
      <p:ext uri="{BB962C8B-B14F-4D97-AF65-F5344CB8AC3E}">
        <p14:creationId xmlns:p14="http://schemas.microsoft.com/office/powerpoint/2010/main" val="1436789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12</a:t>
            </a:fld>
            <a:endParaRPr lang="zh-CN" altLang="en-US"/>
          </a:p>
        </p:txBody>
      </p:sp>
    </p:spTree>
    <p:extLst>
      <p:ext uri="{BB962C8B-B14F-4D97-AF65-F5344CB8AC3E}">
        <p14:creationId xmlns:p14="http://schemas.microsoft.com/office/powerpoint/2010/main" val="3732557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13</a:t>
            </a:fld>
            <a:endParaRPr lang="zh-CN" altLang="en-US"/>
          </a:p>
        </p:txBody>
      </p:sp>
    </p:spTree>
    <p:extLst>
      <p:ext uri="{BB962C8B-B14F-4D97-AF65-F5344CB8AC3E}">
        <p14:creationId xmlns:p14="http://schemas.microsoft.com/office/powerpoint/2010/main" val="614154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14</a:t>
            </a:fld>
            <a:endParaRPr lang="zh-CN" altLang="en-US"/>
          </a:p>
        </p:txBody>
      </p:sp>
    </p:spTree>
    <p:extLst>
      <p:ext uri="{BB962C8B-B14F-4D97-AF65-F5344CB8AC3E}">
        <p14:creationId xmlns:p14="http://schemas.microsoft.com/office/powerpoint/2010/main" val="2184439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15</a:t>
            </a:fld>
            <a:endParaRPr lang="zh-CN" altLang="en-US"/>
          </a:p>
        </p:txBody>
      </p:sp>
    </p:spTree>
    <p:extLst>
      <p:ext uri="{BB962C8B-B14F-4D97-AF65-F5344CB8AC3E}">
        <p14:creationId xmlns:p14="http://schemas.microsoft.com/office/powerpoint/2010/main" val="3577069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16</a:t>
            </a:fld>
            <a:endParaRPr lang="zh-CN" altLang="en-US"/>
          </a:p>
        </p:txBody>
      </p:sp>
    </p:spTree>
    <p:extLst>
      <p:ext uri="{BB962C8B-B14F-4D97-AF65-F5344CB8AC3E}">
        <p14:creationId xmlns:p14="http://schemas.microsoft.com/office/powerpoint/2010/main" val="3365477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17</a:t>
            </a:fld>
            <a:endParaRPr lang="zh-CN" altLang="en-US"/>
          </a:p>
        </p:txBody>
      </p:sp>
    </p:spTree>
    <p:extLst>
      <p:ext uri="{BB962C8B-B14F-4D97-AF65-F5344CB8AC3E}">
        <p14:creationId xmlns:p14="http://schemas.microsoft.com/office/powerpoint/2010/main" val="870170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0E0A07-2C1C-45C5-985B-D6CD99FDD0F0}" type="slidenum">
              <a:rPr lang="zh-CN" altLang="en-US" smtClean="0"/>
              <a:t>18</a:t>
            </a:fld>
            <a:endParaRPr lang="zh-CN" altLang="en-US"/>
          </a:p>
        </p:txBody>
      </p:sp>
    </p:spTree>
    <p:extLst>
      <p:ext uri="{BB962C8B-B14F-4D97-AF65-F5344CB8AC3E}">
        <p14:creationId xmlns:p14="http://schemas.microsoft.com/office/powerpoint/2010/main" val="9286795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19</a:t>
            </a:fld>
            <a:endParaRPr lang="zh-CN" altLang="en-US"/>
          </a:p>
        </p:txBody>
      </p:sp>
    </p:spTree>
    <p:extLst>
      <p:ext uri="{BB962C8B-B14F-4D97-AF65-F5344CB8AC3E}">
        <p14:creationId xmlns:p14="http://schemas.microsoft.com/office/powerpoint/2010/main" val="2920415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F7CD64D-B72C-4FF8-85BB-4AA899BC1DF5}" type="slidenum">
              <a:rPr lang="zh-CN" altLang="en-US" smtClean="0"/>
              <a:t>2</a:t>
            </a:fld>
            <a:endParaRPr lang="zh-CN" altLang="en-US"/>
          </a:p>
        </p:txBody>
      </p:sp>
    </p:spTree>
    <p:extLst>
      <p:ext uri="{BB962C8B-B14F-4D97-AF65-F5344CB8AC3E}">
        <p14:creationId xmlns:p14="http://schemas.microsoft.com/office/powerpoint/2010/main" val="17220771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20</a:t>
            </a:fld>
            <a:endParaRPr lang="zh-CN" altLang="en-US"/>
          </a:p>
        </p:txBody>
      </p:sp>
    </p:spTree>
    <p:extLst>
      <p:ext uri="{BB962C8B-B14F-4D97-AF65-F5344CB8AC3E}">
        <p14:creationId xmlns:p14="http://schemas.microsoft.com/office/powerpoint/2010/main" val="23557053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21</a:t>
            </a:fld>
            <a:endParaRPr lang="zh-CN" altLang="en-US"/>
          </a:p>
        </p:txBody>
      </p:sp>
    </p:spTree>
    <p:extLst>
      <p:ext uri="{BB962C8B-B14F-4D97-AF65-F5344CB8AC3E}">
        <p14:creationId xmlns:p14="http://schemas.microsoft.com/office/powerpoint/2010/main" val="1696503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22</a:t>
            </a:fld>
            <a:endParaRPr lang="zh-CN" altLang="en-US"/>
          </a:p>
        </p:txBody>
      </p:sp>
    </p:spTree>
    <p:extLst>
      <p:ext uri="{BB962C8B-B14F-4D97-AF65-F5344CB8AC3E}">
        <p14:creationId xmlns:p14="http://schemas.microsoft.com/office/powerpoint/2010/main" val="1972221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23</a:t>
            </a:fld>
            <a:endParaRPr lang="zh-CN" altLang="en-US"/>
          </a:p>
        </p:txBody>
      </p:sp>
    </p:spTree>
    <p:extLst>
      <p:ext uri="{BB962C8B-B14F-4D97-AF65-F5344CB8AC3E}">
        <p14:creationId xmlns:p14="http://schemas.microsoft.com/office/powerpoint/2010/main" val="40975948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24</a:t>
            </a:fld>
            <a:endParaRPr lang="zh-CN" altLang="en-US"/>
          </a:p>
        </p:txBody>
      </p:sp>
    </p:spTree>
    <p:extLst>
      <p:ext uri="{BB962C8B-B14F-4D97-AF65-F5344CB8AC3E}">
        <p14:creationId xmlns:p14="http://schemas.microsoft.com/office/powerpoint/2010/main" val="23381954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25</a:t>
            </a:fld>
            <a:endParaRPr lang="zh-CN" altLang="en-US"/>
          </a:p>
        </p:txBody>
      </p:sp>
    </p:spTree>
    <p:extLst>
      <p:ext uri="{BB962C8B-B14F-4D97-AF65-F5344CB8AC3E}">
        <p14:creationId xmlns:p14="http://schemas.microsoft.com/office/powerpoint/2010/main" val="21119393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26</a:t>
            </a:fld>
            <a:endParaRPr lang="zh-CN" altLang="en-US"/>
          </a:p>
        </p:txBody>
      </p:sp>
    </p:spTree>
    <p:extLst>
      <p:ext uri="{BB962C8B-B14F-4D97-AF65-F5344CB8AC3E}">
        <p14:creationId xmlns:p14="http://schemas.microsoft.com/office/powerpoint/2010/main" val="39597530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0E0A07-2C1C-45C5-985B-D6CD99FDD0F0}" type="slidenum">
              <a:rPr lang="zh-CN" altLang="en-US" smtClean="0"/>
              <a:t>27</a:t>
            </a:fld>
            <a:endParaRPr lang="zh-CN" altLang="en-US"/>
          </a:p>
        </p:txBody>
      </p:sp>
    </p:spTree>
    <p:extLst>
      <p:ext uri="{BB962C8B-B14F-4D97-AF65-F5344CB8AC3E}">
        <p14:creationId xmlns:p14="http://schemas.microsoft.com/office/powerpoint/2010/main" val="24595653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28</a:t>
            </a:fld>
            <a:endParaRPr lang="zh-CN" altLang="en-US"/>
          </a:p>
        </p:txBody>
      </p:sp>
    </p:spTree>
    <p:extLst>
      <p:ext uri="{BB962C8B-B14F-4D97-AF65-F5344CB8AC3E}">
        <p14:creationId xmlns:p14="http://schemas.microsoft.com/office/powerpoint/2010/main" val="23315320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29</a:t>
            </a:fld>
            <a:endParaRPr lang="zh-CN" altLang="en-US"/>
          </a:p>
        </p:txBody>
      </p:sp>
    </p:spTree>
    <p:extLst>
      <p:ext uri="{BB962C8B-B14F-4D97-AF65-F5344CB8AC3E}">
        <p14:creationId xmlns:p14="http://schemas.microsoft.com/office/powerpoint/2010/main" val="19083975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F837B1-3942-4B36-A9A2-6AF914CEB0AE}" type="slidenum">
              <a:rPr lang="zh-CN" altLang="en-US" smtClean="0"/>
              <a:t>3</a:t>
            </a:fld>
            <a:endParaRPr lang="zh-CN" altLang="en-US"/>
          </a:p>
        </p:txBody>
      </p:sp>
    </p:spTree>
    <p:extLst>
      <p:ext uri="{BB962C8B-B14F-4D97-AF65-F5344CB8AC3E}">
        <p14:creationId xmlns:p14="http://schemas.microsoft.com/office/powerpoint/2010/main" val="7011912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30</a:t>
            </a:fld>
            <a:endParaRPr lang="zh-CN" altLang="en-US"/>
          </a:p>
        </p:txBody>
      </p:sp>
    </p:spTree>
    <p:extLst>
      <p:ext uri="{BB962C8B-B14F-4D97-AF65-F5344CB8AC3E}">
        <p14:creationId xmlns:p14="http://schemas.microsoft.com/office/powerpoint/2010/main" val="33946774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31</a:t>
            </a:fld>
            <a:endParaRPr lang="zh-CN" altLang="en-US"/>
          </a:p>
        </p:txBody>
      </p:sp>
    </p:spTree>
    <p:extLst>
      <p:ext uri="{BB962C8B-B14F-4D97-AF65-F5344CB8AC3E}">
        <p14:creationId xmlns:p14="http://schemas.microsoft.com/office/powerpoint/2010/main" val="11531972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32</a:t>
            </a:fld>
            <a:endParaRPr lang="zh-CN" altLang="en-US"/>
          </a:p>
        </p:txBody>
      </p:sp>
    </p:spTree>
    <p:extLst>
      <p:ext uri="{BB962C8B-B14F-4D97-AF65-F5344CB8AC3E}">
        <p14:creationId xmlns:p14="http://schemas.microsoft.com/office/powerpoint/2010/main" val="16224451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33</a:t>
            </a:fld>
            <a:endParaRPr lang="zh-CN" altLang="en-US"/>
          </a:p>
        </p:txBody>
      </p:sp>
    </p:spTree>
    <p:extLst>
      <p:ext uri="{BB962C8B-B14F-4D97-AF65-F5344CB8AC3E}">
        <p14:creationId xmlns:p14="http://schemas.microsoft.com/office/powerpoint/2010/main" val="27342384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0E0A07-2C1C-45C5-985B-D6CD99FDD0F0}" type="slidenum">
              <a:rPr lang="zh-CN" altLang="en-US" smtClean="0"/>
              <a:t>34</a:t>
            </a:fld>
            <a:endParaRPr lang="zh-CN" altLang="en-US"/>
          </a:p>
        </p:txBody>
      </p:sp>
    </p:spTree>
    <p:extLst>
      <p:ext uri="{BB962C8B-B14F-4D97-AF65-F5344CB8AC3E}">
        <p14:creationId xmlns:p14="http://schemas.microsoft.com/office/powerpoint/2010/main" val="17270016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35</a:t>
            </a:fld>
            <a:endParaRPr lang="zh-CN" altLang="en-US"/>
          </a:p>
        </p:txBody>
      </p:sp>
    </p:spTree>
    <p:extLst>
      <p:ext uri="{BB962C8B-B14F-4D97-AF65-F5344CB8AC3E}">
        <p14:creationId xmlns:p14="http://schemas.microsoft.com/office/powerpoint/2010/main" val="14552874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36</a:t>
            </a:fld>
            <a:endParaRPr lang="zh-CN" altLang="en-US"/>
          </a:p>
        </p:txBody>
      </p:sp>
    </p:spTree>
    <p:extLst>
      <p:ext uri="{BB962C8B-B14F-4D97-AF65-F5344CB8AC3E}">
        <p14:creationId xmlns:p14="http://schemas.microsoft.com/office/powerpoint/2010/main" val="24314901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37</a:t>
            </a:fld>
            <a:endParaRPr lang="zh-CN" altLang="en-US"/>
          </a:p>
        </p:txBody>
      </p:sp>
    </p:spTree>
    <p:extLst>
      <p:ext uri="{BB962C8B-B14F-4D97-AF65-F5344CB8AC3E}">
        <p14:creationId xmlns:p14="http://schemas.microsoft.com/office/powerpoint/2010/main" val="6819339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38</a:t>
            </a:fld>
            <a:endParaRPr lang="zh-CN" altLang="en-US"/>
          </a:p>
        </p:txBody>
      </p:sp>
    </p:spTree>
    <p:extLst>
      <p:ext uri="{BB962C8B-B14F-4D97-AF65-F5344CB8AC3E}">
        <p14:creationId xmlns:p14="http://schemas.microsoft.com/office/powerpoint/2010/main" val="13233557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39</a:t>
            </a:fld>
            <a:endParaRPr lang="zh-CN" altLang="en-US"/>
          </a:p>
        </p:txBody>
      </p:sp>
    </p:spTree>
    <p:extLst>
      <p:ext uri="{BB962C8B-B14F-4D97-AF65-F5344CB8AC3E}">
        <p14:creationId xmlns:p14="http://schemas.microsoft.com/office/powerpoint/2010/main" val="3729588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0E0A07-2C1C-45C5-985B-D6CD99FDD0F0}" type="slidenum">
              <a:rPr lang="zh-CN" altLang="en-US" smtClean="0"/>
              <a:t>4</a:t>
            </a:fld>
            <a:endParaRPr lang="zh-CN" altLang="en-US"/>
          </a:p>
        </p:txBody>
      </p:sp>
    </p:spTree>
    <p:extLst>
      <p:ext uri="{BB962C8B-B14F-4D97-AF65-F5344CB8AC3E}">
        <p14:creationId xmlns:p14="http://schemas.microsoft.com/office/powerpoint/2010/main" val="182799424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40</a:t>
            </a:fld>
            <a:endParaRPr lang="zh-CN" altLang="en-US"/>
          </a:p>
        </p:txBody>
      </p:sp>
    </p:spTree>
    <p:extLst>
      <p:ext uri="{BB962C8B-B14F-4D97-AF65-F5344CB8AC3E}">
        <p14:creationId xmlns:p14="http://schemas.microsoft.com/office/powerpoint/2010/main" val="26178379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6955A8-62FB-E247-BFB6-6D96B50CB5D7}" type="slidenum">
              <a:rPr lang="en-US" smtClean="0"/>
              <a:t>41</a:t>
            </a:fld>
            <a:endParaRPr lang="en-US" dirty="0"/>
          </a:p>
        </p:txBody>
      </p:sp>
    </p:spTree>
    <p:extLst>
      <p:ext uri="{BB962C8B-B14F-4D97-AF65-F5344CB8AC3E}">
        <p14:creationId xmlns:p14="http://schemas.microsoft.com/office/powerpoint/2010/main" val="449380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5</a:t>
            </a:fld>
            <a:endParaRPr lang="zh-CN" altLang="en-US"/>
          </a:p>
        </p:txBody>
      </p:sp>
    </p:spTree>
    <p:extLst>
      <p:ext uri="{BB962C8B-B14F-4D97-AF65-F5344CB8AC3E}">
        <p14:creationId xmlns:p14="http://schemas.microsoft.com/office/powerpoint/2010/main" val="5903414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6</a:t>
            </a:fld>
            <a:endParaRPr lang="zh-CN" altLang="en-US"/>
          </a:p>
        </p:txBody>
      </p:sp>
    </p:spTree>
    <p:extLst>
      <p:ext uri="{BB962C8B-B14F-4D97-AF65-F5344CB8AC3E}">
        <p14:creationId xmlns:p14="http://schemas.microsoft.com/office/powerpoint/2010/main" val="3191858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7</a:t>
            </a:fld>
            <a:endParaRPr lang="zh-CN" altLang="en-US"/>
          </a:p>
        </p:txBody>
      </p:sp>
    </p:spTree>
    <p:extLst>
      <p:ext uri="{BB962C8B-B14F-4D97-AF65-F5344CB8AC3E}">
        <p14:creationId xmlns:p14="http://schemas.microsoft.com/office/powerpoint/2010/main" val="39591598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8</a:t>
            </a:fld>
            <a:endParaRPr lang="zh-CN" altLang="en-US"/>
          </a:p>
        </p:txBody>
      </p:sp>
    </p:spTree>
    <p:extLst>
      <p:ext uri="{BB962C8B-B14F-4D97-AF65-F5344CB8AC3E}">
        <p14:creationId xmlns:p14="http://schemas.microsoft.com/office/powerpoint/2010/main" val="3915902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9CBFC9-B4A0-400A-AE6B-8D0118C99240}" type="slidenum">
              <a:rPr lang="zh-CN" altLang="en-US" smtClean="0"/>
              <a:t>9</a:t>
            </a:fld>
            <a:endParaRPr lang="zh-CN" altLang="en-US"/>
          </a:p>
        </p:txBody>
      </p:sp>
    </p:spTree>
    <p:extLst>
      <p:ext uri="{BB962C8B-B14F-4D97-AF65-F5344CB8AC3E}">
        <p14:creationId xmlns:p14="http://schemas.microsoft.com/office/powerpoint/2010/main" val="1975295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p:spPr>
        <p:txBody>
          <a:bodyPr/>
          <a:lstStyle/>
          <a:p>
            <a:r>
              <a:rPr lang="zh-CN" altLang="en-US"/>
              <a:t>单击此处编辑母版标题样式</a:t>
            </a:r>
          </a:p>
        </p:txBody>
      </p:sp>
      <p:sp>
        <p:nvSpPr>
          <p:cNvPr id="3" name="副标题 2"/>
          <p:cNvSpPr>
            <a:spLocks noGrp="1"/>
          </p:cNvSpPr>
          <p:nvPr>
            <p:ph type="subTitle" idx="1"/>
          </p:nvPr>
        </p:nvSpPr>
        <p:spPr>
          <a:xfrm>
            <a:off x="1829276" y="3886200"/>
            <a:ext cx="853662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1792903" y="274639"/>
            <a:ext cx="365855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13012" y="274639"/>
            <a:ext cx="10776639"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4065058" y="441961"/>
            <a:ext cx="4369938" cy="3083564"/>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95057" tIns="47529" rIns="95057" bIns="47529"/>
          <a:lstStyle>
            <a:lvl1pPr marL="0" indent="0" algn="ctr">
              <a:buNone/>
              <a:defRPr sz="108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3955736" y="3801452"/>
            <a:ext cx="4513139" cy="431780"/>
          </a:xfrm>
          <a:prstGeom prst="rect">
            <a:avLst/>
          </a:prstGeom>
        </p:spPr>
        <p:txBody>
          <a:bodyPr vert="horz" lIns="0" tIns="40504" rIns="0" bIns="40504" anchor="ctr"/>
          <a:lstStyle>
            <a:lvl1pPr marL="0" indent="0" algn="ctr">
              <a:lnSpc>
                <a:spcPct val="100000"/>
              </a:lnSpc>
              <a:spcBef>
                <a:spcPts val="0"/>
              </a:spcBef>
              <a:buNone/>
              <a:defRPr sz="4200" b="1">
                <a:solidFill>
                  <a:schemeClr val="bg1"/>
                </a:solidFill>
                <a:latin typeface="Lato Hairline"/>
                <a:cs typeface="Lato Hairline"/>
              </a:defRPr>
            </a:lvl1pPr>
          </a:lstStyle>
          <a:p>
            <a:pPr lvl="0"/>
            <a:r>
              <a:rPr lang="es-ES_tradnl" dirty="0"/>
              <a:t>TITLE HERE</a:t>
            </a:r>
          </a:p>
        </p:txBody>
      </p:sp>
      <p:sp>
        <p:nvSpPr>
          <p:cNvPr id="9" name="Text Placeholder 7"/>
          <p:cNvSpPr>
            <a:spLocks noGrp="1"/>
          </p:cNvSpPr>
          <p:nvPr>
            <p:ph type="body" sz="quarter" idx="11" hasCustomPrompt="1"/>
          </p:nvPr>
        </p:nvSpPr>
        <p:spPr>
          <a:xfrm>
            <a:off x="3955736" y="4385250"/>
            <a:ext cx="4513139" cy="228451"/>
          </a:xfrm>
          <a:prstGeom prst="rect">
            <a:avLst/>
          </a:prstGeom>
        </p:spPr>
        <p:txBody>
          <a:bodyPr vert="horz" lIns="0" tIns="40504" rIns="0" bIns="40504" anchor="ctr"/>
          <a:lstStyle>
            <a:lvl1pPr marL="0" indent="0" algn="ctr">
              <a:lnSpc>
                <a:spcPct val="100000"/>
              </a:lnSpc>
              <a:spcBef>
                <a:spcPts val="0"/>
              </a:spcBef>
              <a:spcAft>
                <a:spcPts val="0"/>
              </a:spcAft>
              <a:buNone/>
              <a:defRPr sz="1800" b="0">
                <a:solidFill>
                  <a:schemeClr val="accent3"/>
                </a:solidFill>
                <a:latin typeface="Lato Light"/>
                <a:cs typeface="Lato Light"/>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3976203" y="4817825"/>
            <a:ext cx="4489207" cy="1536868"/>
          </a:xfrm>
          <a:prstGeom prst="rect">
            <a:avLst/>
          </a:prstGeom>
        </p:spPr>
        <p:txBody>
          <a:bodyPr vert="horz" lIns="0" tIns="0" rIns="0" bIns="0"/>
          <a:lstStyle>
            <a:lvl1pPr marL="0" indent="0" algn="ctr">
              <a:lnSpc>
                <a:spcPct val="130000"/>
              </a:lnSpc>
              <a:buNone/>
              <a:defRPr sz="144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p>
        </p:txBody>
      </p:sp>
    </p:spTree>
    <p:extLst>
      <p:ext uri="{BB962C8B-B14F-4D97-AF65-F5344CB8AC3E}">
        <p14:creationId xmlns:p14="http://schemas.microsoft.com/office/powerpoint/2010/main" val="1449734278"/>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335" y="2906713"/>
            <a:ext cx="10365899"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13012" y="1600201"/>
            <a:ext cx="7217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8233862" y="1600201"/>
            <a:ext cx="721759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759" y="1535113"/>
            <a:ext cx="538832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759" y="2174875"/>
            <a:ext cx="53883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4980" y="1535113"/>
            <a:ext cx="53904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4980" y="2174875"/>
            <a:ext cx="53904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3050"/>
            <a:ext cx="4012129"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974" y="273051"/>
            <a:ext cx="681744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759" y="1435101"/>
            <a:ext cx="401212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340" y="4800600"/>
            <a:ext cx="7317105"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90340" y="612775"/>
            <a:ext cx="731710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90340" y="5367338"/>
            <a:ext cx="731710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06D0DF2-4450-4513-9BE8-065B2242C364}" type="datetimeFigureOut">
              <a:rPr lang="zh-CN" altLang="en-US" smtClean="0"/>
              <a:t>2019/7/22 Monday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405AF5B-ED37-4D44-950D-0366C6DB3B9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CED2D5"/>
            </a:gs>
            <a:gs pos="100000">
              <a:srgbClr val="F9F9F9"/>
            </a:gs>
          </a:gsLst>
          <a:lin ang="18000000" scaled="0"/>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759" y="274638"/>
            <a:ext cx="10975658"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759" y="1600201"/>
            <a:ext cx="10975658"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759" y="6356351"/>
            <a:ext cx="284554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6D0DF2-4450-4513-9BE8-065B2242C364}" type="datetimeFigureOut">
              <a:rPr lang="zh-CN" altLang="en-US" smtClean="0"/>
              <a:t>2019/7/22 Monday</a:t>
            </a:fld>
            <a:endParaRPr lang="zh-CN" altLang="en-US"/>
          </a:p>
        </p:txBody>
      </p:sp>
      <p:sp>
        <p:nvSpPr>
          <p:cNvPr id="5" name="页脚占位符 4"/>
          <p:cNvSpPr>
            <a:spLocks noGrp="1"/>
          </p:cNvSpPr>
          <p:nvPr>
            <p:ph type="ftr" sz="quarter" idx="3"/>
          </p:nvPr>
        </p:nvSpPr>
        <p:spPr>
          <a:xfrm>
            <a:off x="4166685" y="6356351"/>
            <a:ext cx="38618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9875" y="6356351"/>
            <a:ext cx="284554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05AF5B-ED37-4D44-950D-0366C6DB3B9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mp3"/><Relationship Id="rId1" Type="http://schemas.microsoft.com/office/2007/relationships/media" Target="../media/media1.mp3"/><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microsoft.com/office/2007/relationships/hdphoto" Target="../media/hdphoto1.wdp"/></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flipH="1">
            <a:off x="-23093" y="-27384"/>
            <a:ext cx="4032448" cy="2198473"/>
            <a:chOff x="5917425" y="3435846"/>
            <a:chExt cx="3226575" cy="1707654"/>
          </a:xfrm>
        </p:grpSpPr>
        <p:pic>
          <p:nvPicPr>
            <p:cNvPr id="47" name="Picture 2"/>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5917425" y="3435846"/>
              <a:ext cx="3226575" cy="1707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8" name="Picture 2"/>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5917425" y="3435846"/>
              <a:ext cx="3226575" cy="1707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49" name="组合 48"/>
          <p:cNvGrpSpPr/>
          <p:nvPr/>
        </p:nvGrpSpPr>
        <p:grpSpPr>
          <a:xfrm>
            <a:off x="3289191" y="4526056"/>
            <a:ext cx="9015107" cy="2628147"/>
            <a:chOff x="3394466" y="3411971"/>
            <a:chExt cx="5749534" cy="1731529"/>
          </a:xfrm>
        </p:grpSpPr>
        <p:pic>
          <p:nvPicPr>
            <p:cNvPr id="50" name="Picture 2"/>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5917425" y="3435846"/>
              <a:ext cx="3226575" cy="1707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 name="Picture 2"/>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3394466" y="3411971"/>
              <a:ext cx="3226575" cy="1707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矩形 1"/>
          <p:cNvSpPr/>
          <p:nvPr/>
        </p:nvSpPr>
        <p:spPr>
          <a:xfrm rot="2615876">
            <a:off x="6497716" y="-438630"/>
            <a:ext cx="1872208" cy="1872208"/>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矩形 31"/>
          <p:cNvSpPr/>
          <p:nvPr/>
        </p:nvSpPr>
        <p:spPr>
          <a:xfrm rot="2615876">
            <a:off x="10481992" y="3345973"/>
            <a:ext cx="1872208" cy="1872208"/>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矩形 32"/>
          <p:cNvSpPr/>
          <p:nvPr/>
        </p:nvSpPr>
        <p:spPr>
          <a:xfrm rot="2615876">
            <a:off x="7767267" y="3419075"/>
            <a:ext cx="1872208" cy="1872208"/>
          </a:xfrm>
          <a:prstGeom prst="rect">
            <a:avLst/>
          </a:prstGeom>
          <a:solidFill>
            <a:srgbClr val="25B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4" name="矩形 33"/>
          <p:cNvSpPr/>
          <p:nvPr/>
        </p:nvSpPr>
        <p:spPr>
          <a:xfrm rot="2615876">
            <a:off x="9164744" y="4742530"/>
            <a:ext cx="1872208" cy="1872208"/>
          </a:xfrm>
          <a:prstGeom prst="rect">
            <a:avLst/>
          </a:prstGeom>
          <a:solidFill>
            <a:srgbClr val="67BF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6" name="矩形 35"/>
          <p:cNvSpPr/>
          <p:nvPr/>
        </p:nvSpPr>
        <p:spPr>
          <a:xfrm rot="2615876">
            <a:off x="10572171" y="6065985"/>
            <a:ext cx="1872208" cy="1872208"/>
          </a:xfrm>
          <a:prstGeom prst="rect">
            <a:avLst/>
          </a:prstGeom>
          <a:solidFill>
            <a:srgbClr val="2BA5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7" name="TextBox 36"/>
          <p:cNvSpPr txBox="1"/>
          <p:nvPr/>
        </p:nvSpPr>
        <p:spPr>
          <a:xfrm rot="18900000">
            <a:off x="6777625" y="432274"/>
            <a:ext cx="1584176" cy="584775"/>
          </a:xfrm>
          <a:prstGeom prst="rect">
            <a:avLst/>
          </a:prstGeom>
          <a:noFill/>
        </p:spPr>
        <p:txBody>
          <a:bodyPr wrap="square" rtlCol="0">
            <a:spAutoFit/>
          </a:bodyPr>
          <a:lstStyle/>
          <a:p>
            <a:pPr algn="ctr"/>
            <a:r>
              <a:rPr lang="zh-CN" altLang="en-US" sz="32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创新</a:t>
            </a:r>
          </a:p>
        </p:txBody>
      </p:sp>
      <p:sp>
        <p:nvSpPr>
          <p:cNvPr id="38" name="TextBox 37"/>
          <p:cNvSpPr txBox="1"/>
          <p:nvPr/>
        </p:nvSpPr>
        <p:spPr>
          <a:xfrm rot="18900000">
            <a:off x="7929753" y="4040749"/>
            <a:ext cx="1584176" cy="584775"/>
          </a:xfrm>
          <a:prstGeom prst="rect">
            <a:avLst/>
          </a:prstGeom>
          <a:noFill/>
        </p:spPr>
        <p:txBody>
          <a:bodyPr wrap="square" rtlCol="0">
            <a:spAutoFit/>
          </a:bodyPr>
          <a:lstStyle/>
          <a:p>
            <a:pPr algn="ctr"/>
            <a:r>
              <a:rPr lang="zh-CN" altLang="en-US" sz="32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专业</a:t>
            </a:r>
          </a:p>
        </p:txBody>
      </p:sp>
      <p:sp>
        <p:nvSpPr>
          <p:cNvPr id="39" name="TextBox 38"/>
          <p:cNvSpPr txBox="1"/>
          <p:nvPr/>
        </p:nvSpPr>
        <p:spPr>
          <a:xfrm rot="18900000">
            <a:off x="10602125" y="4040749"/>
            <a:ext cx="1584176" cy="584775"/>
          </a:xfrm>
          <a:prstGeom prst="rect">
            <a:avLst/>
          </a:prstGeom>
          <a:noFill/>
        </p:spPr>
        <p:txBody>
          <a:bodyPr wrap="square" rtlCol="0">
            <a:spAutoFit/>
          </a:bodyPr>
          <a:lstStyle/>
          <a:p>
            <a:pPr algn="ctr"/>
            <a:r>
              <a:rPr lang="zh-CN" altLang="en-US" sz="32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激情</a:t>
            </a:r>
          </a:p>
        </p:txBody>
      </p:sp>
      <p:sp>
        <p:nvSpPr>
          <p:cNvPr id="40" name="TextBox 39"/>
          <p:cNvSpPr txBox="1"/>
          <p:nvPr/>
        </p:nvSpPr>
        <p:spPr>
          <a:xfrm rot="18900000">
            <a:off x="9369913" y="5400826"/>
            <a:ext cx="1584176" cy="584775"/>
          </a:xfrm>
          <a:prstGeom prst="rect">
            <a:avLst/>
          </a:prstGeom>
          <a:noFill/>
        </p:spPr>
        <p:txBody>
          <a:bodyPr wrap="square" rtlCol="0">
            <a:spAutoFit/>
          </a:bodyPr>
          <a:lstStyle/>
          <a:p>
            <a:pPr algn="ctr"/>
            <a:r>
              <a:rPr lang="zh-CN" altLang="en-US" sz="32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坚持</a:t>
            </a:r>
          </a:p>
        </p:txBody>
      </p:sp>
      <p:sp>
        <p:nvSpPr>
          <p:cNvPr id="41" name="矩形 40"/>
          <p:cNvSpPr/>
          <p:nvPr/>
        </p:nvSpPr>
        <p:spPr>
          <a:xfrm>
            <a:off x="-52629" y="2478504"/>
            <a:ext cx="346208" cy="1505693"/>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5" name="Freeform 10"/>
          <p:cNvSpPr>
            <a:spLocks noEditPoints="1"/>
          </p:cNvSpPr>
          <p:nvPr/>
        </p:nvSpPr>
        <p:spPr bwMode="auto">
          <a:xfrm>
            <a:off x="527868" y="3728950"/>
            <a:ext cx="264564" cy="255248"/>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TextBox 51"/>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
        <p:nvSpPr>
          <p:cNvPr id="24" name="TextBox 40"/>
          <p:cNvSpPr txBox="1"/>
          <p:nvPr/>
        </p:nvSpPr>
        <p:spPr>
          <a:xfrm>
            <a:off x="57213" y="2723899"/>
            <a:ext cx="7897788" cy="1015663"/>
          </a:xfrm>
          <a:prstGeom prst="rect">
            <a:avLst/>
          </a:prstGeom>
          <a:noFill/>
        </p:spPr>
        <p:txBody>
          <a:bodyPr wrap="square" rtlCol="0">
            <a:spAutoFit/>
          </a:bodyPr>
          <a:lstStyle/>
          <a:p>
            <a:pPr algn="ctr"/>
            <a:r>
              <a:rPr lang="zh-CN" altLang="en-US" sz="6000" b="1" dirty="0">
                <a:solidFill>
                  <a:srgbClr val="2BA5A2"/>
                </a:solidFill>
                <a:latin typeface="思源黑体 Normal" panose="020B0400000000000000" pitchFamily="34" charset="-122"/>
                <a:ea typeface="思源黑体 Normal" panose="020B0400000000000000" pitchFamily="34" charset="-122"/>
                <a:sym typeface="思源黑体 Normal" panose="020B0400000000000000" pitchFamily="34" charset="-122"/>
              </a:rPr>
              <a:t>创业</a:t>
            </a:r>
            <a:r>
              <a:rPr lang="en-US" altLang="zh-CN" sz="6000" b="1" dirty="0">
                <a:solidFill>
                  <a:srgbClr val="2BA5A2"/>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6000" b="1" dirty="0">
                <a:solidFill>
                  <a:srgbClr val="2BA5A2"/>
                </a:solidFill>
                <a:latin typeface="思源黑体 Normal" panose="020B0400000000000000" pitchFamily="34" charset="-122"/>
                <a:ea typeface="思源黑体 Normal" panose="020B0400000000000000" pitchFamily="34" charset="-122"/>
                <a:sym typeface="思源黑体 Normal" panose="020B0400000000000000" pitchFamily="34" charset="-122"/>
              </a:rPr>
              <a:t>商业融资计划书</a:t>
            </a:r>
          </a:p>
        </p:txBody>
      </p:sp>
      <p:sp>
        <p:nvSpPr>
          <p:cNvPr id="25" name="标题 4"/>
          <p:cNvSpPr txBox="1">
            <a:spLocks/>
          </p:cNvSpPr>
          <p:nvPr/>
        </p:nvSpPr>
        <p:spPr>
          <a:xfrm>
            <a:off x="-599157" y="2395934"/>
            <a:ext cx="5544616" cy="53577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本模板框架完整贴近实用</a:t>
            </a:r>
            <a:endParaRPr lang="en-US" altLang="zh-CN" sz="24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6" name="标题 4"/>
          <p:cNvSpPr txBox="1">
            <a:spLocks/>
          </p:cNvSpPr>
          <p:nvPr/>
        </p:nvSpPr>
        <p:spPr>
          <a:xfrm>
            <a:off x="538163" y="3588144"/>
            <a:ext cx="5502056" cy="51511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1800" b="1"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简洁实用</a:t>
            </a:r>
            <a:r>
              <a:rPr lang="en-US" altLang="zh-CN" sz="1800" b="1"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800" b="1"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适用于投资合作</a:t>
            </a:r>
            <a:r>
              <a:rPr lang="en-US" altLang="zh-CN" sz="1800" b="1"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800" b="1"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项目推广</a:t>
            </a:r>
            <a:r>
              <a:rPr lang="en-US" altLang="zh-CN" sz="1800" b="1"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800" b="1"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企业宣传等</a:t>
            </a:r>
          </a:p>
        </p:txBody>
      </p:sp>
      <p:pic>
        <p:nvPicPr>
          <p:cNvPr id="3" name="动感节奏鼓点合成背景音乐_1分44秒">
            <a:hlinkClick r:id="" action="ppaction://media"/>
            <a:extLst>
              <a:ext uri="{FF2B5EF4-FFF2-40B4-BE49-F238E27FC236}">
                <a16:creationId xmlns:a16="http://schemas.microsoft.com/office/drawing/2014/main" id="{79E14D47-D9F1-4B35-ABB3-4250AC023059}"/>
              </a:ext>
            </a:extLst>
          </p:cNvPr>
          <p:cNvPicPr>
            <a:picLocks noChangeAspect="1"/>
          </p:cNvPicPr>
          <p:nvPr>
            <a:audioFile r:link="rId2"/>
            <p:extLst>
              <p:ext uri="{DAA4B4D4-6D71-4841-9C94-3DE7FCFB9230}">
                <p14:media xmlns:p14="http://schemas.microsoft.com/office/powerpoint/2010/main" r:embed="rId1">
                  <p14:fade in="5000" out="5000"/>
                </p14:media>
              </p:ext>
            </p:extLst>
          </p:nvPr>
        </p:nvPicPr>
        <p:blipFill>
          <a:blip r:embed="rId7"/>
          <a:stretch>
            <a:fillRect/>
          </a:stretch>
        </p:blipFill>
        <p:spPr>
          <a:xfrm>
            <a:off x="-1967309" y="-1971600"/>
            <a:ext cx="628533" cy="609600"/>
          </a:xfrm>
          <a:prstGeom prst="rect">
            <a:avLst/>
          </a:prstGeom>
        </p:spPr>
      </p:pic>
      <p:pic>
        <p:nvPicPr>
          <p:cNvPr id="5" name="图片 4">
            <a:extLst>
              <a:ext uri="{FF2B5EF4-FFF2-40B4-BE49-F238E27FC236}">
                <a16:creationId xmlns:a16="http://schemas.microsoft.com/office/drawing/2014/main" id="{BD04FCF7-B022-4D95-9100-391E6D20A11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338530" y="1392255"/>
            <a:ext cx="3024627" cy="151231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000" advClick="0" advTm="0">
        <p14:vortex/>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6"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fill="hold"/>
                                        <p:tgtEl>
                                          <p:spTgt spid="32"/>
                                        </p:tgtEl>
                                        <p:attrNameLst>
                                          <p:attrName>ppt_x</p:attrName>
                                        </p:attrNameLst>
                                      </p:cBhvr>
                                      <p:tavLst>
                                        <p:tav tm="0">
                                          <p:val>
                                            <p:strVal val="1+#ppt_w/2"/>
                                          </p:val>
                                        </p:tav>
                                        <p:tav tm="100000">
                                          <p:val>
                                            <p:strVal val="#ppt_x"/>
                                          </p:val>
                                        </p:tav>
                                      </p:tavLst>
                                    </p:anim>
                                    <p:anim calcmode="lin" valueType="num">
                                      <p:cBhvr additive="base">
                                        <p:cTn id="12" dur="500" fill="hold"/>
                                        <p:tgtEl>
                                          <p:spTgt spid="32"/>
                                        </p:tgtEl>
                                        <p:attrNameLst>
                                          <p:attrName>ppt_y</p:attrName>
                                        </p:attrNameLst>
                                      </p:cBhvr>
                                      <p:tavLst>
                                        <p:tav tm="0">
                                          <p:val>
                                            <p:strVal val="1+#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500" fill="hold"/>
                                        <p:tgtEl>
                                          <p:spTgt spid="33"/>
                                        </p:tgtEl>
                                        <p:attrNameLst>
                                          <p:attrName>ppt_x</p:attrName>
                                        </p:attrNameLst>
                                      </p:cBhvr>
                                      <p:tavLst>
                                        <p:tav tm="0">
                                          <p:val>
                                            <p:strVal val="1+#ppt_w/2"/>
                                          </p:val>
                                        </p:tav>
                                        <p:tav tm="100000">
                                          <p:val>
                                            <p:strVal val="#ppt_x"/>
                                          </p:val>
                                        </p:tav>
                                      </p:tavLst>
                                    </p:anim>
                                    <p:anim calcmode="lin" valueType="num">
                                      <p:cBhvr additive="base">
                                        <p:cTn id="16" dur="500" fill="hold"/>
                                        <p:tgtEl>
                                          <p:spTgt spid="33"/>
                                        </p:tgtEl>
                                        <p:attrNameLst>
                                          <p:attrName>ppt_y</p:attrName>
                                        </p:attrNameLst>
                                      </p:cBhvr>
                                      <p:tavLst>
                                        <p:tav tm="0">
                                          <p:val>
                                            <p:strVal val="1+#ppt_h/2"/>
                                          </p:val>
                                        </p:tav>
                                        <p:tav tm="100000">
                                          <p:val>
                                            <p:strVal val="#ppt_y"/>
                                          </p:val>
                                        </p:tav>
                                      </p:tavLst>
                                    </p:anim>
                                  </p:childTnLst>
                                </p:cTn>
                              </p:par>
                              <p:par>
                                <p:cTn id="17" presetID="2" presetClass="entr" presetSubtype="6"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fill="hold"/>
                                        <p:tgtEl>
                                          <p:spTgt spid="34"/>
                                        </p:tgtEl>
                                        <p:attrNameLst>
                                          <p:attrName>ppt_x</p:attrName>
                                        </p:attrNameLst>
                                      </p:cBhvr>
                                      <p:tavLst>
                                        <p:tav tm="0">
                                          <p:val>
                                            <p:strVal val="1+#ppt_w/2"/>
                                          </p:val>
                                        </p:tav>
                                        <p:tav tm="100000">
                                          <p:val>
                                            <p:strVal val="#ppt_x"/>
                                          </p:val>
                                        </p:tav>
                                      </p:tavLst>
                                    </p:anim>
                                    <p:anim calcmode="lin" valueType="num">
                                      <p:cBhvr additive="base">
                                        <p:cTn id="20" dur="500" fill="hold"/>
                                        <p:tgtEl>
                                          <p:spTgt spid="34"/>
                                        </p:tgtEl>
                                        <p:attrNameLst>
                                          <p:attrName>ppt_y</p:attrName>
                                        </p:attrNameLst>
                                      </p:cBhvr>
                                      <p:tavLst>
                                        <p:tav tm="0">
                                          <p:val>
                                            <p:strVal val="1+#ppt_h/2"/>
                                          </p:val>
                                        </p:tav>
                                        <p:tav tm="100000">
                                          <p:val>
                                            <p:strVal val="#ppt_y"/>
                                          </p:val>
                                        </p:tav>
                                      </p:tavLst>
                                    </p:anim>
                                  </p:childTnLst>
                                </p:cTn>
                              </p:par>
                              <p:par>
                                <p:cTn id="21" presetID="2" presetClass="entr" presetSubtype="6"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fill="hold"/>
                                        <p:tgtEl>
                                          <p:spTgt spid="36"/>
                                        </p:tgtEl>
                                        <p:attrNameLst>
                                          <p:attrName>ppt_x</p:attrName>
                                        </p:attrNameLst>
                                      </p:cBhvr>
                                      <p:tavLst>
                                        <p:tav tm="0">
                                          <p:val>
                                            <p:strVal val="1+#ppt_w/2"/>
                                          </p:val>
                                        </p:tav>
                                        <p:tav tm="100000">
                                          <p:val>
                                            <p:strVal val="#ppt_x"/>
                                          </p:val>
                                        </p:tav>
                                      </p:tavLst>
                                    </p:anim>
                                    <p:anim calcmode="lin" valueType="num">
                                      <p:cBhvr additive="base">
                                        <p:cTn id="24" dur="500" fill="hold"/>
                                        <p:tgtEl>
                                          <p:spTgt spid="36"/>
                                        </p:tgtEl>
                                        <p:attrNameLst>
                                          <p:attrName>ppt_y</p:attrName>
                                        </p:attrNameLst>
                                      </p:cBhvr>
                                      <p:tavLst>
                                        <p:tav tm="0">
                                          <p:val>
                                            <p:strVal val="1+#ppt_h/2"/>
                                          </p:val>
                                        </p:tav>
                                        <p:tav tm="100000">
                                          <p:val>
                                            <p:strVal val="#ppt_y"/>
                                          </p:val>
                                        </p:tav>
                                      </p:tavLst>
                                    </p:anim>
                                  </p:childTnLst>
                                </p:cTn>
                              </p:par>
                              <p:par>
                                <p:cTn id="25" presetID="31" presetClass="entr" presetSubtype="0" fill="hold" grpId="0" nodeType="withEffect">
                                  <p:stCondLst>
                                    <p:cond delay="500"/>
                                  </p:stCondLst>
                                  <p:childTnLst>
                                    <p:set>
                                      <p:cBhvr>
                                        <p:cTn id="26" dur="1" fill="hold">
                                          <p:stCondLst>
                                            <p:cond delay="0"/>
                                          </p:stCondLst>
                                        </p:cTn>
                                        <p:tgtEl>
                                          <p:spTgt spid="37"/>
                                        </p:tgtEl>
                                        <p:attrNameLst>
                                          <p:attrName>style.visibility</p:attrName>
                                        </p:attrNameLst>
                                      </p:cBhvr>
                                      <p:to>
                                        <p:strVal val="visible"/>
                                      </p:to>
                                    </p:set>
                                    <p:anim calcmode="lin" valueType="num">
                                      <p:cBhvr>
                                        <p:cTn id="27" dur="1000" fill="hold"/>
                                        <p:tgtEl>
                                          <p:spTgt spid="37"/>
                                        </p:tgtEl>
                                        <p:attrNameLst>
                                          <p:attrName>ppt_w</p:attrName>
                                        </p:attrNameLst>
                                      </p:cBhvr>
                                      <p:tavLst>
                                        <p:tav tm="0">
                                          <p:val>
                                            <p:fltVal val="0"/>
                                          </p:val>
                                        </p:tav>
                                        <p:tav tm="100000">
                                          <p:val>
                                            <p:strVal val="#ppt_w"/>
                                          </p:val>
                                        </p:tav>
                                      </p:tavLst>
                                    </p:anim>
                                    <p:anim calcmode="lin" valueType="num">
                                      <p:cBhvr>
                                        <p:cTn id="28" dur="1000" fill="hold"/>
                                        <p:tgtEl>
                                          <p:spTgt spid="37"/>
                                        </p:tgtEl>
                                        <p:attrNameLst>
                                          <p:attrName>ppt_h</p:attrName>
                                        </p:attrNameLst>
                                      </p:cBhvr>
                                      <p:tavLst>
                                        <p:tav tm="0">
                                          <p:val>
                                            <p:fltVal val="0"/>
                                          </p:val>
                                        </p:tav>
                                        <p:tav tm="100000">
                                          <p:val>
                                            <p:strVal val="#ppt_h"/>
                                          </p:val>
                                        </p:tav>
                                      </p:tavLst>
                                    </p:anim>
                                    <p:anim calcmode="lin" valueType="num">
                                      <p:cBhvr>
                                        <p:cTn id="29" dur="1000" fill="hold"/>
                                        <p:tgtEl>
                                          <p:spTgt spid="37"/>
                                        </p:tgtEl>
                                        <p:attrNameLst>
                                          <p:attrName>style.rotation</p:attrName>
                                        </p:attrNameLst>
                                      </p:cBhvr>
                                      <p:tavLst>
                                        <p:tav tm="0">
                                          <p:val>
                                            <p:fltVal val="90"/>
                                          </p:val>
                                        </p:tav>
                                        <p:tav tm="100000">
                                          <p:val>
                                            <p:fltVal val="0"/>
                                          </p:val>
                                        </p:tav>
                                      </p:tavLst>
                                    </p:anim>
                                    <p:animEffect transition="in" filter="fade">
                                      <p:cBhvr>
                                        <p:cTn id="30" dur="1000"/>
                                        <p:tgtEl>
                                          <p:spTgt spid="37"/>
                                        </p:tgtEl>
                                      </p:cBhvr>
                                    </p:animEffect>
                                  </p:childTnLst>
                                </p:cTn>
                              </p:par>
                              <p:par>
                                <p:cTn id="31" presetID="31" presetClass="entr" presetSubtype="0" fill="hold" grpId="0" nodeType="withEffect">
                                  <p:stCondLst>
                                    <p:cond delay="500"/>
                                  </p:stCondLst>
                                  <p:childTnLst>
                                    <p:set>
                                      <p:cBhvr>
                                        <p:cTn id="32" dur="1" fill="hold">
                                          <p:stCondLst>
                                            <p:cond delay="0"/>
                                          </p:stCondLst>
                                        </p:cTn>
                                        <p:tgtEl>
                                          <p:spTgt spid="38"/>
                                        </p:tgtEl>
                                        <p:attrNameLst>
                                          <p:attrName>style.visibility</p:attrName>
                                        </p:attrNameLst>
                                      </p:cBhvr>
                                      <p:to>
                                        <p:strVal val="visible"/>
                                      </p:to>
                                    </p:set>
                                    <p:anim calcmode="lin" valueType="num">
                                      <p:cBhvr>
                                        <p:cTn id="33" dur="1000" fill="hold"/>
                                        <p:tgtEl>
                                          <p:spTgt spid="38"/>
                                        </p:tgtEl>
                                        <p:attrNameLst>
                                          <p:attrName>ppt_w</p:attrName>
                                        </p:attrNameLst>
                                      </p:cBhvr>
                                      <p:tavLst>
                                        <p:tav tm="0">
                                          <p:val>
                                            <p:fltVal val="0"/>
                                          </p:val>
                                        </p:tav>
                                        <p:tav tm="100000">
                                          <p:val>
                                            <p:strVal val="#ppt_w"/>
                                          </p:val>
                                        </p:tav>
                                      </p:tavLst>
                                    </p:anim>
                                    <p:anim calcmode="lin" valueType="num">
                                      <p:cBhvr>
                                        <p:cTn id="34" dur="1000" fill="hold"/>
                                        <p:tgtEl>
                                          <p:spTgt spid="38"/>
                                        </p:tgtEl>
                                        <p:attrNameLst>
                                          <p:attrName>ppt_h</p:attrName>
                                        </p:attrNameLst>
                                      </p:cBhvr>
                                      <p:tavLst>
                                        <p:tav tm="0">
                                          <p:val>
                                            <p:fltVal val="0"/>
                                          </p:val>
                                        </p:tav>
                                        <p:tav tm="100000">
                                          <p:val>
                                            <p:strVal val="#ppt_h"/>
                                          </p:val>
                                        </p:tav>
                                      </p:tavLst>
                                    </p:anim>
                                    <p:anim calcmode="lin" valueType="num">
                                      <p:cBhvr>
                                        <p:cTn id="35" dur="1000" fill="hold"/>
                                        <p:tgtEl>
                                          <p:spTgt spid="38"/>
                                        </p:tgtEl>
                                        <p:attrNameLst>
                                          <p:attrName>style.rotation</p:attrName>
                                        </p:attrNameLst>
                                      </p:cBhvr>
                                      <p:tavLst>
                                        <p:tav tm="0">
                                          <p:val>
                                            <p:fltVal val="90"/>
                                          </p:val>
                                        </p:tav>
                                        <p:tav tm="100000">
                                          <p:val>
                                            <p:fltVal val="0"/>
                                          </p:val>
                                        </p:tav>
                                      </p:tavLst>
                                    </p:anim>
                                    <p:animEffect transition="in" filter="fade">
                                      <p:cBhvr>
                                        <p:cTn id="36" dur="1000"/>
                                        <p:tgtEl>
                                          <p:spTgt spid="38"/>
                                        </p:tgtEl>
                                      </p:cBhvr>
                                    </p:animEffect>
                                  </p:childTnLst>
                                </p:cTn>
                              </p:par>
                              <p:par>
                                <p:cTn id="37" presetID="31" presetClass="entr" presetSubtype="0" fill="hold" grpId="0" nodeType="withEffect">
                                  <p:stCondLst>
                                    <p:cond delay="500"/>
                                  </p:stCondLst>
                                  <p:childTnLst>
                                    <p:set>
                                      <p:cBhvr>
                                        <p:cTn id="38" dur="1" fill="hold">
                                          <p:stCondLst>
                                            <p:cond delay="0"/>
                                          </p:stCondLst>
                                        </p:cTn>
                                        <p:tgtEl>
                                          <p:spTgt spid="39"/>
                                        </p:tgtEl>
                                        <p:attrNameLst>
                                          <p:attrName>style.visibility</p:attrName>
                                        </p:attrNameLst>
                                      </p:cBhvr>
                                      <p:to>
                                        <p:strVal val="visible"/>
                                      </p:to>
                                    </p:set>
                                    <p:anim calcmode="lin" valueType="num">
                                      <p:cBhvr>
                                        <p:cTn id="39" dur="1000" fill="hold"/>
                                        <p:tgtEl>
                                          <p:spTgt spid="39"/>
                                        </p:tgtEl>
                                        <p:attrNameLst>
                                          <p:attrName>ppt_w</p:attrName>
                                        </p:attrNameLst>
                                      </p:cBhvr>
                                      <p:tavLst>
                                        <p:tav tm="0">
                                          <p:val>
                                            <p:fltVal val="0"/>
                                          </p:val>
                                        </p:tav>
                                        <p:tav tm="100000">
                                          <p:val>
                                            <p:strVal val="#ppt_w"/>
                                          </p:val>
                                        </p:tav>
                                      </p:tavLst>
                                    </p:anim>
                                    <p:anim calcmode="lin" valueType="num">
                                      <p:cBhvr>
                                        <p:cTn id="40" dur="1000" fill="hold"/>
                                        <p:tgtEl>
                                          <p:spTgt spid="39"/>
                                        </p:tgtEl>
                                        <p:attrNameLst>
                                          <p:attrName>ppt_h</p:attrName>
                                        </p:attrNameLst>
                                      </p:cBhvr>
                                      <p:tavLst>
                                        <p:tav tm="0">
                                          <p:val>
                                            <p:fltVal val="0"/>
                                          </p:val>
                                        </p:tav>
                                        <p:tav tm="100000">
                                          <p:val>
                                            <p:strVal val="#ppt_h"/>
                                          </p:val>
                                        </p:tav>
                                      </p:tavLst>
                                    </p:anim>
                                    <p:anim calcmode="lin" valueType="num">
                                      <p:cBhvr>
                                        <p:cTn id="41" dur="1000" fill="hold"/>
                                        <p:tgtEl>
                                          <p:spTgt spid="39"/>
                                        </p:tgtEl>
                                        <p:attrNameLst>
                                          <p:attrName>style.rotation</p:attrName>
                                        </p:attrNameLst>
                                      </p:cBhvr>
                                      <p:tavLst>
                                        <p:tav tm="0">
                                          <p:val>
                                            <p:fltVal val="90"/>
                                          </p:val>
                                        </p:tav>
                                        <p:tav tm="100000">
                                          <p:val>
                                            <p:fltVal val="0"/>
                                          </p:val>
                                        </p:tav>
                                      </p:tavLst>
                                    </p:anim>
                                    <p:animEffect transition="in" filter="fade">
                                      <p:cBhvr>
                                        <p:cTn id="42" dur="1000"/>
                                        <p:tgtEl>
                                          <p:spTgt spid="39"/>
                                        </p:tgtEl>
                                      </p:cBhvr>
                                    </p:animEffect>
                                  </p:childTnLst>
                                </p:cTn>
                              </p:par>
                              <p:par>
                                <p:cTn id="43" presetID="31" presetClass="entr" presetSubtype="0" fill="hold" grpId="0" nodeType="withEffect">
                                  <p:stCondLst>
                                    <p:cond delay="500"/>
                                  </p:stCondLst>
                                  <p:childTnLst>
                                    <p:set>
                                      <p:cBhvr>
                                        <p:cTn id="44" dur="1" fill="hold">
                                          <p:stCondLst>
                                            <p:cond delay="0"/>
                                          </p:stCondLst>
                                        </p:cTn>
                                        <p:tgtEl>
                                          <p:spTgt spid="40"/>
                                        </p:tgtEl>
                                        <p:attrNameLst>
                                          <p:attrName>style.visibility</p:attrName>
                                        </p:attrNameLst>
                                      </p:cBhvr>
                                      <p:to>
                                        <p:strVal val="visible"/>
                                      </p:to>
                                    </p:set>
                                    <p:anim calcmode="lin" valueType="num">
                                      <p:cBhvr>
                                        <p:cTn id="45" dur="1000" fill="hold"/>
                                        <p:tgtEl>
                                          <p:spTgt spid="40"/>
                                        </p:tgtEl>
                                        <p:attrNameLst>
                                          <p:attrName>ppt_w</p:attrName>
                                        </p:attrNameLst>
                                      </p:cBhvr>
                                      <p:tavLst>
                                        <p:tav tm="0">
                                          <p:val>
                                            <p:fltVal val="0"/>
                                          </p:val>
                                        </p:tav>
                                        <p:tav tm="100000">
                                          <p:val>
                                            <p:strVal val="#ppt_w"/>
                                          </p:val>
                                        </p:tav>
                                      </p:tavLst>
                                    </p:anim>
                                    <p:anim calcmode="lin" valueType="num">
                                      <p:cBhvr>
                                        <p:cTn id="46" dur="1000" fill="hold"/>
                                        <p:tgtEl>
                                          <p:spTgt spid="40"/>
                                        </p:tgtEl>
                                        <p:attrNameLst>
                                          <p:attrName>ppt_h</p:attrName>
                                        </p:attrNameLst>
                                      </p:cBhvr>
                                      <p:tavLst>
                                        <p:tav tm="0">
                                          <p:val>
                                            <p:fltVal val="0"/>
                                          </p:val>
                                        </p:tav>
                                        <p:tav tm="100000">
                                          <p:val>
                                            <p:strVal val="#ppt_h"/>
                                          </p:val>
                                        </p:tav>
                                      </p:tavLst>
                                    </p:anim>
                                    <p:anim calcmode="lin" valueType="num">
                                      <p:cBhvr>
                                        <p:cTn id="47" dur="1000" fill="hold"/>
                                        <p:tgtEl>
                                          <p:spTgt spid="40"/>
                                        </p:tgtEl>
                                        <p:attrNameLst>
                                          <p:attrName>style.rotation</p:attrName>
                                        </p:attrNameLst>
                                      </p:cBhvr>
                                      <p:tavLst>
                                        <p:tav tm="0">
                                          <p:val>
                                            <p:fltVal val="90"/>
                                          </p:val>
                                        </p:tav>
                                        <p:tav tm="100000">
                                          <p:val>
                                            <p:fltVal val="0"/>
                                          </p:val>
                                        </p:tav>
                                      </p:tavLst>
                                    </p:anim>
                                    <p:animEffect transition="in" filter="fade">
                                      <p:cBhvr>
                                        <p:cTn id="48" dur="1000"/>
                                        <p:tgtEl>
                                          <p:spTgt spid="40"/>
                                        </p:tgtEl>
                                      </p:cBhvr>
                                    </p:animEffect>
                                  </p:childTnLst>
                                </p:cTn>
                              </p:par>
                            </p:childTnLst>
                          </p:cTn>
                        </p:par>
                        <p:par>
                          <p:cTn id="49" fill="hold">
                            <p:stCondLst>
                              <p:cond delay="1500"/>
                            </p:stCondLst>
                            <p:childTnLst>
                              <p:par>
                                <p:cTn id="50" presetID="2" presetClass="entr" presetSubtype="8" fill="hold" grpId="0" nodeType="afterEffect">
                                  <p:stCondLst>
                                    <p:cond delay="0"/>
                                  </p:stCondLst>
                                  <p:childTnLst>
                                    <p:set>
                                      <p:cBhvr>
                                        <p:cTn id="51" dur="1" fill="hold">
                                          <p:stCondLst>
                                            <p:cond delay="0"/>
                                          </p:stCondLst>
                                        </p:cTn>
                                        <p:tgtEl>
                                          <p:spTgt spid="41"/>
                                        </p:tgtEl>
                                        <p:attrNameLst>
                                          <p:attrName>style.visibility</p:attrName>
                                        </p:attrNameLst>
                                      </p:cBhvr>
                                      <p:to>
                                        <p:strVal val="visible"/>
                                      </p:to>
                                    </p:set>
                                    <p:anim calcmode="lin" valueType="num">
                                      <p:cBhvr additive="base">
                                        <p:cTn id="52" dur="1000" fill="hold"/>
                                        <p:tgtEl>
                                          <p:spTgt spid="41"/>
                                        </p:tgtEl>
                                        <p:attrNameLst>
                                          <p:attrName>ppt_x</p:attrName>
                                        </p:attrNameLst>
                                      </p:cBhvr>
                                      <p:tavLst>
                                        <p:tav tm="0">
                                          <p:val>
                                            <p:strVal val="0-#ppt_w/2"/>
                                          </p:val>
                                        </p:tav>
                                        <p:tav tm="100000">
                                          <p:val>
                                            <p:strVal val="#ppt_x"/>
                                          </p:val>
                                        </p:tav>
                                      </p:tavLst>
                                    </p:anim>
                                    <p:anim calcmode="lin" valueType="num">
                                      <p:cBhvr additive="base">
                                        <p:cTn id="53" dur="1000" fill="hold"/>
                                        <p:tgtEl>
                                          <p:spTgt spid="41"/>
                                        </p:tgtEl>
                                        <p:attrNameLst>
                                          <p:attrName>ppt_y</p:attrName>
                                        </p:attrNameLst>
                                      </p:cBhvr>
                                      <p:tavLst>
                                        <p:tav tm="0">
                                          <p:val>
                                            <p:strVal val="#ppt_y"/>
                                          </p:val>
                                        </p:tav>
                                        <p:tav tm="100000">
                                          <p:val>
                                            <p:strVal val="#ppt_y"/>
                                          </p:val>
                                        </p:tav>
                                      </p:tavLst>
                                    </p:anim>
                                  </p:childTnLst>
                                </p:cTn>
                              </p:par>
                            </p:childTnLst>
                          </p:cTn>
                        </p:par>
                        <p:par>
                          <p:cTn id="54" fill="hold">
                            <p:stCondLst>
                              <p:cond delay="2500"/>
                            </p:stCondLst>
                            <p:childTnLst>
                              <p:par>
                                <p:cTn id="55" presetID="41" presetClass="entr" presetSubtype="0" fill="hold" grpId="0" nodeType="afterEffect">
                                  <p:stCondLst>
                                    <p:cond delay="0"/>
                                  </p:stCondLst>
                                  <p:iterate type="lt">
                                    <p:tmPct val="10000"/>
                                  </p:iterate>
                                  <p:childTnLst>
                                    <p:set>
                                      <p:cBhvr>
                                        <p:cTn id="56" dur="1" fill="hold">
                                          <p:stCondLst>
                                            <p:cond delay="0"/>
                                          </p:stCondLst>
                                        </p:cTn>
                                        <p:tgtEl>
                                          <p:spTgt spid="25"/>
                                        </p:tgtEl>
                                        <p:attrNameLst>
                                          <p:attrName>style.visibility</p:attrName>
                                        </p:attrNameLst>
                                      </p:cBhvr>
                                      <p:to>
                                        <p:strVal val="visible"/>
                                      </p:to>
                                    </p:set>
                                    <p:anim calcmode="lin" valueType="num">
                                      <p:cBhvr>
                                        <p:cTn id="5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58" dur="500" fill="hold"/>
                                        <p:tgtEl>
                                          <p:spTgt spid="25"/>
                                        </p:tgtEl>
                                        <p:attrNameLst>
                                          <p:attrName>ppt_y</p:attrName>
                                        </p:attrNameLst>
                                      </p:cBhvr>
                                      <p:tavLst>
                                        <p:tav tm="0">
                                          <p:val>
                                            <p:strVal val="#ppt_y"/>
                                          </p:val>
                                        </p:tav>
                                        <p:tav tm="100000">
                                          <p:val>
                                            <p:strVal val="#ppt_y"/>
                                          </p:val>
                                        </p:tav>
                                      </p:tavLst>
                                    </p:anim>
                                    <p:anim calcmode="lin" valueType="num">
                                      <p:cBhvr>
                                        <p:cTn id="5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6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61" dur="500" tmFilter="0,0; .5, 1; 1, 1"/>
                                        <p:tgtEl>
                                          <p:spTgt spid="25"/>
                                        </p:tgtEl>
                                      </p:cBhvr>
                                    </p:animEffect>
                                  </p:childTnLst>
                                </p:cTn>
                              </p:par>
                            </p:childTnLst>
                          </p:cTn>
                        </p:par>
                        <p:par>
                          <p:cTn id="62" fill="hold">
                            <p:stCondLst>
                              <p:cond delay="3500"/>
                            </p:stCondLst>
                            <p:childTnLst>
                              <p:par>
                                <p:cTn id="63" presetID="41" presetClass="entr" presetSubtype="0" fill="hold" grpId="0" nodeType="afterEffect">
                                  <p:stCondLst>
                                    <p:cond delay="0"/>
                                  </p:stCondLst>
                                  <p:iterate type="lt">
                                    <p:tmPct val="10000"/>
                                  </p:iterate>
                                  <p:childTnLst>
                                    <p:set>
                                      <p:cBhvr>
                                        <p:cTn id="64" dur="1" fill="hold">
                                          <p:stCondLst>
                                            <p:cond delay="0"/>
                                          </p:stCondLst>
                                        </p:cTn>
                                        <p:tgtEl>
                                          <p:spTgt spid="24"/>
                                        </p:tgtEl>
                                        <p:attrNameLst>
                                          <p:attrName>style.visibility</p:attrName>
                                        </p:attrNameLst>
                                      </p:cBhvr>
                                      <p:to>
                                        <p:strVal val="visible"/>
                                      </p:to>
                                    </p:set>
                                    <p:anim calcmode="lin" valueType="num">
                                      <p:cBhvr>
                                        <p:cTn id="65"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66" dur="500" fill="hold"/>
                                        <p:tgtEl>
                                          <p:spTgt spid="24"/>
                                        </p:tgtEl>
                                        <p:attrNameLst>
                                          <p:attrName>ppt_y</p:attrName>
                                        </p:attrNameLst>
                                      </p:cBhvr>
                                      <p:tavLst>
                                        <p:tav tm="0">
                                          <p:val>
                                            <p:strVal val="#ppt_y"/>
                                          </p:val>
                                        </p:tav>
                                        <p:tav tm="100000">
                                          <p:val>
                                            <p:strVal val="#ppt_y"/>
                                          </p:val>
                                        </p:tav>
                                      </p:tavLst>
                                    </p:anim>
                                    <p:anim calcmode="lin" valueType="num">
                                      <p:cBhvr>
                                        <p:cTn id="67"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68"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69" dur="500" tmFilter="0,0; .5, 1; 1, 1"/>
                                        <p:tgtEl>
                                          <p:spTgt spid="24"/>
                                        </p:tgtEl>
                                      </p:cBhvr>
                                    </p:animEffect>
                                  </p:childTnLst>
                                </p:cTn>
                              </p:par>
                            </p:childTnLst>
                          </p:cTn>
                        </p:par>
                        <p:par>
                          <p:cTn id="70" fill="hold">
                            <p:stCondLst>
                              <p:cond delay="4450"/>
                            </p:stCondLst>
                            <p:childTnLst>
                              <p:par>
                                <p:cTn id="71" presetID="10" presetClass="entr" presetSubtype="0" fill="hold" grpId="0" nodeType="afterEffect">
                                  <p:stCondLst>
                                    <p:cond delay="0"/>
                                  </p:stCondLst>
                                  <p:childTnLst>
                                    <p:set>
                                      <p:cBhvr>
                                        <p:cTn id="72" dur="1" fill="hold">
                                          <p:stCondLst>
                                            <p:cond delay="0"/>
                                          </p:stCondLst>
                                        </p:cTn>
                                        <p:tgtEl>
                                          <p:spTgt spid="52"/>
                                        </p:tgtEl>
                                        <p:attrNameLst>
                                          <p:attrName>style.visibility</p:attrName>
                                        </p:attrNameLst>
                                      </p:cBhvr>
                                      <p:to>
                                        <p:strVal val="visible"/>
                                      </p:to>
                                    </p:set>
                                    <p:animEffect transition="in" filter="fade">
                                      <p:cBhvr>
                                        <p:cTn id="73" dur="1250"/>
                                        <p:tgtEl>
                                          <p:spTgt spid="52"/>
                                        </p:tgtEl>
                                      </p:cBhvr>
                                    </p:animEffect>
                                  </p:childTnLst>
                                </p:cTn>
                              </p:par>
                            </p:childTnLst>
                          </p:cTn>
                        </p:par>
                        <p:par>
                          <p:cTn id="74" fill="hold">
                            <p:stCondLst>
                              <p:cond delay="5700"/>
                            </p:stCondLst>
                            <p:childTnLst>
                              <p:par>
                                <p:cTn id="75" presetID="2" presetClass="entr" presetSubtype="6" fill="hold" grpId="0" nodeType="afterEffect">
                                  <p:stCondLst>
                                    <p:cond delay="0"/>
                                  </p:stCondLst>
                                  <p:childTnLst>
                                    <p:set>
                                      <p:cBhvr>
                                        <p:cTn id="76" dur="1" fill="hold">
                                          <p:stCondLst>
                                            <p:cond delay="0"/>
                                          </p:stCondLst>
                                        </p:cTn>
                                        <p:tgtEl>
                                          <p:spTgt spid="45"/>
                                        </p:tgtEl>
                                        <p:attrNameLst>
                                          <p:attrName>style.visibility</p:attrName>
                                        </p:attrNameLst>
                                      </p:cBhvr>
                                      <p:to>
                                        <p:strVal val="visible"/>
                                      </p:to>
                                    </p:set>
                                    <p:anim calcmode="lin" valueType="num">
                                      <p:cBhvr additive="base">
                                        <p:cTn id="77" dur="500" fill="hold"/>
                                        <p:tgtEl>
                                          <p:spTgt spid="45"/>
                                        </p:tgtEl>
                                        <p:attrNameLst>
                                          <p:attrName>ppt_x</p:attrName>
                                        </p:attrNameLst>
                                      </p:cBhvr>
                                      <p:tavLst>
                                        <p:tav tm="0">
                                          <p:val>
                                            <p:strVal val="1+#ppt_w/2"/>
                                          </p:val>
                                        </p:tav>
                                        <p:tav tm="100000">
                                          <p:val>
                                            <p:strVal val="#ppt_x"/>
                                          </p:val>
                                        </p:tav>
                                      </p:tavLst>
                                    </p:anim>
                                    <p:anim calcmode="lin" valueType="num">
                                      <p:cBhvr additive="base">
                                        <p:cTn id="78" dur="500" fill="hold"/>
                                        <p:tgtEl>
                                          <p:spTgt spid="45"/>
                                        </p:tgtEl>
                                        <p:attrNameLst>
                                          <p:attrName>ppt_y</p:attrName>
                                        </p:attrNameLst>
                                      </p:cBhvr>
                                      <p:tavLst>
                                        <p:tav tm="0">
                                          <p:val>
                                            <p:strVal val="1+#ppt_h/2"/>
                                          </p:val>
                                        </p:tav>
                                        <p:tav tm="100000">
                                          <p:val>
                                            <p:strVal val="#ppt_y"/>
                                          </p:val>
                                        </p:tav>
                                      </p:tavLst>
                                    </p:anim>
                                  </p:childTnLst>
                                </p:cTn>
                              </p:par>
                            </p:childTnLst>
                          </p:cTn>
                        </p:par>
                        <p:par>
                          <p:cTn id="79" fill="hold">
                            <p:stCondLst>
                              <p:cond delay="6200"/>
                            </p:stCondLst>
                            <p:childTnLst>
                              <p:par>
                                <p:cTn id="80" presetID="41" presetClass="entr" presetSubtype="0" fill="hold" grpId="0" nodeType="afterEffect">
                                  <p:stCondLst>
                                    <p:cond delay="0"/>
                                  </p:stCondLst>
                                  <p:iterate type="lt">
                                    <p:tmPct val="10000"/>
                                  </p:iterate>
                                  <p:childTnLst>
                                    <p:set>
                                      <p:cBhvr>
                                        <p:cTn id="81" dur="1" fill="hold">
                                          <p:stCondLst>
                                            <p:cond delay="0"/>
                                          </p:stCondLst>
                                        </p:cTn>
                                        <p:tgtEl>
                                          <p:spTgt spid="26"/>
                                        </p:tgtEl>
                                        <p:attrNameLst>
                                          <p:attrName>style.visibility</p:attrName>
                                        </p:attrNameLst>
                                      </p:cBhvr>
                                      <p:to>
                                        <p:strVal val="visible"/>
                                      </p:to>
                                    </p:set>
                                    <p:anim calcmode="lin" valueType="num">
                                      <p:cBhvr>
                                        <p:cTn id="82"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3" dur="500" fill="hold"/>
                                        <p:tgtEl>
                                          <p:spTgt spid="26"/>
                                        </p:tgtEl>
                                        <p:attrNameLst>
                                          <p:attrName>ppt_y</p:attrName>
                                        </p:attrNameLst>
                                      </p:cBhvr>
                                      <p:tavLst>
                                        <p:tav tm="0">
                                          <p:val>
                                            <p:strVal val="#ppt_y"/>
                                          </p:val>
                                        </p:tav>
                                        <p:tav tm="100000">
                                          <p:val>
                                            <p:strVal val="#ppt_y"/>
                                          </p:val>
                                        </p:tav>
                                      </p:tavLst>
                                    </p:anim>
                                    <p:anim calcmode="lin" valueType="num">
                                      <p:cBhvr>
                                        <p:cTn id="84"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85"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86" dur="500" tmFilter="0,0; .5, 1; 1, 1"/>
                                        <p:tgtEl>
                                          <p:spTgt spid="26"/>
                                        </p:tgtEl>
                                      </p:cBhvr>
                                    </p:animEffect>
                                  </p:childTnLst>
                                </p:cTn>
                              </p:par>
                            </p:childTnLst>
                          </p:cTn>
                        </p:par>
                        <p:par>
                          <p:cTn id="87" fill="hold">
                            <p:stCondLst>
                              <p:cond delay="7800"/>
                            </p:stCondLst>
                            <p:childTnLst>
                              <p:par>
                                <p:cTn id="88" presetID="1" presetClass="mediacall" presetSubtype="0" fill="hold" nodeType="afterEffect">
                                  <p:stCondLst>
                                    <p:cond delay="0"/>
                                  </p:stCondLst>
                                  <p:childTnLst>
                                    <p:cmd type="call" cmd="playFrom(0.0)">
                                      <p:cBhvr>
                                        <p:cTn id="8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90" repeatCount="indefinite" fill="hold" display="0">
                  <p:stCondLst>
                    <p:cond delay="indefinite"/>
                  </p:stCondLst>
                  <p:endCondLst>
                    <p:cond evt="onStopAudio" delay="0">
                      <p:tgtEl>
                        <p:sldTgt/>
                      </p:tgtEl>
                    </p:cond>
                  </p:endCondLst>
                </p:cTn>
                <p:tgtEl>
                  <p:spTgt spid="3"/>
                </p:tgtEl>
              </p:cMediaNode>
            </p:audio>
          </p:childTnLst>
        </p:cTn>
      </p:par>
    </p:tnLst>
    <p:bldLst>
      <p:bldP spid="2" grpId="0" animBg="1"/>
      <p:bldP spid="32" grpId="0" animBg="1"/>
      <p:bldP spid="33" grpId="0" animBg="1"/>
      <p:bldP spid="34" grpId="0" animBg="1"/>
      <p:bldP spid="36" grpId="0" animBg="1"/>
      <p:bldP spid="37" grpId="0"/>
      <p:bldP spid="38" grpId="0"/>
      <p:bldP spid="39" grpId="0"/>
      <p:bldP spid="40" grpId="0"/>
      <p:bldP spid="41" grpId="0" animBg="1"/>
      <p:bldP spid="45" grpId="0" animBg="1"/>
      <p:bldP spid="52" grpId="0"/>
      <p:bldP spid="24" grpId="0"/>
      <p:bldP spid="25" grpId="0"/>
      <p:bldP spid="2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5"/>
          <p:cNvSpPr/>
          <p:nvPr/>
        </p:nvSpPr>
        <p:spPr>
          <a:xfrm rot="2919292">
            <a:off x="6196380" y="2854311"/>
            <a:ext cx="796886" cy="732083"/>
          </a:xfrm>
          <a:custGeom>
            <a:avLst/>
            <a:gdLst>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1" fmla="*/ 0 w 1080120"/>
              <a:gd name="connsiteY0-2" fmla="*/ 0 h 1407198"/>
              <a:gd name="connsiteX1-3" fmla="*/ 1080120 w 1080120"/>
              <a:gd name="connsiteY1-4" fmla="*/ 0 h 1407198"/>
              <a:gd name="connsiteX2-5" fmla="*/ 1080120 w 1080120"/>
              <a:gd name="connsiteY2-6" fmla="*/ 1407198 h 1407198"/>
              <a:gd name="connsiteX3-7" fmla="*/ 0 w 1080120"/>
              <a:gd name="connsiteY3-8" fmla="*/ 1407198 h 1407198"/>
              <a:gd name="connsiteX4-9" fmla="*/ 0 w 1080120"/>
              <a:gd name="connsiteY4-10" fmla="*/ 0 h 1407198"/>
              <a:gd name="connsiteX0-11" fmla="*/ 0 w 1080120"/>
              <a:gd name="connsiteY0-12" fmla="*/ 0 h 1407198"/>
              <a:gd name="connsiteX1-13" fmla="*/ 1080120 w 1080120"/>
              <a:gd name="connsiteY1-14" fmla="*/ 0 h 1407198"/>
              <a:gd name="connsiteX2-15" fmla="*/ 1080120 w 1080120"/>
              <a:gd name="connsiteY2-16" fmla="*/ 1407198 h 1407198"/>
              <a:gd name="connsiteX3-17" fmla="*/ 0 w 1080120"/>
              <a:gd name="connsiteY3-18" fmla="*/ 1407198 h 1407198"/>
              <a:gd name="connsiteX4-19" fmla="*/ 0 w 1080120"/>
              <a:gd name="connsiteY4-20" fmla="*/ 0 h 1407198"/>
              <a:gd name="connsiteX0-21" fmla="*/ 0 w 1080120"/>
              <a:gd name="connsiteY0-22" fmla="*/ 0 h 1407198"/>
              <a:gd name="connsiteX1-23" fmla="*/ 1080120 w 1080120"/>
              <a:gd name="connsiteY1-24" fmla="*/ 0 h 1407198"/>
              <a:gd name="connsiteX2-25" fmla="*/ 1080120 w 1080120"/>
              <a:gd name="connsiteY2-26" fmla="*/ 1407198 h 1407198"/>
              <a:gd name="connsiteX3-27" fmla="*/ 0 w 1080120"/>
              <a:gd name="connsiteY3-28" fmla="*/ 1407198 h 1407198"/>
              <a:gd name="connsiteX4-29" fmla="*/ 0 w 1080120"/>
              <a:gd name="connsiteY4-30" fmla="*/ 0 h 1407198"/>
              <a:gd name="connsiteX0-31" fmla="*/ 0 w 1080120"/>
              <a:gd name="connsiteY0-32" fmla="*/ 0 h 1407198"/>
              <a:gd name="connsiteX1-33" fmla="*/ 1080120 w 1080120"/>
              <a:gd name="connsiteY1-34" fmla="*/ 0 h 1407198"/>
              <a:gd name="connsiteX2-35" fmla="*/ 1080120 w 1080120"/>
              <a:gd name="connsiteY2-36" fmla="*/ 1407198 h 1407198"/>
              <a:gd name="connsiteX3-37" fmla="*/ 0 w 1080120"/>
              <a:gd name="connsiteY3-38" fmla="*/ 1407198 h 1407198"/>
              <a:gd name="connsiteX4-39" fmla="*/ 0 w 1080120"/>
              <a:gd name="connsiteY4-40" fmla="*/ 0 h 1407198"/>
              <a:gd name="connsiteX0-41" fmla="*/ 0 w 1080120"/>
              <a:gd name="connsiteY0-42" fmla="*/ 0 h 1407198"/>
              <a:gd name="connsiteX1-43" fmla="*/ 1080120 w 1080120"/>
              <a:gd name="connsiteY1-44" fmla="*/ 0 h 1407198"/>
              <a:gd name="connsiteX2-45" fmla="*/ 1080120 w 1080120"/>
              <a:gd name="connsiteY2-46" fmla="*/ 1407198 h 1407198"/>
              <a:gd name="connsiteX3-47" fmla="*/ 0 w 1080120"/>
              <a:gd name="connsiteY3-48" fmla="*/ 1407198 h 1407198"/>
              <a:gd name="connsiteX4-49" fmla="*/ 0 w 1080120"/>
              <a:gd name="connsiteY4-50" fmla="*/ 0 h 1407198"/>
              <a:gd name="connsiteX0-51" fmla="*/ 0 w 1080120"/>
              <a:gd name="connsiteY0-52" fmla="*/ 0 h 1407198"/>
              <a:gd name="connsiteX1-53" fmla="*/ 1080120 w 1080120"/>
              <a:gd name="connsiteY1-54" fmla="*/ 0 h 1407198"/>
              <a:gd name="connsiteX2-55" fmla="*/ 1080120 w 1080120"/>
              <a:gd name="connsiteY2-56" fmla="*/ 1407198 h 1407198"/>
              <a:gd name="connsiteX3-57" fmla="*/ 0 w 1080120"/>
              <a:gd name="connsiteY3-58" fmla="*/ 1407198 h 1407198"/>
              <a:gd name="connsiteX4-59" fmla="*/ 0 w 1080120"/>
              <a:gd name="connsiteY4-60" fmla="*/ 0 h 14071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0120" h="1407198">
                <a:moveTo>
                  <a:pt x="0" y="0"/>
                </a:moveTo>
                <a:lnTo>
                  <a:pt x="1080120" y="0"/>
                </a:lnTo>
                <a:cubicBezTo>
                  <a:pt x="831575" y="585667"/>
                  <a:pt x="892944" y="1005638"/>
                  <a:pt x="1080120" y="1407198"/>
                </a:cubicBezTo>
                <a:lnTo>
                  <a:pt x="0" y="1407198"/>
                </a:lnTo>
                <a:cubicBezTo>
                  <a:pt x="171833" y="1017912"/>
                  <a:pt x="260819" y="542709"/>
                  <a:pt x="0"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矩形 5"/>
          <p:cNvSpPr/>
          <p:nvPr/>
        </p:nvSpPr>
        <p:spPr>
          <a:xfrm rot="18719445">
            <a:off x="5063059" y="2788156"/>
            <a:ext cx="796886" cy="732083"/>
          </a:xfrm>
          <a:custGeom>
            <a:avLst/>
            <a:gdLst>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1" fmla="*/ 0 w 1080120"/>
              <a:gd name="connsiteY0-2" fmla="*/ 0 h 1407198"/>
              <a:gd name="connsiteX1-3" fmla="*/ 1080120 w 1080120"/>
              <a:gd name="connsiteY1-4" fmla="*/ 0 h 1407198"/>
              <a:gd name="connsiteX2-5" fmla="*/ 1080120 w 1080120"/>
              <a:gd name="connsiteY2-6" fmla="*/ 1407198 h 1407198"/>
              <a:gd name="connsiteX3-7" fmla="*/ 0 w 1080120"/>
              <a:gd name="connsiteY3-8" fmla="*/ 1407198 h 1407198"/>
              <a:gd name="connsiteX4-9" fmla="*/ 0 w 1080120"/>
              <a:gd name="connsiteY4-10" fmla="*/ 0 h 1407198"/>
              <a:gd name="connsiteX0-11" fmla="*/ 0 w 1080120"/>
              <a:gd name="connsiteY0-12" fmla="*/ 0 h 1407198"/>
              <a:gd name="connsiteX1-13" fmla="*/ 1080120 w 1080120"/>
              <a:gd name="connsiteY1-14" fmla="*/ 0 h 1407198"/>
              <a:gd name="connsiteX2-15" fmla="*/ 1080120 w 1080120"/>
              <a:gd name="connsiteY2-16" fmla="*/ 1407198 h 1407198"/>
              <a:gd name="connsiteX3-17" fmla="*/ 0 w 1080120"/>
              <a:gd name="connsiteY3-18" fmla="*/ 1407198 h 1407198"/>
              <a:gd name="connsiteX4-19" fmla="*/ 0 w 1080120"/>
              <a:gd name="connsiteY4-20" fmla="*/ 0 h 1407198"/>
              <a:gd name="connsiteX0-21" fmla="*/ 0 w 1080120"/>
              <a:gd name="connsiteY0-22" fmla="*/ 0 h 1407198"/>
              <a:gd name="connsiteX1-23" fmla="*/ 1080120 w 1080120"/>
              <a:gd name="connsiteY1-24" fmla="*/ 0 h 1407198"/>
              <a:gd name="connsiteX2-25" fmla="*/ 1080120 w 1080120"/>
              <a:gd name="connsiteY2-26" fmla="*/ 1407198 h 1407198"/>
              <a:gd name="connsiteX3-27" fmla="*/ 0 w 1080120"/>
              <a:gd name="connsiteY3-28" fmla="*/ 1407198 h 1407198"/>
              <a:gd name="connsiteX4-29" fmla="*/ 0 w 1080120"/>
              <a:gd name="connsiteY4-30" fmla="*/ 0 h 1407198"/>
              <a:gd name="connsiteX0-31" fmla="*/ 0 w 1080120"/>
              <a:gd name="connsiteY0-32" fmla="*/ 0 h 1407198"/>
              <a:gd name="connsiteX1-33" fmla="*/ 1080120 w 1080120"/>
              <a:gd name="connsiteY1-34" fmla="*/ 0 h 1407198"/>
              <a:gd name="connsiteX2-35" fmla="*/ 1080120 w 1080120"/>
              <a:gd name="connsiteY2-36" fmla="*/ 1407198 h 1407198"/>
              <a:gd name="connsiteX3-37" fmla="*/ 0 w 1080120"/>
              <a:gd name="connsiteY3-38" fmla="*/ 1407198 h 1407198"/>
              <a:gd name="connsiteX4-39" fmla="*/ 0 w 1080120"/>
              <a:gd name="connsiteY4-40" fmla="*/ 0 h 1407198"/>
              <a:gd name="connsiteX0-41" fmla="*/ 0 w 1080120"/>
              <a:gd name="connsiteY0-42" fmla="*/ 0 h 1407198"/>
              <a:gd name="connsiteX1-43" fmla="*/ 1080120 w 1080120"/>
              <a:gd name="connsiteY1-44" fmla="*/ 0 h 1407198"/>
              <a:gd name="connsiteX2-45" fmla="*/ 1080120 w 1080120"/>
              <a:gd name="connsiteY2-46" fmla="*/ 1407198 h 1407198"/>
              <a:gd name="connsiteX3-47" fmla="*/ 0 w 1080120"/>
              <a:gd name="connsiteY3-48" fmla="*/ 1407198 h 1407198"/>
              <a:gd name="connsiteX4-49" fmla="*/ 0 w 1080120"/>
              <a:gd name="connsiteY4-50" fmla="*/ 0 h 1407198"/>
              <a:gd name="connsiteX0-51" fmla="*/ 0 w 1080120"/>
              <a:gd name="connsiteY0-52" fmla="*/ 0 h 1407198"/>
              <a:gd name="connsiteX1-53" fmla="*/ 1080120 w 1080120"/>
              <a:gd name="connsiteY1-54" fmla="*/ 0 h 1407198"/>
              <a:gd name="connsiteX2-55" fmla="*/ 1080120 w 1080120"/>
              <a:gd name="connsiteY2-56" fmla="*/ 1407198 h 1407198"/>
              <a:gd name="connsiteX3-57" fmla="*/ 0 w 1080120"/>
              <a:gd name="connsiteY3-58" fmla="*/ 1407198 h 1407198"/>
              <a:gd name="connsiteX4-59" fmla="*/ 0 w 1080120"/>
              <a:gd name="connsiteY4-60" fmla="*/ 0 h 14071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0120" h="1407198">
                <a:moveTo>
                  <a:pt x="0" y="0"/>
                </a:moveTo>
                <a:lnTo>
                  <a:pt x="1080120" y="0"/>
                </a:lnTo>
                <a:cubicBezTo>
                  <a:pt x="831575" y="585667"/>
                  <a:pt x="892944" y="1005638"/>
                  <a:pt x="1080120" y="1407198"/>
                </a:cubicBezTo>
                <a:lnTo>
                  <a:pt x="0" y="1407198"/>
                </a:lnTo>
                <a:cubicBezTo>
                  <a:pt x="171833" y="1017912"/>
                  <a:pt x="260819" y="542709"/>
                  <a:pt x="0"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20" name="组合 19"/>
          <p:cNvGrpSpPr/>
          <p:nvPr/>
        </p:nvGrpSpPr>
        <p:grpSpPr>
          <a:xfrm>
            <a:off x="4516126" y="2247372"/>
            <a:ext cx="1008112" cy="1008112"/>
            <a:chOff x="4416945" y="2276872"/>
            <a:chExt cx="1008112" cy="1008112"/>
          </a:xfrm>
        </p:grpSpPr>
        <p:sp>
          <p:nvSpPr>
            <p:cNvPr id="21" name="椭圆 20"/>
            <p:cNvSpPr/>
            <p:nvPr/>
          </p:nvSpPr>
          <p:spPr>
            <a:xfrm>
              <a:off x="4416945" y="2276872"/>
              <a:ext cx="1008112" cy="100811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 name="Freeform 92"/>
            <p:cNvSpPr>
              <a:spLocks noEditPoints="1"/>
            </p:cNvSpPr>
            <p:nvPr/>
          </p:nvSpPr>
          <p:spPr bwMode="auto">
            <a:xfrm>
              <a:off x="4780507" y="2642667"/>
              <a:ext cx="280988" cy="287338"/>
            </a:xfrm>
            <a:custGeom>
              <a:avLst/>
              <a:gdLst>
                <a:gd name="T0" fmla="*/ 161 w 195"/>
                <a:gd name="T1" fmla="*/ 101 h 200"/>
                <a:gd name="T2" fmla="*/ 152 w 195"/>
                <a:gd name="T3" fmla="*/ 99 h 200"/>
                <a:gd name="T4" fmla="*/ 159 w 195"/>
                <a:gd name="T5" fmla="*/ 87 h 200"/>
                <a:gd name="T6" fmla="*/ 161 w 195"/>
                <a:gd name="T7" fmla="*/ 87 h 200"/>
                <a:gd name="T8" fmla="*/ 184 w 195"/>
                <a:gd name="T9" fmla="*/ 46 h 200"/>
                <a:gd name="T10" fmla="*/ 164 w 195"/>
                <a:gd name="T11" fmla="*/ 23 h 200"/>
                <a:gd name="T12" fmla="*/ 164 w 195"/>
                <a:gd name="T13" fmla="*/ 9 h 200"/>
                <a:gd name="T14" fmla="*/ 195 w 195"/>
                <a:gd name="T15" fmla="*/ 46 h 200"/>
                <a:gd name="T16" fmla="*/ 161 w 195"/>
                <a:gd name="T17" fmla="*/ 101 h 200"/>
                <a:gd name="T18" fmla="*/ 98 w 195"/>
                <a:gd name="T19" fmla="*/ 130 h 200"/>
                <a:gd name="T20" fmla="*/ 36 w 195"/>
                <a:gd name="T21" fmla="*/ 40 h 200"/>
                <a:gd name="T22" fmla="*/ 36 w 195"/>
                <a:gd name="T23" fmla="*/ 0 h 200"/>
                <a:gd name="T24" fmla="*/ 160 w 195"/>
                <a:gd name="T25" fmla="*/ 0 h 200"/>
                <a:gd name="T26" fmla="*/ 160 w 195"/>
                <a:gd name="T27" fmla="*/ 40 h 200"/>
                <a:gd name="T28" fmla="*/ 98 w 195"/>
                <a:gd name="T29" fmla="*/ 130 h 200"/>
                <a:gd name="T30" fmla="*/ 67 w 195"/>
                <a:gd name="T31" fmla="*/ 12 h 200"/>
                <a:gd name="T32" fmla="*/ 52 w 195"/>
                <a:gd name="T33" fmla="*/ 12 h 200"/>
                <a:gd name="T34" fmla="*/ 99 w 195"/>
                <a:gd name="T35" fmla="*/ 119 h 200"/>
                <a:gd name="T36" fmla="*/ 67 w 195"/>
                <a:gd name="T37" fmla="*/ 12 h 200"/>
                <a:gd name="T38" fmla="*/ 34 w 195"/>
                <a:gd name="T39" fmla="*/ 87 h 200"/>
                <a:gd name="T40" fmla="*/ 36 w 195"/>
                <a:gd name="T41" fmla="*/ 87 h 200"/>
                <a:gd name="T42" fmla="*/ 43 w 195"/>
                <a:gd name="T43" fmla="*/ 99 h 200"/>
                <a:gd name="T44" fmla="*/ 34 w 195"/>
                <a:gd name="T45" fmla="*/ 101 h 200"/>
                <a:gd name="T46" fmla="*/ 0 w 195"/>
                <a:gd name="T47" fmla="*/ 46 h 200"/>
                <a:gd name="T48" fmla="*/ 31 w 195"/>
                <a:gd name="T49" fmla="*/ 9 h 200"/>
                <a:gd name="T50" fmla="*/ 31 w 195"/>
                <a:gd name="T51" fmla="*/ 23 h 200"/>
                <a:gd name="T52" fmla="*/ 11 w 195"/>
                <a:gd name="T53" fmla="*/ 46 h 200"/>
                <a:gd name="T54" fmla="*/ 34 w 195"/>
                <a:gd name="T55" fmla="*/ 87 h 200"/>
                <a:gd name="T56" fmla="*/ 87 w 195"/>
                <a:gd name="T57" fmla="*/ 147 h 200"/>
                <a:gd name="T58" fmla="*/ 97 w 195"/>
                <a:gd name="T59" fmla="*/ 136 h 200"/>
                <a:gd name="T60" fmla="*/ 108 w 195"/>
                <a:gd name="T61" fmla="*/ 147 h 200"/>
                <a:gd name="T62" fmla="*/ 97 w 195"/>
                <a:gd name="T63" fmla="*/ 157 h 200"/>
                <a:gd name="T64" fmla="*/ 87 w 195"/>
                <a:gd name="T65" fmla="*/ 147 h 200"/>
                <a:gd name="T66" fmla="*/ 128 w 195"/>
                <a:gd name="T67" fmla="*/ 170 h 200"/>
                <a:gd name="T68" fmla="*/ 118 w 195"/>
                <a:gd name="T69" fmla="*/ 180 h 200"/>
                <a:gd name="T70" fmla="*/ 78 w 195"/>
                <a:gd name="T71" fmla="*/ 180 h 200"/>
                <a:gd name="T72" fmla="*/ 68 w 195"/>
                <a:gd name="T73" fmla="*/ 170 h 200"/>
                <a:gd name="T74" fmla="*/ 78 w 195"/>
                <a:gd name="T75" fmla="*/ 160 h 200"/>
                <a:gd name="T76" fmla="*/ 118 w 195"/>
                <a:gd name="T77" fmla="*/ 160 h 200"/>
                <a:gd name="T78" fmla="*/ 128 w 195"/>
                <a:gd name="T79" fmla="*/ 170 h 200"/>
                <a:gd name="T80" fmla="*/ 58 w 195"/>
                <a:gd name="T81" fmla="*/ 184 h 200"/>
                <a:gd name="T82" fmla="*/ 134 w 195"/>
                <a:gd name="T83" fmla="*/ 184 h 200"/>
                <a:gd name="T84" fmla="*/ 144 w 195"/>
                <a:gd name="T85" fmla="*/ 200 h 200"/>
                <a:gd name="T86" fmla="*/ 48 w 195"/>
                <a:gd name="T87" fmla="*/ 200 h 200"/>
                <a:gd name="T88" fmla="*/ 58 w 195"/>
                <a:gd name="T89" fmla="*/ 18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5" h="200">
                  <a:moveTo>
                    <a:pt x="161" y="101"/>
                  </a:moveTo>
                  <a:cubicBezTo>
                    <a:pt x="158" y="101"/>
                    <a:pt x="155" y="100"/>
                    <a:pt x="152" y="99"/>
                  </a:cubicBezTo>
                  <a:cubicBezTo>
                    <a:pt x="155" y="96"/>
                    <a:pt x="157" y="92"/>
                    <a:pt x="159" y="87"/>
                  </a:cubicBezTo>
                  <a:cubicBezTo>
                    <a:pt x="159" y="87"/>
                    <a:pt x="160" y="87"/>
                    <a:pt x="161" y="87"/>
                  </a:cubicBezTo>
                  <a:cubicBezTo>
                    <a:pt x="176" y="87"/>
                    <a:pt x="184" y="64"/>
                    <a:pt x="184" y="46"/>
                  </a:cubicBezTo>
                  <a:cubicBezTo>
                    <a:pt x="184" y="31"/>
                    <a:pt x="175" y="23"/>
                    <a:pt x="164" y="23"/>
                  </a:cubicBezTo>
                  <a:cubicBezTo>
                    <a:pt x="164" y="18"/>
                    <a:pt x="164" y="13"/>
                    <a:pt x="164" y="9"/>
                  </a:cubicBezTo>
                  <a:cubicBezTo>
                    <a:pt x="181" y="9"/>
                    <a:pt x="195" y="23"/>
                    <a:pt x="195" y="46"/>
                  </a:cubicBezTo>
                  <a:cubicBezTo>
                    <a:pt x="195" y="71"/>
                    <a:pt x="182" y="101"/>
                    <a:pt x="161" y="101"/>
                  </a:cubicBezTo>
                  <a:close/>
                  <a:moveTo>
                    <a:pt x="98" y="130"/>
                  </a:moveTo>
                  <a:cubicBezTo>
                    <a:pt x="65" y="130"/>
                    <a:pt x="36" y="90"/>
                    <a:pt x="36" y="40"/>
                  </a:cubicBezTo>
                  <a:cubicBezTo>
                    <a:pt x="36" y="37"/>
                    <a:pt x="36" y="3"/>
                    <a:pt x="36" y="0"/>
                  </a:cubicBezTo>
                  <a:cubicBezTo>
                    <a:pt x="160" y="0"/>
                    <a:pt x="160" y="0"/>
                    <a:pt x="160" y="0"/>
                  </a:cubicBezTo>
                  <a:cubicBezTo>
                    <a:pt x="160" y="3"/>
                    <a:pt x="160" y="37"/>
                    <a:pt x="160" y="40"/>
                  </a:cubicBezTo>
                  <a:cubicBezTo>
                    <a:pt x="160" y="90"/>
                    <a:pt x="131" y="130"/>
                    <a:pt x="98" y="130"/>
                  </a:cubicBezTo>
                  <a:close/>
                  <a:moveTo>
                    <a:pt x="67" y="12"/>
                  </a:moveTo>
                  <a:cubicBezTo>
                    <a:pt x="52" y="12"/>
                    <a:pt x="52" y="12"/>
                    <a:pt x="52" y="12"/>
                  </a:cubicBezTo>
                  <a:cubicBezTo>
                    <a:pt x="52" y="12"/>
                    <a:pt x="50" y="116"/>
                    <a:pt x="99" y="119"/>
                  </a:cubicBezTo>
                  <a:cubicBezTo>
                    <a:pt x="62" y="92"/>
                    <a:pt x="67" y="12"/>
                    <a:pt x="67" y="12"/>
                  </a:cubicBezTo>
                  <a:close/>
                  <a:moveTo>
                    <a:pt x="34" y="87"/>
                  </a:moveTo>
                  <a:cubicBezTo>
                    <a:pt x="35" y="87"/>
                    <a:pt x="36" y="87"/>
                    <a:pt x="36" y="87"/>
                  </a:cubicBezTo>
                  <a:cubicBezTo>
                    <a:pt x="38" y="92"/>
                    <a:pt x="40" y="96"/>
                    <a:pt x="43" y="99"/>
                  </a:cubicBezTo>
                  <a:cubicBezTo>
                    <a:pt x="40" y="100"/>
                    <a:pt x="37" y="101"/>
                    <a:pt x="34" y="101"/>
                  </a:cubicBezTo>
                  <a:cubicBezTo>
                    <a:pt x="13" y="101"/>
                    <a:pt x="0" y="71"/>
                    <a:pt x="0" y="46"/>
                  </a:cubicBezTo>
                  <a:cubicBezTo>
                    <a:pt x="0" y="23"/>
                    <a:pt x="14" y="9"/>
                    <a:pt x="31" y="9"/>
                  </a:cubicBezTo>
                  <a:cubicBezTo>
                    <a:pt x="31" y="13"/>
                    <a:pt x="31" y="18"/>
                    <a:pt x="31" y="23"/>
                  </a:cubicBezTo>
                  <a:cubicBezTo>
                    <a:pt x="20" y="23"/>
                    <a:pt x="11" y="31"/>
                    <a:pt x="11" y="46"/>
                  </a:cubicBezTo>
                  <a:cubicBezTo>
                    <a:pt x="11" y="64"/>
                    <a:pt x="19" y="87"/>
                    <a:pt x="34" y="87"/>
                  </a:cubicBezTo>
                  <a:close/>
                  <a:moveTo>
                    <a:pt x="87" y="147"/>
                  </a:moveTo>
                  <a:cubicBezTo>
                    <a:pt x="87" y="141"/>
                    <a:pt x="91" y="136"/>
                    <a:pt x="97" y="136"/>
                  </a:cubicBezTo>
                  <a:cubicBezTo>
                    <a:pt x="103" y="136"/>
                    <a:pt x="108" y="141"/>
                    <a:pt x="108" y="147"/>
                  </a:cubicBezTo>
                  <a:cubicBezTo>
                    <a:pt x="108" y="153"/>
                    <a:pt x="103" y="157"/>
                    <a:pt x="97" y="157"/>
                  </a:cubicBezTo>
                  <a:cubicBezTo>
                    <a:pt x="91" y="157"/>
                    <a:pt x="87" y="153"/>
                    <a:pt x="87" y="147"/>
                  </a:cubicBezTo>
                  <a:close/>
                  <a:moveTo>
                    <a:pt x="128" y="170"/>
                  </a:moveTo>
                  <a:cubicBezTo>
                    <a:pt x="128" y="176"/>
                    <a:pt x="123" y="180"/>
                    <a:pt x="118" y="180"/>
                  </a:cubicBezTo>
                  <a:cubicBezTo>
                    <a:pt x="78" y="180"/>
                    <a:pt x="78" y="180"/>
                    <a:pt x="78" y="180"/>
                  </a:cubicBezTo>
                  <a:cubicBezTo>
                    <a:pt x="72" y="180"/>
                    <a:pt x="68" y="176"/>
                    <a:pt x="68" y="170"/>
                  </a:cubicBezTo>
                  <a:cubicBezTo>
                    <a:pt x="68" y="165"/>
                    <a:pt x="72" y="160"/>
                    <a:pt x="78" y="160"/>
                  </a:cubicBezTo>
                  <a:cubicBezTo>
                    <a:pt x="118" y="160"/>
                    <a:pt x="118" y="160"/>
                    <a:pt x="118" y="160"/>
                  </a:cubicBezTo>
                  <a:cubicBezTo>
                    <a:pt x="123" y="160"/>
                    <a:pt x="128" y="165"/>
                    <a:pt x="128" y="170"/>
                  </a:cubicBezTo>
                  <a:close/>
                  <a:moveTo>
                    <a:pt x="58" y="184"/>
                  </a:moveTo>
                  <a:cubicBezTo>
                    <a:pt x="134" y="184"/>
                    <a:pt x="134" y="184"/>
                    <a:pt x="134" y="184"/>
                  </a:cubicBezTo>
                  <a:cubicBezTo>
                    <a:pt x="143" y="184"/>
                    <a:pt x="144" y="195"/>
                    <a:pt x="144" y="200"/>
                  </a:cubicBezTo>
                  <a:cubicBezTo>
                    <a:pt x="102" y="200"/>
                    <a:pt x="88" y="200"/>
                    <a:pt x="48" y="200"/>
                  </a:cubicBezTo>
                  <a:cubicBezTo>
                    <a:pt x="48" y="195"/>
                    <a:pt x="48" y="184"/>
                    <a:pt x="58" y="184"/>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23" name="组合 22"/>
          <p:cNvGrpSpPr/>
          <p:nvPr/>
        </p:nvGrpSpPr>
        <p:grpSpPr>
          <a:xfrm>
            <a:off x="5389677" y="3039460"/>
            <a:ext cx="1285817" cy="1285817"/>
            <a:chOff x="5290496" y="3068960"/>
            <a:chExt cx="1285817" cy="1285817"/>
          </a:xfrm>
        </p:grpSpPr>
        <p:sp>
          <p:nvSpPr>
            <p:cNvPr id="24" name="椭圆 23"/>
            <p:cNvSpPr/>
            <p:nvPr/>
          </p:nvSpPr>
          <p:spPr>
            <a:xfrm>
              <a:off x="5290496" y="3068960"/>
              <a:ext cx="1285817" cy="1285817"/>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Freeform 90"/>
            <p:cNvSpPr>
              <a:spLocks noEditPoints="1"/>
            </p:cNvSpPr>
            <p:nvPr/>
          </p:nvSpPr>
          <p:spPr bwMode="auto">
            <a:xfrm>
              <a:off x="5837798" y="3501008"/>
              <a:ext cx="332982" cy="354529"/>
            </a:xfrm>
            <a:custGeom>
              <a:avLst/>
              <a:gdLst>
                <a:gd name="T0" fmla="*/ 20 w 188"/>
                <a:gd name="T1" fmla="*/ 116 h 200"/>
                <a:gd name="T2" fmla="*/ 160 w 188"/>
                <a:gd name="T3" fmla="*/ 96 h 200"/>
                <a:gd name="T4" fmla="*/ 180 w 188"/>
                <a:gd name="T5" fmla="*/ 56 h 200"/>
                <a:gd name="T6" fmla="*/ 180 w 188"/>
                <a:gd name="T7" fmla="*/ 36 h 200"/>
                <a:gd name="T8" fmla="*/ 20 w 188"/>
                <a:gd name="T9" fmla="*/ 8 h 200"/>
                <a:gd name="T10" fmla="*/ 188 w 188"/>
                <a:gd name="T11" fmla="*/ 104 h 200"/>
                <a:gd name="T12" fmla="*/ 120 w 188"/>
                <a:gd name="T13" fmla="*/ 36 h 200"/>
                <a:gd name="T14" fmla="*/ 120 w 188"/>
                <a:gd name="T15" fmla="*/ 56 h 200"/>
                <a:gd name="T16" fmla="*/ 100 w 188"/>
                <a:gd name="T17" fmla="*/ 36 h 200"/>
                <a:gd name="T18" fmla="*/ 40 w 188"/>
                <a:gd name="T19" fmla="*/ 56 h 200"/>
                <a:gd name="T20" fmla="*/ 60 w 188"/>
                <a:gd name="T21" fmla="*/ 56 h 200"/>
                <a:gd name="T22" fmla="*/ 40 w 188"/>
                <a:gd name="T23" fmla="*/ 96 h 200"/>
                <a:gd name="T24" fmla="*/ 60 w 188"/>
                <a:gd name="T25" fmla="*/ 96 h 200"/>
                <a:gd name="T26" fmla="*/ 80 w 188"/>
                <a:gd name="T27" fmla="*/ 96 h 200"/>
                <a:gd name="T28" fmla="*/ 140 w 188"/>
                <a:gd name="T29" fmla="*/ 76 h 200"/>
                <a:gd name="T30" fmla="*/ 120 w 188"/>
                <a:gd name="T31" fmla="*/ 76 h 200"/>
                <a:gd name="T32" fmla="*/ 160 w 188"/>
                <a:gd name="T33" fmla="*/ 56 h 200"/>
                <a:gd name="T34" fmla="*/ 140 w 188"/>
                <a:gd name="T35" fmla="*/ 56 h 200"/>
                <a:gd name="T36" fmla="*/ 120 w 188"/>
                <a:gd name="T37" fmla="*/ 56 h 200"/>
                <a:gd name="T38" fmla="*/ 60 w 188"/>
                <a:gd name="T39" fmla="*/ 76 h 200"/>
                <a:gd name="T40" fmla="*/ 80 w 188"/>
                <a:gd name="T41" fmla="*/ 76 h 200"/>
                <a:gd name="T42" fmla="*/ 16 w 188"/>
                <a:gd name="T43" fmla="*/ 192 h 200"/>
                <a:gd name="T44" fmla="*/ 0 w 188"/>
                <a:gd name="T45" fmla="*/ 8 h 200"/>
                <a:gd name="T46" fmla="*/ 16 w 188"/>
                <a:gd name="T47" fmla="*/ 124 h 200"/>
                <a:gd name="T48" fmla="*/ 16 w 188"/>
                <a:gd name="T49" fmla="*/ 124 h 200"/>
                <a:gd name="T50" fmla="*/ 140 w 188"/>
                <a:gd name="T51" fmla="*/ 96 h 200"/>
                <a:gd name="T52" fmla="*/ 120 w 188"/>
                <a:gd name="T53" fmla="*/ 116 h 200"/>
                <a:gd name="T54" fmla="*/ 120 w 188"/>
                <a:gd name="T55" fmla="*/ 96 h 200"/>
                <a:gd name="T56" fmla="*/ 60 w 188"/>
                <a:gd name="T57" fmla="*/ 116 h 200"/>
                <a:gd name="T58" fmla="*/ 80 w 188"/>
                <a:gd name="T59" fmla="*/ 116 h 200"/>
                <a:gd name="T60" fmla="*/ 40 w 188"/>
                <a:gd name="T61" fmla="*/ 96 h 200"/>
                <a:gd name="T62" fmla="*/ 20 w 188"/>
                <a:gd name="T63" fmla="*/ 76 h 200"/>
                <a:gd name="T64" fmla="*/ 40 w 188"/>
                <a:gd name="T65" fmla="*/ 76 h 200"/>
                <a:gd name="T66" fmla="*/ 20 w 188"/>
                <a:gd name="T67" fmla="*/ 16 h 200"/>
                <a:gd name="T68" fmla="*/ 40 w 188"/>
                <a:gd name="T69" fmla="*/ 36 h 200"/>
                <a:gd name="T70" fmla="*/ 60 w 188"/>
                <a:gd name="T71" fmla="*/ 16 h 200"/>
                <a:gd name="T72" fmla="*/ 80 w 188"/>
                <a:gd name="T73" fmla="*/ 36 h 200"/>
                <a:gd name="T74" fmla="*/ 100 w 188"/>
                <a:gd name="T75" fmla="*/ 16 h 200"/>
                <a:gd name="T76" fmla="*/ 120 w 188"/>
                <a:gd name="T77" fmla="*/ 36 h 200"/>
                <a:gd name="T78" fmla="*/ 140 w 188"/>
                <a:gd name="T79" fmla="*/ 16 h 200"/>
                <a:gd name="T80" fmla="*/ 160 w 188"/>
                <a:gd name="T81" fmla="*/ 36 h 200"/>
                <a:gd name="T82" fmla="*/ 20 w 188"/>
                <a:gd name="T83" fmla="*/ 8 h 200"/>
                <a:gd name="T84" fmla="*/ 20 w 188"/>
                <a:gd name="T85" fmla="*/ 8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8" h="200">
                  <a:moveTo>
                    <a:pt x="168" y="124"/>
                  </a:moveTo>
                  <a:cubicBezTo>
                    <a:pt x="168" y="124"/>
                    <a:pt x="57" y="124"/>
                    <a:pt x="20" y="124"/>
                  </a:cubicBezTo>
                  <a:cubicBezTo>
                    <a:pt x="20" y="116"/>
                    <a:pt x="20" y="116"/>
                    <a:pt x="20" y="116"/>
                  </a:cubicBezTo>
                  <a:cubicBezTo>
                    <a:pt x="160" y="116"/>
                    <a:pt x="160" y="116"/>
                    <a:pt x="160" y="116"/>
                  </a:cubicBezTo>
                  <a:cubicBezTo>
                    <a:pt x="171" y="116"/>
                    <a:pt x="180" y="107"/>
                    <a:pt x="180" y="96"/>
                  </a:cubicBezTo>
                  <a:cubicBezTo>
                    <a:pt x="160" y="96"/>
                    <a:pt x="160" y="96"/>
                    <a:pt x="160" y="96"/>
                  </a:cubicBezTo>
                  <a:cubicBezTo>
                    <a:pt x="160" y="76"/>
                    <a:pt x="160" y="76"/>
                    <a:pt x="160" y="76"/>
                  </a:cubicBezTo>
                  <a:cubicBezTo>
                    <a:pt x="180" y="76"/>
                    <a:pt x="180" y="76"/>
                    <a:pt x="180" y="76"/>
                  </a:cubicBezTo>
                  <a:cubicBezTo>
                    <a:pt x="180" y="56"/>
                    <a:pt x="180" y="56"/>
                    <a:pt x="180" y="56"/>
                  </a:cubicBezTo>
                  <a:cubicBezTo>
                    <a:pt x="160" y="56"/>
                    <a:pt x="160" y="56"/>
                    <a:pt x="160" y="56"/>
                  </a:cubicBezTo>
                  <a:cubicBezTo>
                    <a:pt x="160" y="36"/>
                    <a:pt x="160" y="36"/>
                    <a:pt x="160" y="36"/>
                  </a:cubicBezTo>
                  <a:cubicBezTo>
                    <a:pt x="180" y="36"/>
                    <a:pt x="180" y="36"/>
                    <a:pt x="180" y="36"/>
                  </a:cubicBezTo>
                  <a:cubicBezTo>
                    <a:pt x="180" y="25"/>
                    <a:pt x="171" y="16"/>
                    <a:pt x="160" y="16"/>
                  </a:cubicBezTo>
                  <a:cubicBezTo>
                    <a:pt x="20" y="16"/>
                    <a:pt x="20" y="16"/>
                    <a:pt x="20" y="16"/>
                  </a:cubicBezTo>
                  <a:cubicBezTo>
                    <a:pt x="20" y="8"/>
                    <a:pt x="20" y="8"/>
                    <a:pt x="20" y="8"/>
                  </a:cubicBezTo>
                  <a:cubicBezTo>
                    <a:pt x="57" y="8"/>
                    <a:pt x="168" y="8"/>
                    <a:pt x="168" y="8"/>
                  </a:cubicBezTo>
                  <a:cubicBezTo>
                    <a:pt x="179" y="8"/>
                    <a:pt x="188" y="17"/>
                    <a:pt x="188" y="28"/>
                  </a:cubicBezTo>
                  <a:cubicBezTo>
                    <a:pt x="188" y="104"/>
                    <a:pt x="188" y="104"/>
                    <a:pt x="188" y="104"/>
                  </a:cubicBezTo>
                  <a:cubicBezTo>
                    <a:pt x="188" y="115"/>
                    <a:pt x="179" y="124"/>
                    <a:pt x="168" y="124"/>
                  </a:cubicBezTo>
                  <a:close/>
                  <a:moveTo>
                    <a:pt x="120" y="56"/>
                  </a:moveTo>
                  <a:cubicBezTo>
                    <a:pt x="120" y="36"/>
                    <a:pt x="120" y="36"/>
                    <a:pt x="120" y="36"/>
                  </a:cubicBezTo>
                  <a:cubicBezTo>
                    <a:pt x="140" y="36"/>
                    <a:pt x="140" y="36"/>
                    <a:pt x="140" y="36"/>
                  </a:cubicBezTo>
                  <a:cubicBezTo>
                    <a:pt x="140" y="56"/>
                    <a:pt x="140" y="56"/>
                    <a:pt x="140" y="56"/>
                  </a:cubicBezTo>
                  <a:lnTo>
                    <a:pt x="120" y="56"/>
                  </a:lnTo>
                  <a:close/>
                  <a:moveTo>
                    <a:pt x="80" y="56"/>
                  </a:moveTo>
                  <a:cubicBezTo>
                    <a:pt x="80" y="36"/>
                    <a:pt x="80" y="36"/>
                    <a:pt x="80" y="36"/>
                  </a:cubicBezTo>
                  <a:cubicBezTo>
                    <a:pt x="100" y="36"/>
                    <a:pt x="100" y="36"/>
                    <a:pt x="100" y="36"/>
                  </a:cubicBezTo>
                  <a:cubicBezTo>
                    <a:pt x="100" y="56"/>
                    <a:pt x="100" y="56"/>
                    <a:pt x="100" y="56"/>
                  </a:cubicBezTo>
                  <a:lnTo>
                    <a:pt x="80" y="56"/>
                  </a:lnTo>
                  <a:close/>
                  <a:moveTo>
                    <a:pt x="40" y="56"/>
                  </a:moveTo>
                  <a:cubicBezTo>
                    <a:pt x="40" y="36"/>
                    <a:pt x="40" y="36"/>
                    <a:pt x="40" y="36"/>
                  </a:cubicBezTo>
                  <a:cubicBezTo>
                    <a:pt x="60" y="36"/>
                    <a:pt x="60" y="36"/>
                    <a:pt x="60" y="36"/>
                  </a:cubicBezTo>
                  <a:cubicBezTo>
                    <a:pt x="60" y="56"/>
                    <a:pt x="60" y="56"/>
                    <a:pt x="60" y="56"/>
                  </a:cubicBezTo>
                  <a:lnTo>
                    <a:pt x="40" y="56"/>
                  </a:lnTo>
                  <a:close/>
                  <a:moveTo>
                    <a:pt x="60" y="96"/>
                  </a:moveTo>
                  <a:cubicBezTo>
                    <a:pt x="40" y="96"/>
                    <a:pt x="40" y="96"/>
                    <a:pt x="40" y="96"/>
                  </a:cubicBezTo>
                  <a:cubicBezTo>
                    <a:pt x="40" y="76"/>
                    <a:pt x="40" y="76"/>
                    <a:pt x="40" y="76"/>
                  </a:cubicBezTo>
                  <a:cubicBezTo>
                    <a:pt x="60" y="76"/>
                    <a:pt x="60" y="76"/>
                    <a:pt x="60" y="76"/>
                  </a:cubicBezTo>
                  <a:lnTo>
                    <a:pt x="60" y="96"/>
                  </a:lnTo>
                  <a:close/>
                  <a:moveTo>
                    <a:pt x="100" y="76"/>
                  </a:moveTo>
                  <a:cubicBezTo>
                    <a:pt x="100" y="96"/>
                    <a:pt x="100" y="96"/>
                    <a:pt x="100" y="96"/>
                  </a:cubicBezTo>
                  <a:cubicBezTo>
                    <a:pt x="80" y="96"/>
                    <a:pt x="80" y="96"/>
                    <a:pt x="80" y="96"/>
                  </a:cubicBezTo>
                  <a:cubicBezTo>
                    <a:pt x="80" y="76"/>
                    <a:pt x="80" y="76"/>
                    <a:pt x="80" y="76"/>
                  </a:cubicBezTo>
                  <a:lnTo>
                    <a:pt x="100" y="76"/>
                  </a:lnTo>
                  <a:close/>
                  <a:moveTo>
                    <a:pt x="140" y="76"/>
                  </a:moveTo>
                  <a:cubicBezTo>
                    <a:pt x="140" y="96"/>
                    <a:pt x="140" y="96"/>
                    <a:pt x="140" y="96"/>
                  </a:cubicBezTo>
                  <a:cubicBezTo>
                    <a:pt x="120" y="96"/>
                    <a:pt x="120" y="96"/>
                    <a:pt x="120" y="96"/>
                  </a:cubicBezTo>
                  <a:cubicBezTo>
                    <a:pt x="120" y="76"/>
                    <a:pt x="120" y="76"/>
                    <a:pt x="120" y="76"/>
                  </a:cubicBezTo>
                  <a:lnTo>
                    <a:pt x="140" y="76"/>
                  </a:lnTo>
                  <a:close/>
                  <a:moveTo>
                    <a:pt x="140" y="56"/>
                  </a:moveTo>
                  <a:cubicBezTo>
                    <a:pt x="160" y="56"/>
                    <a:pt x="160" y="56"/>
                    <a:pt x="160" y="56"/>
                  </a:cubicBezTo>
                  <a:cubicBezTo>
                    <a:pt x="160" y="76"/>
                    <a:pt x="160" y="76"/>
                    <a:pt x="160" y="76"/>
                  </a:cubicBezTo>
                  <a:cubicBezTo>
                    <a:pt x="140" y="76"/>
                    <a:pt x="140" y="76"/>
                    <a:pt x="140" y="76"/>
                  </a:cubicBezTo>
                  <a:lnTo>
                    <a:pt x="140" y="56"/>
                  </a:lnTo>
                  <a:close/>
                  <a:moveTo>
                    <a:pt x="100" y="76"/>
                  </a:moveTo>
                  <a:cubicBezTo>
                    <a:pt x="100" y="56"/>
                    <a:pt x="100" y="56"/>
                    <a:pt x="100" y="56"/>
                  </a:cubicBezTo>
                  <a:cubicBezTo>
                    <a:pt x="120" y="56"/>
                    <a:pt x="120" y="56"/>
                    <a:pt x="120" y="56"/>
                  </a:cubicBezTo>
                  <a:cubicBezTo>
                    <a:pt x="120" y="76"/>
                    <a:pt x="120" y="76"/>
                    <a:pt x="120" y="76"/>
                  </a:cubicBezTo>
                  <a:lnTo>
                    <a:pt x="100" y="76"/>
                  </a:lnTo>
                  <a:close/>
                  <a:moveTo>
                    <a:pt x="60" y="76"/>
                  </a:moveTo>
                  <a:cubicBezTo>
                    <a:pt x="60" y="56"/>
                    <a:pt x="60" y="56"/>
                    <a:pt x="60" y="56"/>
                  </a:cubicBezTo>
                  <a:cubicBezTo>
                    <a:pt x="80" y="56"/>
                    <a:pt x="80" y="56"/>
                    <a:pt x="80" y="56"/>
                  </a:cubicBezTo>
                  <a:cubicBezTo>
                    <a:pt x="80" y="76"/>
                    <a:pt x="80" y="76"/>
                    <a:pt x="80" y="76"/>
                  </a:cubicBezTo>
                  <a:lnTo>
                    <a:pt x="60" y="76"/>
                  </a:lnTo>
                  <a:close/>
                  <a:moveTo>
                    <a:pt x="16" y="124"/>
                  </a:moveTo>
                  <a:cubicBezTo>
                    <a:pt x="16" y="192"/>
                    <a:pt x="16" y="192"/>
                    <a:pt x="16" y="192"/>
                  </a:cubicBezTo>
                  <a:cubicBezTo>
                    <a:pt x="16" y="196"/>
                    <a:pt x="12" y="200"/>
                    <a:pt x="8" y="200"/>
                  </a:cubicBezTo>
                  <a:cubicBezTo>
                    <a:pt x="3" y="200"/>
                    <a:pt x="0" y="196"/>
                    <a:pt x="0" y="192"/>
                  </a:cubicBezTo>
                  <a:cubicBezTo>
                    <a:pt x="0" y="8"/>
                    <a:pt x="0" y="8"/>
                    <a:pt x="0" y="8"/>
                  </a:cubicBezTo>
                  <a:cubicBezTo>
                    <a:pt x="0" y="3"/>
                    <a:pt x="3" y="0"/>
                    <a:pt x="8" y="0"/>
                  </a:cubicBezTo>
                  <a:cubicBezTo>
                    <a:pt x="12" y="0"/>
                    <a:pt x="16" y="3"/>
                    <a:pt x="16" y="8"/>
                  </a:cubicBezTo>
                  <a:cubicBezTo>
                    <a:pt x="16" y="124"/>
                    <a:pt x="16" y="124"/>
                    <a:pt x="16" y="124"/>
                  </a:cubicBezTo>
                  <a:cubicBezTo>
                    <a:pt x="17" y="124"/>
                    <a:pt x="18" y="124"/>
                    <a:pt x="20" y="124"/>
                  </a:cubicBezTo>
                  <a:cubicBezTo>
                    <a:pt x="20" y="124"/>
                    <a:pt x="20" y="124"/>
                    <a:pt x="20" y="124"/>
                  </a:cubicBezTo>
                  <a:cubicBezTo>
                    <a:pt x="18" y="124"/>
                    <a:pt x="17" y="124"/>
                    <a:pt x="16" y="124"/>
                  </a:cubicBezTo>
                  <a:close/>
                  <a:moveTo>
                    <a:pt x="160" y="116"/>
                  </a:moveTo>
                  <a:cubicBezTo>
                    <a:pt x="140" y="116"/>
                    <a:pt x="140" y="116"/>
                    <a:pt x="140" y="116"/>
                  </a:cubicBezTo>
                  <a:cubicBezTo>
                    <a:pt x="140" y="96"/>
                    <a:pt x="140" y="96"/>
                    <a:pt x="140" y="96"/>
                  </a:cubicBezTo>
                  <a:cubicBezTo>
                    <a:pt x="160" y="96"/>
                    <a:pt x="160" y="96"/>
                    <a:pt x="160" y="96"/>
                  </a:cubicBezTo>
                  <a:lnTo>
                    <a:pt x="160" y="116"/>
                  </a:lnTo>
                  <a:close/>
                  <a:moveTo>
                    <a:pt x="120" y="116"/>
                  </a:moveTo>
                  <a:cubicBezTo>
                    <a:pt x="100" y="116"/>
                    <a:pt x="100" y="116"/>
                    <a:pt x="100" y="116"/>
                  </a:cubicBezTo>
                  <a:cubicBezTo>
                    <a:pt x="100" y="96"/>
                    <a:pt x="100" y="96"/>
                    <a:pt x="100" y="96"/>
                  </a:cubicBezTo>
                  <a:cubicBezTo>
                    <a:pt x="120" y="96"/>
                    <a:pt x="120" y="96"/>
                    <a:pt x="120" y="96"/>
                  </a:cubicBezTo>
                  <a:lnTo>
                    <a:pt x="120" y="116"/>
                  </a:lnTo>
                  <a:close/>
                  <a:moveTo>
                    <a:pt x="80" y="116"/>
                  </a:moveTo>
                  <a:cubicBezTo>
                    <a:pt x="60" y="116"/>
                    <a:pt x="60" y="116"/>
                    <a:pt x="60" y="116"/>
                  </a:cubicBezTo>
                  <a:cubicBezTo>
                    <a:pt x="60" y="96"/>
                    <a:pt x="60" y="96"/>
                    <a:pt x="60" y="96"/>
                  </a:cubicBezTo>
                  <a:cubicBezTo>
                    <a:pt x="80" y="96"/>
                    <a:pt x="80" y="96"/>
                    <a:pt x="80" y="96"/>
                  </a:cubicBezTo>
                  <a:lnTo>
                    <a:pt x="80" y="116"/>
                  </a:lnTo>
                  <a:close/>
                  <a:moveTo>
                    <a:pt x="20" y="116"/>
                  </a:moveTo>
                  <a:cubicBezTo>
                    <a:pt x="20" y="96"/>
                    <a:pt x="20" y="96"/>
                    <a:pt x="20" y="96"/>
                  </a:cubicBezTo>
                  <a:cubicBezTo>
                    <a:pt x="40" y="96"/>
                    <a:pt x="40" y="96"/>
                    <a:pt x="40" y="96"/>
                  </a:cubicBezTo>
                  <a:cubicBezTo>
                    <a:pt x="40" y="116"/>
                    <a:pt x="40" y="116"/>
                    <a:pt x="40" y="116"/>
                  </a:cubicBezTo>
                  <a:lnTo>
                    <a:pt x="20" y="116"/>
                  </a:lnTo>
                  <a:close/>
                  <a:moveTo>
                    <a:pt x="20" y="76"/>
                  </a:moveTo>
                  <a:cubicBezTo>
                    <a:pt x="20" y="56"/>
                    <a:pt x="20" y="56"/>
                    <a:pt x="20" y="56"/>
                  </a:cubicBezTo>
                  <a:cubicBezTo>
                    <a:pt x="40" y="56"/>
                    <a:pt x="40" y="56"/>
                    <a:pt x="40" y="56"/>
                  </a:cubicBezTo>
                  <a:cubicBezTo>
                    <a:pt x="40" y="76"/>
                    <a:pt x="40" y="76"/>
                    <a:pt x="40" y="76"/>
                  </a:cubicBezTo>
                  <a:lnTo>
                    <a:pt x="20" y="76"/>
                  </a:lnTo>
                  <a:close/>
                  <a:moveTo>
                    <a:pt x="20" y="36"/>
                  </a:moveTo>
                  <a:cubicBezTo>
                    <a:pt x="20" y="16"/>
                    <a:pt x="20" y="16"/>
                    <a:pt x="20" y="16"/>
                  </a:cubicBezTo>
                  <a:cubicBezTo>
                    <a:pt x="40" y="16"/>
                    <a:pt x="40" y="16"/>
                    <a:pt x="40" y="16"/>
                  </a:cubicBezTo>
                  <a:cubicBezTo>
                    <a:pt x="40" y="36"/>
                    <a:pt x="40" y="36"/>
                    <a:pt x="40" y="36"/>
                  </a:cubicBezTo>
                  <a:cubicBezTo>
                    <a:pt x="40" y="36"/>
                    <a:pt x="40" y="36"/>
                    <a:pt x="40" y="36"/>
                  </a:cubicBezTo>
                  <a:cubicBezTo>
                    <a:pt x="20" y="36"/>
                    <a:pt x="20" y="36"/>
                    <a:pt x="20" y="36"/>
                  </a:cubicBezTo>
                  <a:close/>
                  <a:moveTo>
                    <a:pt x="60" y="36"/>
                  </a:moveTo>
                  <a:cubicBezTo>
                    <a:pt x="60" y="16"/>
                    <a:pt x="60" y="16"/>
                    <a:pt x="60" y="16"/>
                  </a:cubicBezTo>
                  <a:cubicBezTo>
                    <a:pt x="80" y="16"/>
                    <a:pt x="80" y="16"/>
                    <a:pt x="80" y="16"/>
                  </a:cubicBezTo>
                  <a:cubicBezTo>
                    <a:pt x="80" y="36"/>
                    <a:pt x="80" y="36"/>
                    <a:pt x="80" y="36"/>
                  </a:cubicBezTo>
                  <a:cubicBezTo>
                    <a:pt x="80" y="36"/>
                    <a:pt x="80" y="36"/>
                    <a:pt x="80" y="36"/>
                  </a:cubicBezTo>
                  <a:cubicBezTo>
                    <a:pt x="60" y="36"/>
                    <a:pt x="60" y="36"/>
                    <a:pt x="60" y="36"/>
                  </a:cubicBezTo>
                  <a:close/>
                  <a:moveTo>
                    <a:pt x="100" y="36"/>
                  </a:moveTo>
                  <a:cubicBezTo>
                    <a:pt x="100" y="16"/>
                    <a:pt x="100" y="16"/>
                    <a:pt x="100" y="16"/>
                  </a:cubicBezTo>
                  <a:cubicBezTo>
                    <a:pt x="120" y="16"/>
                    <a:pt x="120" y="16"/>
                    <a:pt x="120" y="16"/>
                  </a:cubicBezTo>
                  <a:cubicBezTo>
                    <a:pt x="120" y="36"/>
                    <a:pt x="120" y="36"/>
                    <a:pt x="120" y="36"/>
                  </a:cubicBezTo>
                  <a:cubicBezTo>
                    <a:pt x="120" y="36"/>
                    <a:pt x="120" y="36"/>
                    <a:pt x="120" y="36"/>
                  </a:cubicBezTo>
                  <a:cubicBezTo>
                    <a:pt x="100" y="36"/>
                    <a:pt x="100" y="36"/>
                    <a:pt x="100" y="36"/>
                  </a:cubicBezTo>
                  <a:close/>
                  <a:moveTo>
                    <a:pt x="140" y="36"/>
                  </a:moveTo>
                  <a:cubicBezTo>
                    <a:pt x="140" y="16"/>
                    <a:pt x="140" y="16"/>
                    <a:pt x="140" y="16"/>
                  </a:cubicBezTo>
                  <a:cubicBezTo>
                    <a:pt x="160" y="16"/>
                    <a:pt x="160" y="16"/>
                    <a:pt x="160" y="16"/>
                  </a:cubicBezTo>
                  <a:cubicBezTo>
                    <a:pt x="160" y="36"/>
                    <a:pt x="160" y="36"/>
                    <a:pt x="160" y="36"/>
                  </a:cubicBezTo>
                  <a:cubicBezTo>
                    <a:pt x="160" y="36"/>
                    <a:pt x="160" y="36"/>
                    <a:pt x="160" y="36"/>
                  </a:cubicBezTo>
                  <a:cubicBezTo>
                    <a:pt x="140" y="36"/>
                    <a:pt x="140" y="36"/>
                    <a:pt x="140" y="36"/>
                  </a:cubicBezTo>
                  <a:close/>
                  <a:moveTo>
                    <a:pt x="20" y="8"/>
                  </a:moveTo>
                  <a:cubicBezTo>
                    <a:pt x="20" y="8"/>
                    <a:pt x="20" y="8"/>
                    <a:pt x="20" y="8"/>
                  </a:cubicBezTo>
                  <a:cubicBezTo>
                    <a:pt x="15" y="8"/>
                    <a:pt x="16" y="8"/>
                    <a:pt x="20" y="8"/>
                  </a:cubicBezTo>
                  <a:close/>
                  <a:moveTo>
                    <a:pt x="20" y="8"/>
                  </a:moveTo>
                  <a:cubicBezTo>
                    <a:pt x="20" y="8"/>
                    <a:pt x="20" y="8"/>
                    <a:pt x="20" y="8"/>
                  </a:cubicBezTo>
                  <a:cubicBezTo>
                    <a:pt x="43" y="8"/>
                    <a:pt x="27" y="8"/>
                    <a:pt x="20" y="8"/>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30" name="组合 29"/>
          <p:cNvGrpSpPr/>
          <p:nvPr/>
        </p:nvGrpSpPr>
        <p:grpSpPr>
          <a:xfrm>
            <a:off x="6556808" y="1848286"/>
            <a:ext cx="1512168" cy="1512168"/>
            <a:chOff x="6457627" y="1877786"/>
            <a:chExt cx="1512168" cy="1512168"/>
          </a:xfrm>
        </p:grpSpPr>
        <p:sp>
          <p:nvSpPr>
            <p:cNvPr id="31" name="椭圆 30"/>
            <p:cNvSpPr/>
            <p:nvPr/>
          </p:nvSpPr>
          <p:spPr>
            <a:xfrm>
              <a:off x="6457627" y="1877786"/>
              <a:ext cx="1512168" cy="1512168"/>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Freeform 96"/>
            <p:cNvSpPr>
              <a:spLocks noEditPoints="1"/>
            </p:cNvSpPr>
            <p:nvPr/>
          </p:nvSpPr>
          <p:spPr bwMode="auto">
            <a:xfrm>
              <a:off x="7030838" y="2430778"/>
              <a:ext cx="406183" cy="406183"/>
            </a:xfrm>
            <a:custGeom>
              <a:avLst/>
              <a:gdLst>
                <a:gd name="T0" fmla="*/ 140 w 200"/>
                <a:gd name="T1" fmla="*/ 200 h 200"/>
                <a:gd name="T2" fmla="*/ 140 w 200"/>
                <a:gd name="T3" fmla="*/ 184 h 200"/>
                <a:gd name="T4" fmla="*/ 200 w 200"/>
                <a:gd name="T5" fmla="*/ 184 h 200"/>
                <a:gd name="T6" fmla="*/ 200 w 200"/>
                <a:gd name="T7" fmla="*/ 200 h 200"/>
                <a:gd name="T8" fmla="*/ 140 w 200"/>
                <a:gd name="T9" fmla="*/ 200 h 200"/>
                <a:gd name="T10" fmla="*/ 160 w 200"/>
                <a:gd name="T11" fmla="*/ 87 h 200"/>
                <a:gd name="T12" fmla="*/ 40 w 200"/>
                <a:gd name="T13" fmla="*/ 87 h 200"/>
                <a:gd name="T14" fmla="*/ 40 w 200"/>
                <a:gd name="T15" fmla="*/ 180 h 200"/>
                <a:gd name="T16" fmla="*/ 20 w 200"/>
                <a:gd name="T17" fmla="*/ 180 h 200"/>
                <a:gd name="T18" fmla="*/ 20 w 200"/>
                <a:gd name="T19" fmla="*/ 10 h 200"/>
                <a:gd name="T20" fmla="*/ 30 w 200"/>
                <a:gd name="T21" fmla="*/ 0 h 200"/>
                <a:gd name="T22" fmla="*/ 40 w 200"/>
                <a:gd name="T23" fmla="*/ 10 h 200"/>
                <a:gd name="T24" fmla="*/ 40 w 200"/>
                <a:gd name="T25" fmla="*/ 28 h 200"/>
                <a:gd name="T26" fmla="*/ 160 w 200"/>
                <a:gd name="T27" fmla="*/ 28 h 200"/>
                <a:gd name="T28" fmla="*/ 160 w 200"/>
                <a:gd name="T29" fmla="*/ 10 h 200"/>
                <a:gd name="T30" fmla="*/ 170 w 200"/>
                <a:gd name="T31" fmla="*/ 0 h 200"/>
                <a:gd name="T32" fmla="*/ 180 w 200"/>
                <a:gd name="T33" fmla="*/ 10 h 200"/>
                <a:gd name="T34" fmla="*/ 180 w 200"/>
                <a:gd name="T35" fmla="*/ 180 h 200"/>
                <a:gd name="T36" fmla="*/ 160 w 200"/>
                <a:gd name="T37" fmla="*/ 180 h 200"/>
                <a:gd name="T38" fmla="*/ 160 w 200"/>
                <a:gd name="T39" fmla="*/ 87 h 200"/>
                <a:gd name="T40" fmla="*/ 140 w 200"/>
                <a:gd name="T41" fmla="*/ 40 h 200"/>
                <a:gd name="T42" fmla="*/ 140 w 200"/>
                <a:gd name="T43" fmla="*/ 60 h 200"/>
                <a:gd name="T44" fmla="*/ 120 w 200"/>
                <a:gd name="T45" fmla="*/ 60 h 200"/>
                <a:gd name="T46" fmla="*/ 120 w 200"/>
                <a:gd name="T47" fmla="*/ 40 h 200"/>
                <a:gd name="T48" fmla="*/ 100 w 200"/>
                <a:gd name="T49" fmla="*/ 40 h 200"/>
                <a:gd name="T50" fmla="*/ 100 w 200"/>
                <a:gd name="T51" fmla="*/ 60 h 200"/>
                <a:gd name="T52" fmla="*/ 80 w 200"/>
                <a:gd name="T53" fmla="*/ 60 h 200"/>
                <a:gd name="T54" fmla="*/ 80 w 200"/>
                <a:gd name="T55" fmla="*/ 40 h 200"/>
                <a:gd name="T56" fmla="*/ 60 w 200"/>
                <a:gd name="T57" fmla="*/ 40 h 200"/>
                <a:gd name="T58" fmla="*/ 60 w 200"/>
                <a:gd name="T59" fmla="*/ 60 h 200"/>
                <a:gd name="T60" fmla="*/ 40 w 200"/>
                <a:gd name="T61" fmla="*/ 60 h 200"/>
                <a:gd name="T62" fmla="*/ 40 w 200"/>
                <a:gd name="T63" fmla="*/ 80 h 200"/>
                <a:gd name="T64" fmla="*/ 60 w 200"/>
                <a:gd name="T65" fmla="*/ 80 h 200"/>
                <a:gd name="T66" fmla="*/ 60 w 200"/>
                <a:gd name="T67" fmla="*/ 60 h 200"/>
                <a:gd name="T68" fmla="*/ 80 w 200"/>
                <a:gd name="T69" fmla="*/ 60 h 200"/>
                <a:gd name="T70" fmla="*/ 80 w 200"/>
                <a:gd name="T71" fmla="*/ 80 h 200"/>
                <a:gd name="T72" fmla="*/ 100 w 200"/>
                <a:gd name="T73" fmla="*/ 80 h 200"/>
                <a:gd name="T74" fmla="*/ 100 w 200"/>
                <a:gd name="T75" fmla="*/ 60 h 200"/>
                <a:gd name="T76" fmla="*/ 120 w 200"/>
                <a:gd name="T77" fmla="*/ 60 h 200"/>
                <a:gd name="T78" fmla="*/ 120 w 200"/>
                <a:gd name="T79" fmla="*/ 80 h 200"/>
                <a:gd name="T80" fmla="*/ 140 w 200"/>
                <a:gd name="T81" fmla="*/ 80 h 200"/>
                <a:gd name="T82" fmla="*/ 140 w 200"/>
                <a:gd name="T83" fmla="*/ 60 h 200"/>
                <a:gd name="T84" fmla="*/ 160 w 200"/>
                <a:gd name="T85" fmla="*/ 60 h 200"/>
                <a:gd name="T86" fmla="*/ 160 w 200"/>
                <a:gd name="T87" fmla="*/ 40 h 200"/>
                <a:gd name="T88" fmla="*/ 140 w 200"/>
                <a:gd name="T89" fmla="*/ 40 h 200"/>
                <a:gd name="T90" fmla="*/ 60 w 200"/>
                <a:gd name="T91" fmla="*/ 200 h 200"/>
                <a:gd name="T92" fmla="*/ 0 w 200"/>
                <a:gd name="T93" fmla="*/ 200 h 200"/>
                <a:gd name="T94" fmla="*/ 0 w 200"/>
                <a:gd name="T95" fmla="*/ 184 h 200"/>
                <a:gd name="T96" fmla="*/ 60 w 200"/>
                <a:gd name="T97" fmla="*/ 184 h 200"/>
                <a:gd name="T98" fmla="*/ 60 w 200"/>
                <a:gd name="T99"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0" h="200">
                  <a:moveTo>
                    <a:pt x="140" y="200"/>
                  </a:moveTo>
                  <a:cubicBezTo>
                    <a:pt x="140" y="184"/>
                    <a:pt x="140" y="184"/>
                    <a:pt x="140" y="184"/>
                  </a:cubicBezTo>
                  <a:cubicBezTo>
                    <a:pt x="200" y="184"/>
                    <a:pt x="200" y="184"/>
                    <a:pt x="200" y="184"/>
                  </a:cubicBezTo>
                  <a:cubicBezTo>
                    <a:pt x="200" y="200"/>
                    <a:pt x="200" y="200"/>
                    <a:pt x="200" y="200"/>
                  </a:cubicBezTo>
                  <a:lnTo>
                    <a:pt x="140" y="200"/>
                  </a:lnTo>
                  <a:close/>
                  <a:moveTo>
                    <a:pt x="160" y="87"/>
                  </a:moveTo>
                  <a:cubicBezTo>
                    <a:pt x="40" y="87"/>
                    <a:pt x="40" y="87"/>
                    <a:pt x="40" y="87"/>
                  </a:cubicBezTo>
                  <a:cubicBezTo>
                    <a:pt x="40" y="180"/>
                    <a:pt x="40" y="180"/>
                    <a:pt x="40" y="180"/>
                  </a:cubicBezTo>
                  <a:cubicBezTo>
                    <a:pt x="20" y="180"/>
                    <a:pt x="20" y="180"/>
                    <a:pt x="20" y="180"/>
                  </a:cubicBezTo>
                  <a:cubicBezTo>
                    <a:pt x="20" y="10"/>
                    <a:pt x="20" y="10"/>
                    <a:pt x="20" y="10"/>
                  </a:cubicBezTo>
                  <a:cubicBezTo>
                    <a:pt x="20" y="4"/>
                    <a:pt x="24" y="0"/>
                    <a:pt x="30" y="0"/>
                  </a:cubicBezTo>
                  <a:cubicBezTo>
                    <a:pt x="35" y="0"/>
                    <a:pt x="40" y="4"/>
                    <a:pt x="40" y="10"/>
                  </a:cubicBezTo>
                  <a:cubicBezTo>
                    <a:pt x="40" y="28"/>
                    <a:pt x="40" y="28"/>
                    <a:pt x="40" y="28"/>
                  </a:cubicBezTo>
                  <a:cubicBezTo>
                    <a:pt x="160" y="28"/>
                    <a:pt x="160" y="28"/>
                    <a:pt x="160" y="28"/>
                  </a:cubicBezTo>
                  <a:cubicBezTo>
                    <a:pt x="160" y="10"/>
                    <a:pt x="160" y="10"/>
                    <a:pt x="160" y="10"/>
                  </a:cubicBezTo>
                  <a:cubicBezTo>
                    <a:pt x="160" y="4"/>
                    <a:pt x="164" y="0"/>
                    <a:pt x="170" y="0"/>
                  </a:cubicBezTo>
                  <a:cubicBezTo>
                    <a:pt x="175" y="0"/>
                    <a:pt x="180" y="4"/>
                    <a:pt x="180" y="10"/>
                  </a:cubicBezTo>
                  <a:cubicBezTo>
                    <a:pt x="180" y="180"/>
                    <a:pt x="180" y="180"/>
                    <a:pt x="180" y="180"/>
                  </a:cubicBezTo>
                  <a:cubicBezTo>
                    <a:pt x="160" y="180"/>
                    <a:pt x="160" y="180"/>
                    <a:pt x="160" y="180"/>
                  </a:cubicBezTo>
                  <a:lnTo>
                    <a:pt x="160" y="87"/>
                  </a:lnTo>
                  <a:close/>
                  <a:moveTo>
                    <a:pt x="140" y="40"/>
                  </a:moveTo>
                  <a:cubicBezTo>
                    <a:pt x="140" y="60"/>
                    <a:pt x="140" y="60"/>
                    <a:pt x="140" y="60"/>
                  </a:cubicBezTo>
                  <a:cubicBezTo>
                    <a:pt x="120" y="60"/>
                    <a:pt x="120" y="60"/>
                    <a:pt x="120" y="60"/>
                  </a:cubicBezTo>
                  <a:cubicBezTo>
                    <a:pt x="120" y="40"/>
                    <a:pt x="120" y="40"/>
                    <a:pt x="120" y="40"/>
                  </a:cubicBezTo>
                  <a:cubicBezTo>
                    <a:pt x="100" y="40"/>
                    <a:pt x="100" y="40"/>
                    <a:pt x="100" y="40"/>
                  </a:cubicBezTo>
                  <a:cubicBezTo>
                    <a:pt x="100" y="60"/>
                    <a:pt x="100" y="60"/>
                    <a:pt x="100" y="60"/>
                  </a:cubicBezTo>
                  <a:cubicBezTo>
                    <a:pt x="80" y="60"/>
                    <a:pt x="80" y="60"/>
                    <a:pt x="80" y="60"/>
                  </a:cubicBezTo>
                  <a:cubicBezTo>
                    <a:pt x="80" y="40"/>
                    <a:pt x="80" y="40"/>
                    <a:pt x="80" y="40"/>
                  </a:cubicBezTo>
                  <a:cubicBezTo>
                    <a:pt x="60" y="40"/>
                    <a:pt x="60" y="40"/>
                    <a:pt x="60" y="40"/>
                  </a:cubicBezTo>
                  <a:cubicBezTo>
                    <a:pt x="60" y="60"/>
                    <a:pt x="60" y="60"/>
                    <a:pt x="60" y="60"/>
                  </a:cubicBezTo>
                  <a:cubicBezTo>
                    <a:pt x="40" y="60"/>
                    <a:pt x="40" y="60"/>
                    <a:pt x="40" y="60"/>
                  </a:cubicBezTo>
                  <a:cubicBezTo>
                    <a:pt x="40" y="80"/>
                    <a:pt x="40" y="80"/>
                    <a:pt x="40" y="80"/>
                  </a:cubicBezTo>
                  <a:cubicBezTo>
                    <a:pt x="60" y="80"/>
                    <a:pt x="60" y="80"/>
                    <a:pt x="60" y="80"/>
                  </a:cubicBezTo>
                  <a:cubicBezTo>
                    <a:pt x="60" y="60"/>
                    <a:pt x="60" y="60"/>
                    <a:pt x="60" y="60"/>
                  </a:cubicBezTo>
                  <a:cubicBezTo>
                    <a:pt x="80" y="60"/>
                    <a:pt x="80" y="60"/>
                    <a:pt x="80" y="60"/>
                  </a:cubicBezTo>
                  <a:cubicBezTo>
                    <a:pt x="80" y="80"/>
                    <a:pt x="80" y="80"/>
                    <a:pt x="80" y="80"/>
                  </a:cubicBezTo>
                  <a:cubicBezTo>
                    <a:pt x="100" y="80"/>
                    <a:pt x="100" y="80"/>
                    <a:pt x="100" y="80"/>
                  </a:cubicBezTo>
                  <a:cubicBezTo>
                    <a:pt x="100" y="60"/>
                    <a:pt x="100" y="60"/>
                    <a:pt x="100" y="60"/>
                  </a:cubicBezTo>
                  <a:cubicBezTo>
                    <a:pt x="120" y="60"/>
                    <a:pt x="120" y="60"/>
                    <a:pt x="120" y="60"/>
                  </a:cubicBezTo>
                  <a:cubicBezTo>
                    <a:pt x="120" y="80"/>
                    <a:pt x="120" y="80"/>
                    <a:pt x="120" y="80"/>
                  </a:cubicBezTo>
                  <a:cubicBezTo>
                    <a:pt x="140" y="80"/>
                    <a:pt x="140" y="80"/>
                    <a:pt x="140" y="80"/>
                  </a:cubicBezTo>
                  <a:cubicBezTo>
                    <a:pt x="140" y="60"/>
                    <a:pt x="140" y="60"/>
                    <a:pt x="140" y="60"/>
                  </a:cubicBezTo>
                  <a:cubicBezTo>
                    <a:pt x="160" y="60"/>
                    <a:pt x="160" y="60"/>
                    <a:pt x="160" y="60"/>
                  </a:cubicBezTo>
                  <a:cubicBezTo>
                    <a:pt x="160" y="40"/>
                    <a:pt x="160" y="40"/>
                    <a:pt x="160" y="40"/>
                  </a:cubicBezTo>
                  <a:lnTo>
                    <a:pt x="140" y="40"/>
                  </a:lnTo>
                  <a:close/>
                  <a:moveTo>
                    <a:pt x="60" y="200"/>
                  </a:moveTo>
                  <a:cubicBezTo>
                    <a:pt x="0" y="200"/>
                    <a:pt x="0" y="200"/>
                    <a:pt x="0" y="200"/>
                  </a:cubicBezTo>
                  <a:cubicBezTo>
                    <a:pt x="0" y="184"/>
                    <a:pt x="0" y="184"/>
                    <a:pt x="0" y="184"/>
                  </a:cubicBezTo>
                  <a:cubicBezTo>
                    <a:pt x="60" y="184"/>
                    <a:pt x="60" y="184"/>
                    <a:pt x="60" y="184"/>
                  </a:cubicBezTo>
                  <a:lnTo>
                    <a:pt x="60" y="200"/>
                  </a:ln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33" name="弧形 32"/>
          <p:cNvSpPr/>
          <p:nvPr/>
        </p:nvSpPr>
        <p:spPr>
          <a:xfrm rot="15231781">
            <a:off x="4275713" y="2112926"/>
            <a:ext cx="1328675" cy="1328675"/>
          </a:xfrm>
          <a:prstGeom prst="arc">
            <a:avLst>
              <a:gd name="adj1" fmla="val 10956006"/>
              <a:gd name="adj2" fmla="val 0"/>
            </a:avLst>
          </a:prstGeom>
          <a:ln w="19050">
            <a:solidFill>
              <a:schemeClr val="bg1">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弧形 37"/>
          <p:cNvSpPr/>
          <p:nvPr/>
        </p:nvSpPr>
        <p:spPr>
          <a:xfrm rot="8176387">
            <a:off x="5318376" y="3020138"/>
            <a:ext cx="1546686" cy="1546686"/>
          </a:xfrm>
          <a:prstGeom prst="arc">
            <a:avLst>
              <a:gd name="adj1" fmla="val 13244638"/>
              <a:gd name="adj2" fmla="val 56923"/>
            </a:avLst>
          </a:prstGeom>
          <a:ln w="19050">
            <a:solidFill>
              <a:schemeClr val="bg1">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1" name="椭圆 40"/>
          <p:cNvSpPr/>
          <p:nvPr/>
        </p:nvSpPr>
        <p:spPr>
          <a:xfrm>
            <a:off x="4760030" y="1979654"/>
            <a:ext cx="360040" cy="360040"/>
          </a:xfrm>
          <a:prstGeom prst="ellipse">
            <a:avLst/>
          </a:prstGeom>
          <a:solidFill>
            <a:srgbClr val="7F7F7F">
              <a:alpha val="7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标题 4"/>
          <p:cNvSpPr txBox="1"/>
          <p:nvPr/>
        </p:nvSpPr>
        <p:spPr>
          <a:xfrm>
            <a:off x="4717151" y="1990356"/>
            <a:ext cx="445798"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01</a:t>
            </a:r>
          </a:p>
        </p:txBody>
      </p:sp>
      <p:sp>
        <p:nvSpPr>
          <p:cNvPr id="48" name="椭圆 47"/>
          <p:cNvSpPr/>
          <p:nvPr/>
        </p:nvSpPr>
        <p:spPr>
          <a:xfrm>
            <a:off x="5289793" y="3964861"/>
            <a:ext cx="360040" cy="360040"/>
          </a:xfrm>
          <a:prstGeom prst="ellipse">
            <a:avLst/>
          </a:prstGeom>
          <a:solidFill>
            <a:srgbClr val="7F7F7F">
              <a:alpha val="7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9" name="标题 4"/>
          <p:cNvSpPr txBox="1"/>
          <p:nvPr/>
        </p:nvSpPr>
        <p:spPr>
          <a:xfrm>
            <a:off x="5246914" y="3975563"/>
            <a:ext cx="445798"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02</a:t>
            </a:r>
          </a:p>
        </p:txBody>
      </p:sp>
      <p:sp>
        <p:nvSpPr>
          <p:cNvPr id="50" name="椭圆 49"/>
          <p:cNvSpPr/>
          <p:nvPr/>
        </p:nvSpPr>
        <p:spPr>
          <a:xfrm>
            <a:off x="7378025" y="1599300"/>
            <a:ext cx="360040" cy="360040"/>
          </a:xfrm>
          <a:prstGeom prst="ellipse">
            <a:avLst/>
          </a:prstGeom>
          <a:solidFill>
            <a:srgbClr val="7F7F7F">
              <a:alpha val="7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1" name="标题 4"/>
          <p:cNvSpPr txBox="1"/>
          <p:nvPr/>
        </p:nvSpPr>
        <p:spPr>
          <a:xfrm>
            <a:off x="7335146" y="1610002"/>
            <a:ext cx="445798"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03</a:t>
            </a:r>
          </a:p>
        </p:txBody>
      </p:sp>
      <p:sp>
        <p:nvSpPr>
          <p:cNvPr id="52" name="矩形 51"/>
          <p:cNvSpPr/>
          <p:nvPr/>
        </p:nvSpPr>
        <p:spPr>
          <a:xfrm>
            <a:off x="1633778" y="1887332"/>
            <a:ext cx="2385512"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发展理念</a:t>
            </a:r>
          </a:p>
        </p:txBody>
      </p:sp>
      <p:sp>
        <p:nvSpPr>
          <p:cNvPr id="53" name="矩形 47"/>
          <p:cNvSpPr>
            <a:spLocks noChangeArrowheads="1"/>
          </p:cNvSpPr>
          <p:nvPr/>
        </p:nvSpPr>
        <p:spPr bwMode="auto">
          <a:xfrm>
            <a:off x="1633091" y="2210330"/>
            <a:ext cx="230425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创新务实 超越自我 追求卓越。</a:t>
            </a:r>
          </a:p>
        </p:txBody>
      </p:sp>
      <p:sp>
        <p:nvSpPr>
          <p:cNvPr id="54" name="矩形 53"/>
          <p:cNvSpPr/>
          <p:nvPr/>
        </p:nvSpPr>
        <p:spPr>
          <a:xfrm>
            <a:off x="3243407" y="4269171"/>
            <a:ext cx="2146270"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以人为本</a:t>
            </a:r>
          </a:p>
        </p:txBody>
      </p:sp>
      <p:sp>
        <p:nvSpPr>
          <p:cNvPr id="55" name="矩形 47"/>
          <p:cNvSpPr>
            <a:spLocks noChangeArrowheads="1"/>
          </p:cNvSpPr>
          <p:nvPr/>
        </p:nvSpPr>
        <p:spPr bwMode="auto">
          <a:xfrm>
            <a:off x="3242720" y="4592169"/>
            <a:ext cx="2350811" cy="587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提倡正直诚实、敢于创新、勇于负责的职业精神</a:t>
            </a:r>
          </a:p>
        </p:txBody>
      </p:sp>
      <p:sp>
        <p:nvSpPr>
          <p:cNvPr id="56" name="矩形 55"/>
          <p:cNvSpPr/>
          <p:nvPr/>
        </p:nvSpPr>
        <p:spPr>
          <a:xfrm>
            <a:off x="8429703" y="2829011"/>
            <a:ext cx="2276396"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追求共赢</a:t>
            </a:r>
          </a:p>
        </p:txBody>
      </p:sp>
      <p:sp>
        <p:nvSpPr>
          <p:cNvPr id="57" name="矩形 47"/>
          <p:cNvSpPr>
            <a:spLocks noChangeArrowheads="1"/>
          </p:cNvSpPr>
          <p:nvPr/>
        </p:nvSpPr>
        <p:spPr bwMode="auto">
          <a:xfrm>
            <a:off x="8429016" y="3152009"/>
            <a:ext cx="227708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以客户为中心，以员工为本，追求员工、公司、客户和社会的共赢</a:t>
            </a:r>
          </a:p>
        </p:txBody>
      </p:sp>
      <p:sp>
        <p:nvSpPr>
          <p:cNvPr id="58" name="矩形 85"/>
          <p:cNvSpPr>
            <a:spLocks noChangeArrowheads="1"/>
          </p:cNvSpPr>
          <p:nvPr/>
        </p:nvSpPr>
        <p:spPr bwMode="auto">
          <a:xfrm>
            <a:off x="8040426" y="4446330"/>
            <a:ext cx="3097721" cy="39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5208" tIns="57603" rIns="115208" bIns="57603">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a:spcBef>
                <a:spcPct val="0"/>
              </a:spcBef>
              <a:buNone/>
            </a:pPr>
            <a:r>
              <a:rPr lang="zh-CN" altLang="en-US" sz="1800"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经营方针</a:t>
            </a:r>
          </a:p>
        </p:txBody>
      </p:sp>
      <p:sp>
        <p:nvSpPr>
          <p:cNvPr id="59" name="文本框 13"/>
          <p:cNvSpPr txBox="1"/>
          <p:nvPr/>
        </p:nvSpPr>
        <p:spPr>
          <a:xfrm>
            <a:off x="7483979" y="4822826"/>
            <a:ext cx="3654168" cy="1126454"/>
          </a:xfrm>
          <a:prstGeom prst="rect">
            <a:avLst/>
          </a:prstGeom>
          <a:noFill/>
        </p:spPr>
        <p:txBody>
          <a:bodyPr wrap="square" lIns="91435" tIns="45716" rIns="91435" bIns="45716" rtlCol="0">
            <a:spAutoFit/>
          </a:bodyPr>
          <a:lstStyle/>
          <a:p>
            <a:pPr algn="just">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彻企业经营思想和实现经营目标的基本途径和指导规范。是针对某一时期企业所面临的重要问题而采取的指导性原则。所策划规定的企业经营方针政策。</a:t>
            </a:r>
          </a:p>
        </p:txBody>
      </p:sp>
      <p:sp>
        <p:nvSpPr>
          <p:cNvPr id="60"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企业理念</a:t>
            </a:r>
          </a:p>
        </p:txBody>
      </p:sp>
      <p:sp>
        <p:nvSpPr>
          <p:cNvPr id="61" name="六边形 60"/>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2" name="直接连接符 61"/>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3" name="矩形 62"/>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矩形 63"/>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KSO_Shape"/>
          <p:cNvSpPr/>
          <p:nvPr/>
        </p:nvSpPr>
        <p:spPr bwMode="auto">
          <a:xfrm>
            <a:off x="298621" y="206564"/>
            <a:ext cx="367893" cy="252620"/>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6" name="六边形 65"/>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7"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第一章</a:t>
            </a:r>
          </a:p>
        </p:txBody>
      </p:sp>
      <p:sp>
        <p:nvSpPr>
          <p:cNvPr id="68"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公司与团队</a:t>
            </a:r>
          </a:p>
        </p:txBody>
      </p:sp>
      <p:sp>
        <p:nvSpPr>
          <p:cNvPr id="74" name="TextBox 73"/>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par>
                                <p:cTn id="10" presetID="53" presetClass="entr" presetSubtype="16" fill="hold" nodeType="withEffect">
                                  <p:stCondLst>
                                    <p:cond delay="500"/>
                                  </p:stCondLst>
                                  <p:childTnLst>
                                    <p:set>
                                      <p:cBhvr>
                                        <p:cTn id="11" dur="1" fill="hold">
                                          <p:stCondLst>
                                            <p:cond delay="0"/>
                                          </p:stCondLst>
                                        </p:cTn>
                                        <p:tgtEl>
                                          <p:spTgt spid="23"/>
                                        </p:tgtEl>
                                        <p:attrNameLst>
                                          <p:attrName>style.visibility</p:attrName>
                                        </p:attrNameLst>
                                      </p:cBhvr>
                                      <p:to>
                                        <p:strVal val="visible"/>
                                      </p:to>
                                    </p:set>
                                    <p:anim calcmode="lin" valueType="num">
                                      <p:cBhvr>
                                        <p:cTn id="12" dur="500" fill="hold"/>
                                        <p:tgtEl>
                                          <p:spTgt spid="23"/>
                                        </p:tgtEl>
                                        <p:attrNameLst>
                                          <p:attrName>ppt_w</p:attrName>
                                        </p:attrNameLst>
                                      </p:cBhvr>
                                      <p:tavLst>
                                        <p:tav tm="0">
                                          <p:val>
                                            <p:fltVal val="0"/>
                                          </p:val>
                                        </p:tav>
                                        <p:tav tm="100000">
                                          <p:val>
                                            <p:strVal val="#ppt_w"/>
                                          </p:val>
                                        </p:tav>
                                      </p:tavLst>
                                    </p:anim>
                                    <p:anim calcmode="lin" valueType="num">
                                      <p:cBhvr>
                                        <p:cTn id="13" dur="500" fill="hold"/>
                                        <p:tgtEl>
                                          <p:spTgt spid="23"/>
                                        </p:tgtEl>
                                        <p:attrNameLst>
                                          <p:attrName>ppt_h</p:attrName>
                                        </p:attrNameLst>
                                      </p:cBhvr>
                                      <p:tavLst>
                                        <p:tav tm="0">
                                          <p:val>
                                            <p:fltVal val="0"/>
                                          </p:val>
                                        </p:tav>
                                        <p:tav tm="100000">
                                          <p:val>
                                            <p:strVal val="#ppt_h"/>
                                          </p:val>
                                        </p:tav>
                                      </p:tavLst>
                                    </p:anim>
                                    <p:animEffect transition="in" filter="fade">
                                      <p:cBhvr>
                                        <p:cTn id="14" dur="500"/>
                                        <p:tgtEl>
                                          <p:spTgt spid="23"/>
                                        </p:tgtEl>
                                      </p:cBhvr>
                                    </p:animEffect>
                                  </p:childTnLst>
                                </p:cTn>
                              </p:par>
                              <p:par>
                                <p:cTn id="15" presetID="53" presetClass="entr" presetSubtype="16" fill="hold" nodeType="withEffect">
                                  <p:stCondLst>
                                    <p:cond delay="500"/>
                                  </p:stCondLst>
                                  <p:childTnLst>
                                    <p:set>
                                      <p:cBhvr>
                                        <p:cTn id="16" dur="1" fill="hold">
                                          <p:stCondLst>
                                            <p:cond delay="0"/>
                                          </p:stCondLst>
                                        </p:cTn>
                                        <p:tgtEl>
                                          <p:spTgt spid="30"/>
                                        </p:tgtEl>
                                        <p:attrNameLst>
                                          <p:attrName>style.visibility</p:attrName>
                                        </p:attrNameLst>
                                      </p:cBhvr>
                                      <p:to>
                                        <p:strVal val="visible"/>
                                      </p:to>
                                    </p:set>
                                    <p:anim calcmode="lin" valueType="num">
                                      <p:cBhvr>
                                        <p:cTn id="17" dur="500" fill="hold"/>
                                        <p:tgtEl>
                                          <p:spTgt spid="30"/>
                                        </p:tgtEl>
                                        <p:attrNameLst>
                                          <p:attrName>ppt_w</p:attrName>
                                        </p:attrNameLst>
                                      </p:cBhvr>
                                      <p:tavLst>
                                        <p:tav tm="0">
                                          <p:val>
                                            <p:fltVal val="0"/>
                                          </p:val>
                                        </p:tav>
                                        <p:tav tm="100000">
                                          <p:val>
                                            <p:strVal val="#ppt_w"/>
                                          </p:val>
                                        </p:tav>
                                      </p:tavLst>
                                    </p:anim>
                                    <p:anim calcmode="lin" valueType="num">
                                      <p:cBhvr>
                                        <p:cTn id="18" dur="500" fill="hold"/>
                                        <p:tgtEl>
                                          <p:spTgt spid="30"/>
                                        </p:tgtEl>
                                        <p:attrNameLst>
                                          <p:attrName>ppt_h</p:attrName>
                                        </p:attrNameLst>
                                      </p:cBhvr>
                                      <p:tavLst>
                                        <p:tav tm="0">
                                          <p:val>
                                            <p:fltVal val="0"/>
                                          </p:val>
                                        </p:tav>
                                        <p:tav tm="100000">
                                          <p:val>
                                            <p:strVal val="#ppt_h"/>
                                          </p:val>
                                        </p:tav>
                                      </p:tavLst>
                                    </p:anim>
                                    <p:animEffect transition="in" filter="fade">
                                      <p:cBhvr>
                                        <p:cTn id="19" dur="500"/>
                                        <p:tgtEl>
                                          <p:spTgt spid="30"/>
                                        </p:tgtEl>
                                      </p:cBhvr>
                                    </p:animEffect>
                                  </p:childTnLst>
                                </p:cTn>
                              </p:par>
                              <p:par>
                                <p:cTn id="20" presetID="22" presetClass="entr" presetSubtype="8" fill="hold" grpId="0" nodeType="withEffect">
                                  <p:stCondLst>
                                    <p:cond delay="1000"/>
                                  </p:stCondLst>
                                  <p:childTnLst>
                                    <p:set>
                                      <p:cBhvr>
                                        <p:cTn id="21" dur="1" fill="hold">
                                          <p:stCondLst>
                                            <p:cond delay="0"/>
                                          </p:stCondLst>
                                        </p:cTn>
                                        <p:tgtEl>
                                          <p:spTgt spid="19"/>
                                        </p:tgtEl>
                                        <p:attrNameLst>
                                          <p:attrName>style.visibility</p:attrName>
                                        </p:attrNameLst>
                                      </p:cBhvr>
                                      <p:to>
                                        <p:strVal val="visible"/>
                                      </p:to>
                                    </p:set>
                                    <p:animEffect transition="in" filter="wipe(left)">
                                      <p:cBhvr>
                                        <p:cTn id="22" dur="500"/>
                                        <p:tgtEl>
                                          <p:spTgt spid="19"/>
                                        </p:tgtEl>
                                      </p:cBhvr>
                                    </p:animEffect>
                                  </p:childTnLst>
                                </p:cTn>
                              </p:par>
                              <p:par>
                                <p:cTn id="23" presetID="22" presetClass="entr" presetSubtype="8" fill="hold" grpId="0" nodeType="withEffect">
                                  <p:stCondLst>
                                    <p:cond delay="1000"/>
                                  </p:stCondLst>
                                  <p:childTnLst>
                                    <p:set>
                                      <p:cBhvr>
                                        <p:cTn id="24" dur="1" fill="hold">
                                          <p:stCondLst>
                                            <p:cond delay="0"/>
                                          </p:stCondLst>
                                        </p:cTn>
                                        <p:tgtEl>
                                          <p:spTgt spid="18"/>
                                        </p:tgtEl>
                                        <p:attrNameLst>
                                          <p:attrName>style.visibility</p:attrName>
                                        </p:attrNameLst>
                                      </p:cBhvr>
                                      <p:to>
                                        <p:strVal val="visible"/>
                                      </p:to>
                                    </p:set>
                                    <p:animEffect transition="in" filter="wipe(left)">
                                      <p:cBhvr>
                                        <p:cTn id="25" dur="500"/>
                                        <p:tgtEl>
                                          <p:spTgt spid="18"/>
                                        </p:tgtEl>
                                      </p:cBhvr>
                                    </p:animEffect>
                                  </p:childTnLst>
                                </p:cTn>
                              </p:par>
                              <p:par>
                                <p:cTn id="26" presetID="53" presetClass="entr" presetSubtype="16" fill="hold" grpId="0" nodeType="withEffect">
                                  <p:stCondLst>
                                    <p:cond delay="1500"/>
                                  </p:stCondLst>
                                  <p:childTnLst>
                                    <p:set>
                                      <p:cBhvr>
                                        <p:cTn id="27" dur="1" fill="hold">
                                          <p:stCondLst>
                                            <p:cond delay="0"/>
                                          </p:stCondLst>
                                        </p:cTn>
                                        <p:tgtEl>
                                          <p:spTgt spid="41"/>
                                        </p:tgtEl>
                                        <p:attrNameLst>
                                          <p:attrName>style.visibility</p:attrName>
                                        </p:attrNameLst>
                                      </p:cBhvr>
                                      <p:to>
                                        <p:strVal val="visible"/>
                                      </p:to>
                                    </p:set>
                                    <p:anim calcmode="lin" valueType="num">
                                      <p:cBhvr>
                                        <p:cTn id="28" dur="500" fill="hold"/>
                                        <p:tgtEl>
                                          <p:spTgt spid="41"/>
                                        </p:tgtEl>
                                        <p:attrNameLst>
                                          <p:attrName>ppt_w</p:attrName>
                                        </p:attrNameLst>
                                      </p:cBhvr>
                                      <p:tavLst>
                                        <p:tav tm="0">
                                          <p:val>
                                            <p:fltVal val="0"/>
                                          </p:val>
                                        </p:tav>
                                        <p:tav tm="100000">
                                          <p:val>
                                            <p:strVal val="#ppt_w"/>
                                          </p:val>
                                        </p:tav>
                                      </p:tavLst>
                                    </p:anim>
                                    <p:anim calcmode="lin" valueType="num">
                                      <p:cBhvr>
                                        <p:cTn id="29" dur="500" fill="hold"/>
                                        <p:tgtEl>
                                          <p:spTgt spid="41"/>
                                        </p:tgtEl>
                                        <p:attrNameLst>
                                          <p:attrName>ppt_h</p:attrName>
                                        </p:attrNameLst>
                                      </p:cBhvr>
                                      <p:tavLst>
                                        <p:tav tm="0">
                                          <p:val>
                                            <p:fltVal val="0"/>
                                          </p:val>
                                        </p:tav>
                                        <p:tav tm="100000">
                                          <p:val>
                                            <p:strVal val="#ppt_h"/>
                                          </p:val>
                                        </p:tav>
                                      </p:tavLst>
                                    </p:anim>
                                    <p:animEffect transition="in" filter="fade">
                                      <p:cBhvr>
                                        <p:cTn id="30" dur="500"/>
                                        <p:tgtEl>
                                          <p:spTgt spid="41"/>
                                        </p:tgtEl>
                                      </p:cBhvr>
                                    </p:animEffect>
                                  </p:childTnLst>
                                </p:cTn>
                              </p:par>
                              <p:par>
                                <p:cTn id="31" presetID="53" presetClass="entr" presetSubtype="16" fill="hold" grpId="0" nodeType="withEffect">
                                  <p:stCondLst>
                                    <p:cond delay="1500"/>
                                  </p:stCondLst>
                                  <p:childTnLst>
                                    <p:set>
                                      <p:cBhvr>
                                        <p:cTn id="32" dur="1" fill="hold">
                                          <p:stCondLst>
                                            <p:cond delay="0"/>
                                          </p:stCondLst>
                                        </p:cTn>
                                        <p:tgtEl>
                                          <p:spTgt spid="46"/>
                                        </p:tgtEl>
                                        <p:attrNameLst>
                                          <p:attrName>style.visibility</p:attrName>
                                        </p:attrNameLst>
                                      </p:cBhvr>
                                      <p:to>
                                        <p:strVal val="visible"/>
                                      </p:to>
                                    </p:set>
                                    <p:anim calcmode="lin" valueType="num">
                                      <p:cBhvr>
                                        <p:cTn id="33" dur="500" fill="hold"/>
                                        <p:tgtEl>
                                          <p:spTgt spid="46"/>
                                        </p:tgtEl>
                                        <p:attrNameLst>
                                          <p:attrName>ppt_w</p:attrName>
                                        </p:attrNameLst>
                                      </p:cBhvr>
                                      <p:tavLst>
                                        <p:tav tm="0">
                                          <p:val>
                                            <p:fltVal val="0"/>
                                          </p:val>
                                        </p:tav>
                                        <p:tav tm="100000">
                                          <p:val>
                                            <p:strVal val="#ppt_w"/>
                                          </p:val>
                                        </p:tav>
                                      </p:tavLst>
                                    </p:anim>
                                    <p:anim calcmode="lin" valueType="num">
                                      <p:cBhvr>
                                        <p:cTn id="34" dur="500" fill="hold"/>
                                        <p:tgtEl>
                                          <p:spTgt spid="46"/>
                                        </p:tgtEl>
                                        <p:attrNameLst>
                                          <p:attrName>ppt_h</p:attrName>
                                        </p:attrNameLst>
                                      </p:cBhvr>
                                      <p:tavLst>
                                        <p:tav tm="0">
                                          <p:val>
                                            <p:fltVal val="0"/>
                                          </p:val>
                                        </p:tav>
                                        <p:tav tm="100000">
                                          <p:val>
                                            <p:strVal val="#ppt_h"/>
                                          </p:val>
                                        </p:tav>
                                      </p:tavLst>
                                    </p:anim>
                                    <p:animEffect transition="in" filter="fade">
                                      <p:cBhvr>
                                        <p:cTn id="35" dur="500"/>
                                        <p:tgtEl>
                                          <p:spTgt spid="46"/>
                                        </p:tgtEl>
                                      </p:cBhvr>
                                    </p:animEffect>
                                  </p:childTnLst>
                                </p:cTn>
                              </p:par>
                              <p:par>
                                <p:cTn id="36" presetID="53" presetClass="entr" presetSubtype="16" fill="hold" grpId="0" nodeType="withEffect">
                                  <p:stCondLst>
                                    <p:cond delay="1500"/>
                                  </p:stCondLst>
                                  <p:childTnLst>
                                    <p:set>
                                      <p:cBhvr>
                                        <p:cTn id="37" dur="1" fill="hold">
                                          <p:stCondLst>
                                            <p:cond delay="0"/>
                                          </p:stCondLst>
                                        </p:cTn>
                                        <p:tgtEl>
                                          <p:spTgt spid="48"/>
                                        </p:tgtEl>
                                        <p:attrNameLst>
                                          <p:attrName>style.visibility</p:attrName>
                                        </p:attrNameLst>
                                      </p:cBhvr>
                                      <p:to>
                                        <p:strVal val="visible"/>
                                      </p:to>
                                    </p:set>
                                    <p:anim calcmode="lin" valueType="num">
                                      <p:cBhvr>
                                        <p:cTn id="38" dur="500" fill="hold"/>
                                        <p:tgtEl>
                                          <p:spTgt spid="48"/>
                                        </p:tgtEl>
                                        <p:attrNameLst>
                                          <p:attrName>ppt_w</p:attrName>
                                        </p:attrNameLst>
                                      </p:cBhvr>
                                      <p:tavLst>
                                        <p:tav tm="0">
                                          <p:val>
                                            <p:fltVal val="0"/>
                                          </p:val>
                                        </p:tav>
                                        <p:tav tm="100000">
                                          <p:val>
                                            <p:strVal val="#ppt_w"/>
                                          </p:val>
                                        </p:tav>
                                      </p:tavLst>
                                    </p:anim>
                                    <p:anim calcmode="lin" valueType="num">
                                      <p:cBhvr>
                                        <p:cTn id="39" dur="500" fill="hold"/>
                                        <p:tgtEl>
                                          <p:spTgt spid="48"/>
                                        </p:tgtEl>
                                        <p:attrNameLst>
                                          <p:attrName>ppt_h</p:attrName>
                                        </p:attrNameLst>
                                      </p:cBhvr>
                                      <p:tavLst>
                                        <p:tav tm="0">
                                          <p:val>
                                            <p:fltVal val="0"/>
                                          </p:val>
                                        </p:tav>
                                        <p:tav tm="100000">
                                          <p:val>
                                            <p:strVal val="#ppt_h"/>
                                          </p:val>
                                        </p:tav>
                                      </p:tavLst>
                                    </p:anim>
                                    <p:animEffect transition="in" filter="fade">
                                      <p:cBhvr>
                                        <p:cTn id="40" dur="500"/>
                                        <p:tgtEl>
                                          <p:spTgt spid="48"/>
                                        </p:tgtEl>
                                      </p:cBhvr>
                                    </p:animEffect>
                                  </p:childTnLst>
                                </p:cTn>
                              </p:par>
                              <p:par>
                                <p:cTn id="41" presetID="53" presetClass="entr" presetSubtype="16" fill="hold" grpId="0" nodeType="withEffect">
                                  <p:stCondLst>
                                    <p:cond delay="1500"/>
                                  </p:stCondLst>
                                  <p:childTnLst>
                                    <p:set>
                                      <p:cBhvr>
                                        <p:cTn id="42" dur="1" fill="hold">
                                          <p:stCondLst>
                                            <p:cond delay="0"/>
                                          </p:stCondLst>
                                        </p:cTn>
                                        <p:tgtEl>
                                          <p:spTgt spid="49"/>
                                        </p:tgtEl>
                                        <p:attrNameLst>
                                          <p:attrName>style.visibility</p:attrName>
                                        </p:attrNameLst>
                                      </p:cBhvr>
                                      <p:to>
                                        <p:strVal val="visible"/>
                                      </p:to>
                                    </p:set>
                                    <p:anim calcmode="lin" valueType="num">
                                      <p:cBhvr>
                                        <p:cTn id="43" dur="500" fill="hold"/>
                                        <p:tgtEl>
                                          <p:spTgt spid="49"/>
                                        </p:tgtEl>
                                        <p:attrNameLst>
                                          <p:attrName>ppt_w</p:attrName>
                                        </p:attrNameLst>
                                      </p:cBhvr>
                                      <p:tavLst>
                                        <p:tav tm="0">
                                          <p:val>
                                            <p:fltVal val="0"/>
                                          </p:val>
                                        </p:tav>
                                        <p:tav tm="100000">
                                          <p:val>
                                            <p:strVal val="#ppt_w"/>
                                          </p:val>
                                        </p:tav>
                                      </p:tavLst>
                                    </p:anim>
                                    <p:anim calcmode="lin" valueType="num">
                                      <p:cBhvr>
                                        <p:cTn id="44" dur="500" fill="hold"/>
                                        <p:tgtEl>
                                          <p:spTgt spid="49"/>
                                        </p:tgtEl>
                                        <p:attrNameLst>
                                          <p:attrName>ppt_h</p:attrName>
                                        </p:attrNameLst>
                                      </p:cBhvr>
                                      <p:tavLst>
                                        <p:tav tm="0">
                                          <p:val>
                                            <p:fltVal val="0"/>
                                          </p:val>
                                        </p:tav>
                                        <p:tav tm="100000">
                                          <p:val>
                                            <p:strVal val="#ppt_h"/>
                                          </p:val>
                                        </p:tav>
                                      </p:tavLst>
                                    </p:anim>
                                    <p:animEffect transition="in" filter="fade">
                                      <p:cBhvr>
                                        <p:cTn id="45" dur="500"/>
                                        <p:tgtEl>
                                          <p:spTgt spid="49"/>
                                        </p:tgtEl>
                                      </p:cBhvr>
                                    </p:animEffect>
                                  </p:childTnLst>
                                </p:cTn>
                              </p:par>
                              <p:par>
                                <p:cTn id="46" presetID="53" presetClass="entr" presetSubtype="16" fill="hold" grpId="0" nodeType="withEffect">
                                  <p:stCondLst>
                                    <p:cond delay="1500"/>
                                  </p:stCondLst>
                                  <p:childTnLst>
                                    <p:set>
                                      <p:cBhvr>
                                        <p:cTn id="47" dur="1" fill="hold">
                                          <p:stCondLst>
                                            <p:cond delay="0"/>
                                          </p:stCondLst>
                                        </p:cTn>
                                        <p:tgtEl>
                                          <p:spTgt spid="50"/>
                                        </p:tgtEl>
                                        <p:attrNameLst>
                                          <p:attrName>style.visibility</p:attrName>
                                        </p:attrNameLst>
                                      </p:cBhvr>
                                      <p:to>
                                        <p:strVal val="visible"/>
                                      </p:to>
                                    </p:set>
                                    <p:anim calcmode="lin" valueType="num">
                                      <p:cBhvr>
                                        <p:cTn id="48" dur="500" fill="hold"/>
                                        <p:tgtEl>
                                          <p:spTgt spid="50"/>
                                        </p:tgtEl>
                                        <p:attrNameLst>
                                          <p:attrName>ppt_w</p:attrName>
                                        </p:attrNameLst>
                                      </p:cBhvr>
                                      <p:tavLst>
                                        <p:tav tm="0">
                                          <p:val>
                                            <p:fltVal val="0"/>
                                          </p:val>
                                        </p:tav>
                                        <p:tav tm="100000">
                                          <p:val>
                                            <p:strVal val="#ppt_w"/>
                                          </p:val>
                                        </p:tav>
                                      </p:tavLst>
                                    </p:anim>
                                    <p:anim calcmode="lin" valueType="num">
                                      <p:cBhvr>
                                        <p:cTn id="49" dur="500" fill="hold"/>
                                        <p:tgtEl>
                                          <p:spTgt spid="50"/>
                                        </p:tgtEl>
                                        <p:attrNameLst>
                                          <p:attrName>ppt_h</p:attrName>
                                        </p:attrNameLst>
                                      </p:cBhvr>
                                      <p:tavLst>
                                        <p:tav tm="0">
                                          <p:val>
                                            <p:fltVal val="0"/>
                                          </p:val>
                                        </p:tav>
                                        <p:tav tm="100000">
                                          <p:val>
                                            <p:strVal val="#ppt_h"/>
                                          </p:val>
                                        </p:tav>
                                      </p:tavLst>
                                    </p:anim>
                                    <p:animEffect transition="in" filter="fade">
                                      <p:cBhvr>
                                        <p:cTn id="50" dur="500"/>
                                        <p:tgtEl>
                                          <p:spTgt spid="50"/>
                                        </p:tgtEl>
                                      </p:cBhvr>
                                    </p:animEffect>
                                  </p:childTnLst>
                                </p:cTn>
                              </p:par>
                              <p:par>
                                <p:cTn id="51" presetID="53" presetClass="entr" presetSubtype="16" fill="hold" grpId="0" nodeType="withEffect">
                                  <p:stCondLst>
                                    <p:cond delay="1500"/>
                                  </p:stCondLst>
                                  <p:childTnLst>
                                    <p:set>
                                      <p:cBhvr>
                                        <p:cTn id="52" dur="1" fill="hold">
                                          <p:stCondLst>
                                            <p:cond delay="0"/>
                                          </p:stCondLst>
                                        </p:cTn>
                                        <p:tgtEl>
                                          <p:spTgt spid="51"/>
                                        </p:tgtEl>
                                        <p:attrNameLst>
                                          <p:attrName>style.visibility</p:attrName>
                                        </p:attrNameLst>
                                      </p:cBhvr>
                                      <p:to>
                                        <p:strVal val="visible"/>
                                      </p:to>
                                    </p:set>
                                    <p:anim calcmode="lin" valueType="num">
                                      <p:cBhvr>
                                        <p:cTn id="53" dur="500" fill="hold"/>
                                        <p:tgtEl>
                                          <p:spTgt spid="51"/>
                                        </p:tgtEl>
                                        <p:attrNameLst>
                                          <p:attrName>ppt_w</p:attrName>
                                        </p:attrNameLst>
                                      </p:cBhvr>
                                      <p:tavLst>
                                        <p:tav tm="0">
                                          <p:val>
                                            <p:fltVal val="0"/>
                                          </p:val>
                                        </p:tav>
                                        <p:tav tm="100000">
                                          <p:val>
                                            <p:strVal val="#ppt_w"/>
                                          </p:val>
                                        </p:tav>
                                      </p:tavLst>
                                    </p:anim>
                                    <p:anim calcmode="lin" valueType="num">
                                      <p:cBhvr>
                                        <p:cTn id="54" dur="500" fill="hold"/>
                                        <p:tgtEl>
                                          <p:spTgt spid="51"/>
                                        </p:tgtEl>
                                        <p:attrNameLst>
                                          <p:attrName>ppt_h</p:attrName>
                                        </p:attrNameLst>
                                      </p:cBhvr>
                                      <p:tavLst>
                                        <p:tav tm="0">
                                          <p:val>
                                            <p:fltVal val="0"/>
                                          </p:val>
                                        </p:tav>
                                        <p:tav tm="100000">
                                          <p:val>
                                            <p:strVal val="#ppt_h"/>
                                          </p:val>
                                        </p:tav>
                                      </p:tavLst>
                                    </p:anim>
                                    <p:animEffect transition="in" filter="fade">
                                      <p:cBhvr>
                                        <p:cTn id="55" dur="500"/>
                                        <p:tgtEl>
                                          <p:spTgt spid="51"/>
                                        </p:tgtEl>
                                      </p:cBhvr>
                                    </p:animEffect>
                                  </p:childTnLst>
                                </p:cTn>
                              </p:par>
                              <p:par>
                                <p:cTn id="56" presetID="14" presetClass="entr" presetSubtype="10" fill="hold" grpId="0" nodeType="withEffect">
                                  <p:stCondLst>
                                    <p:cond delay="2000"/>
                                  </p:stCondLst>
                                  <p:childTnLst>
                                    <p:set>
                                      <p:cBhvr>
                                        <p:cTn id="57" dur="1" fill="hold">
                                          <p:stCondLst>
                                            <p:cond delay="0"/>
                                          </p:stCondLst>
                                        </p:cTn>
                                        <p:tgtEl>
                                          <p:spTgt spid="52"/>
                                        </p:tgtEl>
                                        <p:attrNameLst>
                                          <p:attrName>style.visibility</p:attrName>
                                        </p:attrNameLst>
                                      </p:cBhvr>
                                      <p:to>
                                        <p:strVal val="visible"/>
                                      </p:to>
                                    </p:set>
                                    <p:animEffect transition="in" filter="randombar(horizontal)">
                                      <p:cBhvr>
                                        <p:cTn id="58" dur="400"/>
                                        <p:tgtEl>
                                          <p:spTgt spid="52"/>
                                        </p:tgtEl>
                                      </p:cBhvr>
                                    </p:animEffect>
                                  </p:childTnLst>
                                </p:cTn>
                              </p:par>
                              <p:par>
                                <p:cTn id="59" presetID="14" presetClass="entr" presetSubtype="10" fill="hold" grpId="0" nodeType="withEffect">
                                  <p:stCondLst>
                                    <p:cond delay="2000"/>
                                  </p:stCondLst>
                                  <p:childTnLst>
                                    <p:set>
                                      <p:cBhvr>
                                        <p:cTn id="60" dur="1" fill="hold">
                                          <p:stCondLst>
                                            <p:cond delay="0"/>
                                          </p:stCondLst>
                                        </p:cTn>
                                        <p:tgtEl>
                                          <p:spTgt spid="53"/>
                                        </p:tgtEl>
                                        <p:attrNameLst>
                                          <p:attrName>style.visibility</p:attrName>
                                        </p:attrNameLst>
                                      </p:cBhvr>
                                      <p:to>
                                        <p:strVal val="visible"/>
                                      </p:to>
                                    </p:set>
                                    <p:animEffect transition="in" filter="randombar(horizontal)">
                                      <p:cBhvr>
                                        <p:cTn id="61" dur="400"/>
                                        <p:tgtEl>
                                          <p:spTgt spid="53"/>
                                        </p:tgtEl>
                                      </p:cBhvr>
                                    </p:animEffect>
                                  </p:childTnLst>
                                </p:cTn>
                              </p:par>
                            </p:childTnLst>
                          </p:cTn>
                        </p:par>
                        <p:par>
                          <p:cTn id="62" fill="hold">
                            <p:stCondLst>
                              <p:cond delay="1000"/>
                            </p:stCondLst>
                            <p:childTnLst>
                              <p:par>
                                <p:cTn id="63" presetID="22" presetClass="entr" presetSubtype="1" fill="hold" grpId="0" nodeType="after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wipe(up)">
                                      <p:cBhvr>
                                        <p:cTn id="65" dur="500"/>
                                        <p:tgtEl>
                                          <p:spTgt spid="33"/>
                                        </p:tgtEl>
                                      </p:cBhvr>
                                    </p:animEffect>
                                  </p:childTnLst>
                                </p:cTn>
                              </p:par>
                              <p:par>
                                <p:cTn id="66" presetID="14" presetClass="entr" presetSubtype="10" fill="hold" grpId="0" nodeType="withEffect">
                                  <p:stCondLst>
                                    <p:cond delay="500"/>
                                  </p:stCondLst>
                                  <p:childTnLst>
                                    <p:set>
                                      <p:cBhvr>
                                        <p:cTn id="67" dur="1" fill="hold">
                                          <p:stCondLst>
                                            <p:cond delay="0"/>
                                          </p:stCondLst>
                                        </p:cTn>
                                        <p:tgtEl>
                                          <p:spTgt spid="54"/>
                                        </p:tgtEl>
                                        <p:attrNameLst>
                                          <p:attrName>style.visibility</p:attrName>
                                        </p:attrNameLst>
                                      </p:cBhvr>
                                      <p:to>
                                        <p:strVal val="visible"/>
                                      </p:to>
                                    </p:set>
                                    <p:animEffect transition="in" filter="randombar(horizontal)">
                                      <p:cBhvr>
                                        <p:cTn id="68" dur="400"/>
                                        <p:tgtEl>
                                          <p:spTgt spid="54"/>
                                        </p:tgtEl>
                                      </p:cBhvr>
                                    </p:animEffect>
                                  </p:childTnLst>
                                </p:cTn>
                              </p:par>
                              <p:par>
                                <p:cTn id="69" presetID="14" presetClass="entr" presetSubtype="10" fill="hold" grpId="0" nodeType="withEffect">
                                  <p:stCondLst>
                                    <p:cond delay="500"/>
                                  </p:stCondLst>
                                  <p:childTnLst>
                                    <p:set>
                                      <p:cBhvr>
                                        <p:cTn id="70" dur="1" fill="hold">
                                          <p:stCondLst>
                                            <p:cond delay="0"/>
                                          </p:stCondLst>
                                        </p:cTn>
                                        <p:tgtEl>
                                          <p:spTgt spid="55"/>
                                        </p:tgtEl>
                                        <p:attrNameLst>
                                          <p:attrName>style.visibility</p:attrName>
                                        </p:attrNameLst>
                                      </p:cBhvr>
                                      <p:to>
                                        <p:strVal val="visible"/>
                                      </p:to>
                                    </p:set>
                                    <p:animEffect transition="in" filter="randombar(horizontal)">
                                      <p:cBhvr>
                                        <p:cTn id="71" dur="400"/>
                                        <p:tgtEl>
                                          <p:spTgt spid="55"/>
                                        </p:tgtEl>
                                      </p:cBhvr>
                                    </p:animEffect>
                                  </p:childTnLst>
                                </p:cTn>
                              </p:par>
                            </p:childTnLst>
                          </p:cTn>
                        </p:par>
                        <p:par>
                          <p:cTn id="72" fill="hold">
                            <p:stCondLst>
                              <p:cond delay="1500"/>
                            </p:stCondLst>
                            <p:childTnLst>
                              <p:par>
                                <p:cTn id="73" presetID="22" presetClass="entr" presetSubtype="8" fill="hold" grpId="0" nodeType="afterEffect">
                                  <p:stCondLst>
                                    <p:cond delay="0"/>
                                  </p:stCondLst>
                                  <p:childTnLst>
                                    <p:set>
                                      <p:cBhvr>
                                        <p:cTn id="74" dur="1" fill="hold">
                                          <p:stCondLst>
                                            <p:cond delay="0"/>
                                          </p:stCondLst>
                                        </p:cTn>
                                        <p:tgtEl>
                                          <p:spTgt spid="38"/>
                                        </p:tgtEl>
                                        <p:attrNameLst>
                                          <p:attrName>style.visibility</p:attrName>
                                        </p:attrNameLst>
                                      </p:cBhvr>
                                      <p:to>
                                        <p:strVal val="visible"/>
                                      </p:to>
                                    </p:set>
                                    <p:animEffect transition="in" filter="wipe(left)">
                                      <p:cBhvr>
                                        <p:cTn id="75" dur="500"/>
                                        <p:tgtEl>
                                          <p:spTgt spid="38"/>
                                        </p:tgtEl>
                                      </p:cBhvr>
                                    </p:animEffect>
                                  </p:childTnLst>
                                </p:cTn>
                              </p:par>
                              <p:par>
                                <p:cTn id="76" presetID="14" presetClass="entr" presetSubtype="10" fill="hold" grpId="0" nodeType="withEffect">
                                  <p:stCondLst>
                                    <p:cond delay="500"/>
                                  </p:stCondLst>
                                  <p:childTnLst>
                                    <p:set>
                                      <p:cBhvr>
                                        <p:cTn id="77" dur="1" fill="hold">
                                          <p:stCondLst>
                                            <p:cond delay="0"/>
                                          </p:stCondLst>
                                        </p:cTn>
                                        <p:tgtEl>
                                          <p:spTgt spid="56"/>
                                        </p:tgtEl>
                                        <p:attrNameLst>
                                          <p:attrName>style.visibility</p:attrName>
                                        </p:attrNameLst>
                                      </p:cBhvr>
                                      <p:to>
                                        <p:strVal val="visible"/>
                                      </p:to>
                                    </p:set>
                                    <p:animEffect transition="in" filter="randombar(horizontal)">
                                      <p:cBhvr>
                                        <p:cTn id="78" dur="400"/>
                                        <p:tgtEl>
                                          <p:spTgt spid="56"/>
                                        </p:tgtEl>
                                      </p:cBhvr>
                                    </p:animEffect>
                                  </p:childTnLst>
                                </p:cTn>
                              </p:par>
                              <p:par>
                                <p:cTn id="79" presetID="14" presetClass="entr" presetSubtype="10" fill="hold" grpId="0" nodeType="withEffect">
                                  <p:stCondLst>
                                    <p:cond delay="500"/>
                                  </p:stCondLst>
                                  <p:childTnLst>
                                    <p:set>
                                      <p:cBhvr>
                                        <p:cTn id="80" dur="1" fill="hold">
                                          <p:stCondLst>
                                            <p:cond delay="0"/>
                                          </p:stCondLst>
                                        </p:cTn>
                                        <p:tgtEl>
                                          <p:spTgt spid="57"/>
                                        </p:tgtEl>
                                        <p:attrNameLst>
                                          <p:attrName>style.visibility</p:attrName>
                                        </p:attrNameLst>
                                      </p:cBhvr>
                                      <p:to>
                                        <p:strVal val="visible"/>
                                      </p:to>
                                    </p:set>
                                    <p:animEffect transition="in" filter="randombar(horizontal)">
                                      <p:cBhvr>
                                        <p:cTn id="81" dur="400"/>
                                        <p:tgtEl>
                                          <p:spTgt spid="57"/>
                                        </p:tgtEl>
                                      </p:cBhvr>
                                    </p:animEffect>
                                  </p:childTnLst>
                                </p:cTn>
                              </p:par>
                            </p:childTnLst>
                          </p:cTn>
                        </p:par>
                        <p:par>
                          <p:cTn id="82" fill="hold">
                            <p:stCondLst>
                              <p:cond delay="2000"/>
                            </p:stCondLst>
                            <p:childTnLst>
                              <p:par>
                                <p:cTn id="83" presetID="22" presetClass="entr" presetSubtype="2" fill="hold" grpId="0" nodeType="afterEffect">
                                  <p:stCondLst>
                                    <p:cond delay="0"/>
                                  </p:stCondLst>
                                  <p:childTnLst>
                                    <p:set>
                                      <p:cBhvr>
                                        <p:cTn id="84" dur="1" fill="hold">
                                          <p:stCondLst>
                                            <p:cond delay="0"/>
                                          </p:stCondLst>
                                        </p:cTn>
                                        <p:tgtEl>
                                          <p:spTgt spid="58"/>
                                        </p:tgtEl>
                                        <p:attrNameLst>
                                          <p:attrName>style.visibility</p:attrName>
                                        </p:attrNameLst>
                                      </p:cBhvr>
                                      <p:to>
                                        <p:strVal val="visible"/>
                                      </p:to>
                                    </p:set>
                                    <p:animEffect transition="in" filter="wipe(right)">
                                      <p:cBhvr>
                                        <p:cTn id="85" dur="500"/>
                                        <p:tgtEl>
                                          <p:spTgt spid="58"/>
                                        </p:tgtEl>
                                      </p:cBhvr>
                                    </p:animEffect>
                                  </p:childTnLst>
                                </p:cTn>
                              </p:par>
                              <p:par>
                                <p:cTn id="86" presetID="22" presetClass="entr" presetSubtype="2" fill="hold" grpId="0" nodeType="withEffect">
                                  <p:stCondLst>
                                    <p:cond delay="0"/>
                                  </p:stCondLst>
                                  <p:childTnLst>
                                    <p:set>
                                      <p:cBhvr>
                                        <p:cTn id="87" dur="1" fill="hold">
                                          <p:stCondLst>
                                            <p:cond delay="0"/>
                                          </p:stCondLst>
                                        </p:cTn>
                                        <p:tgtEl>
                                          <p:spTgt spid="59"/>
                                        </p:tgtEl>
                                        <p:attrNameLst>
                                          <p:attrName>style.visibility</p:attrName>
                                        </p:attrNameLst>
                                      </p:cBhvr>
                                      <p:to>
                                        <p:strVal val="visible"/>
                                      </p:to>
                                    </p:set>
                                    <p:animEffect transition="in" filter="wipe(right)">
                                      <p:cBhvr>
                                        <p:cTn id="88" dur="750"/>
                                        <p:tgtEl>
                                          <p:spTgt spid="59"/>
                                        </p:tgtEl>
                                      </p:cBhvr>
                                    </p:animEffect>
                                  </p:childTnLst>
                                </p:cTn>
                              </p:par>
                            </p:childTnLst>
                          </p:cTn>
                        </p:par>
                        <p:par>
                          <p:cTn id="89" fill="hold">
                            <p:stCondLst>
                              <p:cond delay="2500"/>
                            </p:stCondLst>
                            <p:childTnLst>
                              <p:par>
                                <p:cTn id="90" presetID="10" presetClass="entr" presetSubtype="0" fill="hold" grpId="0" nodeType="afterEffect">
                                  <p:stCondLst>
                                    <p:cond delay="0"/>
                                  </p:stCondLst>
                                  <p:childTnLst>
                                    <p:set>
                                      <p:cBhvr>
                                        <p:cTn id="91" dur="1" fill="hold">
                                          <p:stCondLst>
                                            <p:cond delay="0"/>
                                          </p:stCondLst>
                                        </p:cTn>
                                        <p:tgtEl>
                                          <p:spTgt spid="74"/>
                                        </p:tgtEl>
                                        <p:attrNameLst>
                                          <p:attrName>style.visibility</p:attrName>
                                        </p:attrNameLst>
                                      </p:cBhvr>
                                      <p:to>
                                        <p:strVal val="visible"/>
                                      </p:to>
                                    </p:set>
                                    <p:animEffect transition="in" filter="fade">
                                      <p:cBhvr>
                                        <p:cTn id="92" dur="125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33" grpId="0" animBg="1"/>
      <p:bldP spid="38" grpId="0" animBg="1"/>
      <p:bldP spid="41" grpId="0" animBg="1"/>
      <p:bldP spid="46" grpId="0"/>
      <p:bldP spid="48" grpId="0" animBg="1"/>
      <p:bldP spid="49" grpId="0"/>
      <p:bldP spid="50" grpId="0" animBg="1"/>
      <p:bldP spid="51" grpId="0"/>
      <p:bldP spid="52" grpId="0"/>
      <p:bldP spid="53" grpId="0"/>
      <p:bldP spid="54" grpId="0"/>
      <p:bldP spid="55" grpId="0"/>
      <p:bldP spid="56" grpId="0"/>
      <p:bldP spid="57" grpId="0"/>
      <p:bldP spid="58" grpId="0"/>
      <p:bldP spid="59" grpId="0"/>
      <p:bldP spid="7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a:off x="4892558" y="972607"/>
            <a:ext cx="2448272" cy="244827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3" name="组合 32"/>
          <p:cNvGrpSpPr/>
          <p:nvPr/>
        </p:nvGrpSpPr>
        <p:grpSpPr>
          <a:xfrm>
            <a:off x="4808413" y="4406540"/>
            <a:ext cx="1436675" cy="215444"/>
            <a:chOff x="4369395" y="3284984"/>
            <a:chExt cx="1436675" cy="215444"/>
          </a:xfrm>
        </p:grpSpPr>
        <p:sp>
          <p:nvSpPr>
            <p:cNvPr id="34"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项目来源</a:t>
              </a:r>
            </a:p>
          </p:txBody>
        </p:sp>
        <p:grpSp>
          <p:nvGrpSpPr>
            <p:cNvPr id="35" name="组合 34"/>
            <p:cNvGrpSpPr/>
            <p:nvPr/>
          </p:nvGrpSpPr>
          <p:grpSpPr>
            <a:xfrm>
              <a:off x="4369395" y="3316401"/>
              <a:ext cx="168551" cy="168551"/>
              <a:chOff x="5005199" y="3717032"/>
              <a:chExt cx="168551" cy="168551"/>
            </a:xfrm>
          </p:grpSpPr>
          <p:sp>
            <p:nvSpPr>
              <p:cNvPr id="36" name="椭圆 35"/>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7" name="等腰三角形 36"/>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38" name="组合 37"/>
          <p:cNvGrpSpPr/>
          <p:nvPr/>
        </p:nvGrpSpPr>
        <p:grpSpPr>
          <a:xfrm>
            <a:off x="6461112" y="4406540"/>
            <a:ext cx="1436675" cy="215444"/>
            <a:chOff x="4369395" y="3284984"/>
            <a:chExt cx="1436675" cy="215444"/>
          </a:xfrm>
        </p:grpSpPr>
        <p:sp>
          <p:nvSpPr>
            <p:cNvPr id="39"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需求分析</a:t>
              </a:r>
            </a:p>
          </p:txBody>
        </p:sp>
        <p:grpSp>
          <p:nvGrpSpPr>
            <p:cNvPr id="40" name="组合 39"/>
            <p:cNvGrpSpPr/>
            <p:nvPr/>
          </p:nvGrpSpPr>
          <p:grpSpPr>
            <a:xfrm>
              <a:off x="4369395" y="3316401"/>
              <a:ext cx="168551" cy="168551"/>
              <a:chOff x="5005199" y="3717032"/>
              <a:chExt cx="168551" cy="168551"/>
            </a:xfrm>
          </p:grpSpPr>
          <p:sp>
            <p:nvSpPr>
              <p:cNvPr id="41" name="椭圆 40"/>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4" name="等腰三角形 4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45" name="组合 44"/>
          <p:cNvGrpSpPr/>
          <p:nvPr/>
        </p:nvGrpSpPr>
        <p:grpSpPr>
          <a:xfrm>
            <a:off x="4808413" y="4797732"/>
            <a:ext cx="1436675" cy="215444"/>
            <a:chOff x="4369395" y="3284984"/>
            <a:chExt cx="1436675" cy="215444"/>
          </a:xfrm>
        </p:grpSpPr>
        <p:sp>
          <p:nvSpPr>
            <p:cNvPr id="46"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解决问题</a:t>
              </a:r>
            </a:p>
          </p:txBody>
        </p:sp>
        <p:grpSp>
          <p:nvGrpSpPr>
            <p:cNvPr id="47" name="组合 46"/>
            <p:cNvGrpSpPr/>
            <p:nvPr/>
          </p:nvGrpSpPr>
          <p:grpSpPr>
            <a:xfrm>
              <a:off x="4369395" y="3316401"/>
              <a:ext cx="168551" cy="168551"/>
              <a:chOff x="5005199" y="3717032"/>
              <a:chExt cx="168551" cy="168551"/>
            </a:xfrm>
          </p:grpSpPr>
          <p:sp>
            <p:nvSpPr>
              <p:cNvPr id="48" name="椭圆 47"/>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9" name="等腰三角形 48"/>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50" name="组合 49"/>
          <p:cNvGrpSpPr/>
          <p:nvPr/>
        </p:nvGrpSpPr>
        <p:grpSpPr>
          <a:xfrm>
            <a:off x="6461112" y="4797152"/>
            <a:ext cx="1436675" cy="215444"/>
            <a:chOff x="4369395" y="3284984"/>
            <a:chExt cx="1436675" cy="215444"/>
          </a:xfrm>
        </p:grpSpPr>
        <p:sp>
          <p:nvSpPr>
            <p:cNvPr id="51"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行业前景</a:t>
              </a:r>
            </a:p>
          </p:txBody>
        </p:sp>
        <p:grpSp>
          <p:nvGrpSpPr>
            <p:cNvPr id="52" name="组合 51"/>
            <p:cNvGrpSpPr/>
            <p:nvPr/>
          </p:nvGrpSpPr>
          <p:grpSpPr>
            <a:xfrm>
              <a:off x="4369395" y="3316401"/>
              <a:ext cx="168551" cy="168551"/>
              <a:chOff x="5005199" y="3717032"/>
              <a:chExt cx="168551" cy="168551"/>
            </a:xfrm>
          </p:grpSpPr>
          <p:sp>
            <p:nvSpPr>
              <p:cNvPr id="53" name="椭圆 52"/>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4" name="等腰三角形 5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55" name="标题 4"/>
          <p:cNvSpPr txBox="1">
            <a:spLocks/>
          </p:cNvSpPr>
          <p:nvPr/>
        </p:nvSpPr>
        <p:spPr>
          <a:xfrm>
            <a:off x="4945459" y="3819612"/>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我们要做什么</a:t>
            </a:r>
          </a:p>
        </p:txBody>
      </p:sp>
      <p:sp>
        <p:nvSpPr>
          <p:cNvPr id="56" name="椭圆 55"/>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7" name="椭圆 56"/>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8" name="椭圆 57"/>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9" name="椭圆 58"/>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椭圆 59"/>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1" name="椭圆 60"/>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椭圆 61"/>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椭圆 62"/>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椭圆 63"/>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椭圆 64"/>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6" name="标题 4"/>
          <p:cNvSpPr txBox="1">
            <a:spLocks/>
          </p:cNvSpPr>
          <p:nvPr/>
        </p:nvSpPr>
        <p:spPr>
          <a:xfrm>
            <a:off x="4945459" y="2780928"/>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第二章</a:t>
            </a:r>
          </a:p>
        </p:txBody>
      </p:sp>
      <p:sp>
        <p:nvSpPr>
          <p:cNvPr id="67" name="椭圆 66"/>
          <p:cNvSpPr/>
          <p:nvPr/>
        </p:nvSpPr>
        <p:spPr>
          <a:xfrm>
            <a:off x="4996314" y="1076363"/>
            <a:ext cx="2240761" cy="2240761"/>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8" name="直接连接符 67"/>
          <p:cNvCxnSpPr/>
          <p:nvPr/>
        </p:nvCxnSpPr>
        <p:spPr>
          <a:xfrm>
            <a:off x="4808413" y="4293096"/>
            <a:ext cx="2477306" cy="0"/>
          </a:xfrm>
          <a:prstGeom prst="line">
            <a:avLst/>
          </a:prstGeom>
          <a:ln>
            <a:solidFill>
              <a:srgbClr val="2C3637"/>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69" name="组合 68"/>
          <p:cNvGrpSpPr/>
          <p:nvPr/>
        </p:nvGrpSpPr>
        <p:grpSpPr>
          <a:xfrm>
            <a:off x="4801443" y="5157772"/>
            <a:ext cx="1436675" cy="215444"/>
            <a:chOff x="4369395" y="3284984"/>
            <a:chExt cx="1436675" cy="215444"/>
          </a:xfrm>
        </p:grpSpPr>
        <p:sp>
          <p:nvSpPr>
            <p:cNvPr id="70"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竞争对手</a:t>
              </a:r>
            </a:p>
          </p:txBody>
        </p:sp>
        <p:grpSp>
          <p:nvGrpSpPr>
            <p:cNvPr id="71" name="组合 70"/>
            <p:cNvGrpSpPr/>
            <p:nvPr/>
          </p:nvGrpSpPr>
          <p:grpSpPr>
            <a:xfrm>
              <a:off x="4369395" y="3316401"/>
              <a:ext cx="168551" cy="168551"/>
              <a:chOff x="5005199" y="3717032"/>
              <a:chExt cx="168551" cy="168551"/>
            </a:xfrm>
          </p:grpSpPr>
          <p:sp>
            <p:nvSpPr>
              <p:cNvPr id="72" name="椭圆 71"/>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3" name="等腰三角形 72"/>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74" name="KSO_Shape"/>
          <p:cNvSpPr>
            <a:spLocks/>
          </p:cNvSpPr>
          <p:nvPr/>
        </p:nvSpPr>
        <p:spPr bwMode="auto">
          <a:xfrm>
            <a:off x="5356820" y="1519958"/>
            <a:ext cx="1481536" cy="1261770"/>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75" name="组合 74"/>
          <p:cNvGrpSpPr/>
          <p:nvPr/>
        </p:nvGrpSpPr>
        <p:grpSpPr>
          <a:xfrm>
            <a:off x="6468158" y="5157192"/>
            <a:ext cx="1436675" cy="215444"/>
            <a:chOff x="4369395" y="3284984"/>
            <a:chExt cx="1436675" cy="215444"/>
          </a:xfrm>
        </p:grpSpPr>
        <p:sp>
          <p:nvSpPr>
            <p:cNvPr id="76"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可行性分析</a:t>
              </a:r>
            </a:p>
          </p:txBody>
        </p:sp>
        <p:grpSp>
          <p:nvGrpSpPr>
            <p:cNvPr id="77" name="组合 76"/>
            <p:cNvGrpSpPr/>
            <p:nvPr/>
          </p:nvGrpSpPr>
          <p:grpSpPr>
            <a:xfrm>
              <a:off x="4369395" y="3316401"/>
              <a:ext cx="168551" cy="168551"/>
              <a:chOff x="5005199" y="3717032"/>
              <a:chExt cx="168551" cy="168551"/>
            </a:xfrm>
          </p:grpSpPr>
          <p:sp>
            <p:nvSpPr>
              <p:cNvPr id="78" name="椭圆 77"/>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9" name="等腰三角形 78"/>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Tree>
    <p:extLst>
      <p:ext uri="{BB962C8B-B14F-4D97-AF65-F5344CB8AC3E}">
        <p14:creationId xmlns:p14="http://schemas.microsoft.com/office/powerpoint/2010/main" val="2924353681"/>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500"/>
                                  </p:stCondLst>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fltVal val="0"/>
                                          </p:val>
                                        </p:tav>
                                        <p:tav tm="100000">
                                          <p:val>
                                            <p:strVal val="#ppt_w"/>
                                          </p:val>
                                        </p:tav>
                                      </p:tavLst>
                                    </p:anim>
                                    <p:anim calcmode="lin" valueType="num">
                                      <p:cBhvr>
                                        <p:cTn id="8" dur="500" fill="hold"/>
                                        <p:tgtEl>
                                          <p:spTgt spid="32"/>
                                        </p:tgtEl>
                                        <p:attrNameLst>
                                          <p:attrName>ppt_h</p:attrName>
                                        </p:attrNameLst>
                                      </p:cBhvr>
                                      <p:tavLst>
                                        <p:tav tm="0">
                                          <p:val>
                                            <p:fltVal val="0"/>
                                          </p:val>
                                        </p:tav>
                                        <p:tav tm="100000">
                                          <p:val>
                                            <p:strVal val="#ppt_h"/>
                                          </p:val>
                                        </p:tav>
                                      </p:tavLst>
                                    </p:anim>
                                    <p:animEffect transition="in" filter="fade">
                                      <p:cBhvr>
                                        <p:cTn id="9" dur="500"/>
                                        <p:tgtEl>
                                          <p:spTgt spid="32"/>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67"/>
                                        </p:tgtEl>
                                        <p:attrNameLst>
                                          <p:attrName>style.visibility</p:attrName>
                                        </p:attrNameLst>
                                      </p:cBhvr>
                                      <p:to>
                                        <p:strVal val="visible"/>
                                      </p:to>
                                    </p:set>
                                    <p:anim calcmode="lin" valueType="num">
                                      <p:cBhvr>
                                        <p:cTn id="13" dur="500" fill="hold"/>
                                        <p:tgtEl>
                                          <p:spTgt spid="67"/>
                                        </p:tgtEl>
                                        <p:attrNameLst>
                                          <p:attrName>ppt_w</p:attrName>
                                        </p:attrNameLst>
                                      </p:cBhvr>
                                      <p:tavLst>
                                        <p:tav tm="0">
                                          <p:val>
                                            <p:fltVal val="0"/>
                                          </p:val>
                                        </p:tav>
                                        <p:tav tm="100000">
                                          <p:val>
                                            <p:strVal val="#ppt_w"/>
                                          </p:val>
                                        </p:tav>
                                      </p:tavLst>
                                    </p:anim>
                                    <p:anim calcmode="lin" valueType="num">
                                      <p:cBhvr>
                                        <p:cTn id="14" dur="500" fill="hold"/>
                                        <p:tgtEl>
                                          <p:spTgt spid="67"/>
                                        </p:tgtEl>
                                        <p:attrNameLst>
                                          <p:attrName>ppt_h</p:attrName>
                                        </p:attrNameLst>
                                      </p:cBhvr>
                                      <p:tavLst>
                                        <p:tav tm="0">
                                          <p:val>
                                            <p:fltVal val="0"/>
                                          </p:val>
                                        </p:tav>
                                        <p:tav tm="100000">
                                          <p:val>
                                            <p:strVal val="#ppt_h"/>
                                          </p:val>
                                        </p:tav>
                                      </p:tavLst>
                                    </p:anim>
                                    <p:animEffect transition="in" filter="fade">
                                      <p:cBhvr>
                                        <p:cTn id="15" dur="500"/>
                                        <p:tgtEl>
                                          <p:spTgt spid="67"/>
                                        </p:tgtEl>
                                      </p:cBhvr>
                                    </p:animEffect>
                                  </p:childTnLst>
                                </p:cTn>
                              </p:par>
                              <p:par>
                                <p:cTn id="16" presetID="53" presetClass="entr" presetSubtype="16" fill="hold" grpId="0" nodeType="withEffect">
                                  <p:stCondLst>
                                    <p:cond delay="1000"/>
                                  </p:stCondLst>
                                  <p:iterate type="lt">
                                    <p:tmPct val="0"/>
                                  </p:iterate>
                                  <p:childTnLst>
                                    <p:set>
                                      <p:cBhvr>
                                        <p:cTn id="17" dur="1" fill="hold">
                                          <p:stCondLst>
                                            <p:cond delay="0"/>
                                          </p:stCondLst>
                                        </p:cTn>
                                        <p:tgtEl>
                                          <p:spTgt spid="66"/>
                                        </p:tgtEl>
                                        <p:attrNameLst>
                                          <p:attrName>style.visibility</p:attrName>
                                        </p:attrNameLst>
                                      </p:cBhvr>
                                      <p:to>
                                        <p:strVal val="visible"/>
                                      </p:to>
                                    </p:set>
                                    <p:anim calcmode="lin" valueType="num">
                                      <p:cBhvr>
                                        <p:cTn id="18" dur="500" fill="hold"/>
                                        <p:tgtEl>
                                          <p:spTgt spid="66"/>
                                        </p:tgtEl>
                                        <p:attrNameLst>
                                          <p:attrName>ppt_w</p:attrName>
                                        </p:attrNameLst>
                                      </p:cBhvr>
                                      <p:tavLst>
                                        <p:tav tm="0">
                                          <p:val>
                                            <p:fltVal val="0"/>
                                          </p:val>
                                        </p:tav>
                                        <p:tav tm="100000">
                                          <p:val>
                                            <p:strVal val="#ppt_w"/>
                                          </p:val>
                                        </p:tav>
                                      </p:tavLst>
                                    </p:anim>
                                    <p:anim calcmode="lin" valueType="num">
                                      <p:cBhvr>
                                        <p:cTn id="19" dur="500" fill="hold"/>
                                        <p:tgtEl>
                                          <p:spTgt spid="66"/>
                                        </p:tgtEl>
                                        <p:attrNameLst>
                                          <p:attrName>ppt_h</p:attrName>
                                        </p:attrNameLst>
                                      </p:cBhvr>
                                      <p:tavLst>
                                        <p:tav tm="0">
                                          <p:val>
                                            <p:fltVal val="0"/>
                                          </p:val>
                                        </p:tav>
                                        <p:tav tm="100000">
                                          <p:val>
                                            <p:strVal val="#ppt_h"/>
                                          </p:val>
                                        </p:tav>
                                      </p:tavLst>
                                    </p:anim>
                                    <p:animEffect transition="in" filter="fade">
                                      <p:cBhvr>
                                        <p:cTn id="20" dur="500"/>
                                        <p:tgtEl>
                                          <p:spTgt spid="66"/>
                                        </p:tgtEl>
                                      </p:cBhvr>
                                    </p:animEffect>
                                  </p:childTnLst>
                                </p:cTn>
                              </p:par>
                              <p:par>
                                <p:cTn id="21" presetID="53" presetClass="entr" presetSubtype="528" fill="hold" grpId="0" nodeType="withEffect">
                                  <p:stCondLst>
                                    <p:cond delay="1000"/>
                                  </p:stCondLst>
                                  <p:childTnLst>
                                    <p:set>
                                      <p:cBhvr>
                                        <p:cTn id="22" dur="1" fill="hold">
                                          <p:stCondLst>
                                            <p:cond delay="0"/>
                                          </p:stCondLst>
                                        </p:cTn>
                                        <p:tgtEl>
                                          <p:spTgt spid="74"/>
                                        </p:tgtEl>
                                        <p:attrNameLst>
                                          <p:attrName>style.visibility</p:attrName>
                                        </p:attrNameLst>
                                      </p:cBhvr>
                                      <p:to>
                                        <p:strVal val="visible"/>
                                      </p:to>
                                    </p:set>
                                    <p:anim calcmode="lin" valueType="num">
                                      <p:cBhvr>
                                        <p:cTn id="23" dur="500" fill="hold"/>
                                        <p:tgtEl>
                                          <p:spTgt spid="74"/>
                                        </p:tgtEl>
                                        <p:attrNameLst>
                                          <p:attrName>ppt_w</p:attrName>
                                        </p:attrNameLst>
                                      </p:cBhvr>
                                      <p:tavLst>
                                        <p:tav tm="0">
                                          <p:val>
                                            <p:fltVal val="0"/>
                                          </p:val>
                                        </p:tav>
                                        <p:tav tm="100000">
                                          <p:val>
                                            <p:strVal val="#ppt_w"/>
                                          </p:val>
                                        </p:tav>
                                      </p:tavLst>
                                    </p:anim>
                                    <p:anim calcmode="lin" valueType="num">
                                      <p:cBhvr>
                                        <p:cTn id="24" dur="500" fill="hold"/>
                                        <p:tgtEl>
                                          <p:spTgt spid="74"/>
                                        </p:tgtEl>
                                        <p:attrNameLst>
                                          <p:attrName>ppt_h</p:attrName>
                                        </p:attrNameLst>
                                      </p:cBhvr>
                                      <p:tavLst>
                                        <p:tav tm="0">
                                          <p:val>
                                            <p:fltVal val="0"/>
                                          </p:val>
                                        </p:tav>
                                        <p:tav tm="100000">
                                          <p:val>
                                            <p:strVal val="#ppt_h"/>
                                          </p:val>
                                        </p:tav>
                                      </p:tavLst>
                                    </p:anim>
                                    <p:animEffect transition="in" filter="fade">
                                      <p:cBhvr>
                                        <p:cTn id="25" dur="500"/>
                                        <p:tgtEl>
                                          <p:spTgt spid="74"/>
                                        </p:tgtEl>
                                      </p:cBhvr>
                                    </p:animEffect>
                                    <p:anim calcmode="lin" valueType="num">
                                      <p:cBhvr>
                                        <p:cTn id="26" dur="500" fill="hold"/>
                                        <p:tgtEl>
                                          <p:spTgt spid="74"/>
                                        </p:tgtEl>
                                        <p:attrNameLst>
                                          <p:attrName>ppt_x</p:attrName>
                                        </p:attrNameLst>
                                      </p:cBhvr>
                                      <p:tavLst>
                                        <p:tav tm="0">
                                          <p:val>
                                            <p:fltVal val="0.5"/>
                                          </p:val>
                                        </p:tav>
                                        <p:tav tm="100000">
                                          <p:val>
                                            <p:strVal val="#ppt_x"/>
                                          </p:val>
                                        </p:tav>
                                      </p:tavLst>
                                    </p:anim>
                                    <p:anim calcmode="lin" valueType="num">
                                      <p:cBhvr>
                                        <p:cTn id="27" dur="500" fill="hold"/>
                                        <p:tgtEl>
                                          <p:spTgt spid="74"/>
                                        </p:tgtEl>
                                        <p:attrNameLst>
                                          <p:attrName>ppt_y</p:attrName>
                                        </p:attrNameLst>
                                      </p:cBhvr>
                                      <p:tavLst>
                                        <p:tav tm="0">
                                          <p:val>
                                            <p:fltVal val="0.5"/>
                                          </p:val>
                                        </p:tav>
                                        <p:tav tm="100000">
                                          <p:val>
                                            <p:strVal val="#ppt_y"/>
                                          </p:val>
                                        </p:tav>
                                      </p:tavLst>
                                    </p:anim>
                                  </p:childTnLst>
                                </p:cTn>
                              </p:par>
                              <p:par>
                                <p:cTn id="28" presetID="53" presetClass="entr" presetSubtype="16" fill="hold" grpId="0" nodeType="withEffect">
                                  <p:stCondLst>
                                    <p:cond delay="2000"/>
                                  </p:stCondLst>
                                  <p:iterate type="lt">
                                    <p:tmPct val="0"/>
                                  </p:iterate>
                                  <p:childTnLst>
                                    <p:set>
                                      <p:cBhvr>
                                        <p:cTn id="29" dur="1" fill="hold">
                                          <p:stCondLst>
                                            <p:cond delay="0"/>
                                          </p:stCondLst>
                                        </p:cTn>
                                        <p:tgtEl>
                                          <p:spTgt spid="55"/>
                                        </p:tgtEl>
                                        <p:attrNameLst>
                                          <p:attrName>style.visibility</p:attrName>
                                        </p:attrNameLst>
                                      </p:cBhvr>
                                      <p:to>
                                        <p:strVal val="visible"/>
                                      </p:to>
                                    </p:set>
                                    <p:anim calcmode="lin" valueType="num">
                                      <p:cBhvr>
                                        <p:cTn id="30" dur="500" fill="hold"/>
                                        <p:tgtEl>
                                          <p:spTgt spid="55"/>
                                        </p:tgtEl>
                                        <p:attrNameLst>
                                          <p:attrName>ppt_w</p:attrName>
                                        </p:attrNameLst>
                                      </p:cBhvr>
                                      <p:tavLst>
                                        <p:tav tm="0">
                                          <p:val>
                                            <p:fltVal val="0"/>
                                          </p:val>
                                        </p:tav>
                                        <p:tav tm="100000">
                                          <p:val>
                                            <p:strVal val="#ppt_w"/>
                                          </p:val>
                                        </p:tav>
                                      </p:tavLst>
                                    </p:anim>
                                    <p:anim calcmode="lin" valueType="num">
                                      <p:cBhvr>
                                        <p:cTn id="31" dur="500" fill="hold"/>
                                        <p:tgtEl>
                                          <p:spTgt spid="55"/>
                                        </p:tgtEl>
                                        <p:attrNameLst>
                                          <p:attrName>ppt_h</p:attrName>
                                        </p:attrNameLst>
                                      </p:cBhvr>
                                      <p:tavLst>
                                        <p:tav tm="0">
                                          <p:val>
                                            <p:fltVal val="0"/>
                                          </p:val>
                                        </p:tav>
                                        <p:tav tm="100000">
                                          <p:val>
                                            <p:strVal val="#ppt_h"/>
                                          </p:val>
                                        </p:tav>
                                      </p:tavLst>
                                    </p:anim>
                                    <p:animEffect transition="in" filter="fade">
                                      <p:cBhvr>
                                        <p:cTn id="32" dur="500"/>
                                        <p:tgtEl>
                                          <p:spTgt spid="55"/>
                                        </p:tgtEl>
                                      </p:cBhvr>
                                    </p:animEffect>
                                  </p:childTnLst>
                                </p:cTn>
                              </p:par>
                              <p:par>
                                <p:cTn id="33" presetID="16" presetClass="entr" presetSubtype="21" fill="hold" nodeType="withEffect">
                                  <p:stCondLst>
                                    <p:cond delay="2000"/>
                                  </p:stCondLst>
                                  <p:childTnLst>
                                    <p:set>
                                      <p:cBhvr>
                                        <p:cTn id="34" dur="1" fill="hold">
                                          <p:stCondLst>
                                            <p:cond delay="0"/>
                                          </p:stCondLst>
                                        </p:cTn>
                                        <p:tgtEl>
                                          <p:spTgt spid="68"/>
                                        </p:tgtEl>
                                        <p:attrNameLst>
                                          <p:attrName>style.visibility</p:attrName>
                                        </p:attrNameLst>
                                      </p:cBhvr>
                                      <p:to>
                                        <p:strVal val="visible"/>
                                      </p:to>
                                    </p:set>
                                    <p:animEffect transition="in" filter="barn(inVertical)">
                                      <p:cBhvr>
                                        <p:cTn id="35" dur="500"/>
                                        <p:tgtEl>
                                          <p:spTgt spid="68"/>
                                        </p:tgtEl>
                                      </p:cBhvr>
                                    </p:animEffect>
                                  </p:childTnLst>
                                </p:cTn>
                              </p:par>
                              <p:par>
                                <p:cTn id="36" presetID="53" presetClass="entr" presetSubtype="16" fill="hold" nodeType="withEffect">
                                  <p:stCondLst>
                                    <p:cond delay="2500"/>
                                  </p:stCondLst>
                                  <p:childTnLst>
                                    <p:set>
                                      <p:cBhvr>
                                        <p:cTn id="37" dur="1" fill="hold">
                                          <p:stCondLst>
                                            <p:cond delay="0"/>
                                          </p:stCondLst>
                                        </p:cTn>
                                        <p:tgtEl>
                                          <p:spTgt spid="33"/>
                                        </p:tgtEl>
                                        <p:attrNameLst>
                                          <p:attrName>style.visibility</p:attrName>
                                        </p:attrNameLst>
                                      </p:cBhvr>
                                      <p:to>
                                        <p:strVal val="visible"/>
                                      </p:to>
                                    </p:set>
                                    <p:anim calcmode="lin" valueType="num">
                                      <p:cBhvr>
                                        <p:cTn id="38" dur="500" fill="hold"/>
                                        <p:tgtEl>
                                          <p:spTgt spid="33"/>
                                        </p:tgtEl>
                                        <p:attrNameLst>
                                          <p:attrName>ppt_w</p:attrName>
                                        </p:attrNameLst>
                                      </p:cBhvr>
                                      <p:tavLst>
                                        <p:tav tm="0">
                                          <p:val>
                                            <p:fltVal val="0"/>
                                          </p:val>
                                        </p:tav>
                                        <p:tav tm="100000">
                                          <p:val>
                                            <p:strVal val="#ppt_w"/>
                                          </p:val>
                                        </p:tav>
                                      </p:tavLst>
                                    </p:anim>
                                    <p:anim calcmode="lin" valueType="num">
                                      <p:cBhvr>
                                        <p:cTn id="39" dur="500" fill="hold"/>
                                        <p:tgtEl>
                                          <p:spTgt spid="33"/>
                                        </p:tgtEl>
                                        <p:attrNameLst>
                                          <p:attrName>ppt_h</p:attrName>
                                        </p:attrNameLst>
                                      </p:cBhvr>
                                      <p:tavLst>
                                        <p:tav tm="0">
                                          <p:val>
                                            <p:fltVal val="0"/>
                                          </p:val>
                                        </p:tav>
                                        <p:tav tm="100000">
                                          <p:val>
                                            <p:strVal val="#ppt_h"/>
                                          </p:val>
                                        </p:tav>
                                      </p:tavLst>
                                    </p:anim>
                                    <p:animEffect transition="in" filter="fade">
                                      <p:cBhvr>
                                        <p:cTn id="40" dur="500"/>
                                        <p:tgtEl>
                                          <p:spTgt spid="33"/>
                                        </p:tgtEl>
                                      </p:cBhvr>
                                    </p:animEffect>
                                  </p:childTnLst>
                                </p:cTn>
                              </p:par>
                              <p:par>
                                <p:cTn id="41" presetID="53" presetClass="entr" presetSubtype="16" fill="hold" nodeType="withEffect">
                                  <p:stCondLst>
                                    <p:cond delay="2500"/>
                                  </p:stCondLst>
                                  <p:childTnLst>
                                    <p:set>
                                      <p:cBhvr>
                                        <p:cTn id="42" dur="1" fill="hold">
                                          <p:stCondLst>
                                            <p:cond delay="0"/>
                                          </p:stCondLst>
                                        </p:cTn>
                                        <p:tgtEl>
                                          <p:spTgt spid="38"/>
                                        </p:tgtEl>
                                        <p:attrNameLst>
                                          <p:attrName>style.visibility</p:attrName>
                                        </p:attrNameLst>
                                      </p:cBhvr>
                                      <p:to>
                                        <p:strVal val="visible"/>
                                      </p:to>
                                    </p:set>
                                    <p:anim calcmode="lin" valueType="num">
                                      <p:cBhvr>
                                        <p:cTn id="43" dur="500" fill="hold"/>
                                        <p:tgtEl>
                                          <p:spTgt spid="38"/>
                                        </p:tgtEl>
                                        <p:attrNameLst>
                                          <p:attrName>ppt_w</p:attrName>
                                        </p:attrNameLst>
                                      </p:cBhvr>
                                      <p:tavLst>
                                        <p:tav tm="0">
                                          <p:val>
                                            <p:fltVal val="0"/>
                                          </p:val>
                                        </p:tav>
                                        <p:tav tm="100000">
                                          <p:val>
                                            <p:strVal val="#ppt_w"/>
                                          </p:val>
                                        </p:tav>
                                      </p:tavLst>
                                    </p:anim>
                                    <p:anim calcmode="lin" valueType="num">
                                      <p:cBhvr>
                                        <p:cTn id="44" dur="500" fill="hold"/>
                                        <p:tgtEl>
                                          <p:spTgt spid="38"/>
                                        </p:tgtEl>
                                        <p:attrNameLst>
                                          <p:attrName>ppt_h</p:attrName>
                                        </p:attrNameLst>
                                      </p:cBhvr>
                                      <p:tavLst>
                                        <p:tav tm="0">
                                          <p:val>
                                            <p:fltVal val="0"/>
                                          </p:val>
                                        </p:tav>
                                        <p:tav tm="100000">
                                          <p:val>
                                            <p:strVal val="#ppt_h"/>
                                          </p:val>
                                        </p:tav>
                                      </p:tavLst>
                                    </p:anim>
                                    <p:animEffect transition="in" filter="fade">
                                      <p:cBhvr>
                                        <p:cTn id="45" dur="500"/>
                                        <p:tgtEl>
                                          <p:spTgt spid="38"/>
                                        </p:tgtEl>
                                      </p:cBhvr>
                                    </p:animEffect>
                                  </p:childTnLst>
                                </p:cTn>
                              </p:par>
                              <p:par>
                                <p:cTn id="46" presetID="53" presetClass="entr" presetSubtype="16" fill="hold" nodeType="withEffect">
                                  <p:stCondLst>
                                    <p:cond delay="2500"/>
                                  </p:stCondLst>
                                  <p:childTnLst>
                                    <p:set>
                                      <p:cBhvr>
                                        <p:cTn id="47" dur="1" fill="hold">
                                          <p:stCondLst>
                                            <p:cond delay="0"/>
                                          </p:stCondLst>
                                        </p:cTn>
                                        <p:tgtEl>
                                          <p:spTgt spid="45"/>
                                        </p:tgtEl>
                                        <p:attrNameLst>
                                          <p:attrName>style.visibility</p:attrName>
                                        </p:attrNameLst>
                                      </p:cBhvr>
                                      <p:to>
                                        <p:strVal val="visible"/>
                                      </p:to>
                                    </p:set>
                                    <p:anim calcmode="lin" valueType="num">
                                      <p:cBhvr>
                                        <p:cTn id="48" dur="500" fill="hold"/>
                                        <p:tgtEl>
                                          <p:spTgt spid="45"/>
                                        </p:tgtEl>
                                        <p:attrNameLst>
                                          <p:attrName>ppt_w</p:attrName>
                                        </p:attrNameLst>
                                      </p:cBhvr>
                                      <p:tavLst>
                                        <p:tav tm="0">
                                          <p:val>
                                            <p:fltVal val="0"/>
                                          </p:val>
                                        </p:tav>
                                        <p:tav tm="100000">
                                          <p:val>
                                            <p:strVal val="#ppt_w"/>
                                          </p:val>
                                        </p:tav>
                                      </p:tavLst>
                                    </p:anim>
                                    <p:anim calcmode="lin" valueType="num">
                                      <p:cBhvr>
                                        <p:cTn id="49" dur="500" fill="hold"/>
                                        <p:tgtEl>
                                          <p:spTgt spid="45"/>
                                        </p:tgtEl>
                                        <p:attrNameLst>
                                          <p:attrName>ppt_h</p:attrName>
                                        </p:attrNameLst>
                                      </p:cBhvr>
                                      <p:tavLst>
                                        <p:tav tm="0">
                                          <p:val>
                                            <p:fltVal val="0"/>
                                          </p:val>
                                        </p:tav>
                                        <p:tav tm="100000">
                                          <p:val>
                                            <p:strVal val="#ppt_h"/>
                                          </p:val>
                                        </p:tav>
                                      </p:tavLst>
                                    </p:anim>
                                    <p:animEffect transition="in" filter="fade">
                                      <p:cBhvr>
                                        <p:cTn id="50" dur="500"/>
                                        <p:tgtEl>
                                          <p:spTgt spid="45"/>
                                        </p:tgtEl>
                                      </p:cBhvr>
                                    </p:animEffect>
                                  </p:childTnLst>
                                </p:cTn>
                              </p:par>
                              <p:par>
                                <p:cTn id="51" presetID="53" presetClass="entr" presetSubtype="16" fill="hold" nodeType="withEffect">
                                  <p:stCondLst>
                                    <p:cond delay="2500"/>
                                  </p:stCondLst>
                                  <p:childTnLst>
                                    <p:set>
                                      <p:cBhvr>
                                        <p:cTn id="52" dur="1" fill="hold">
                                          <p:stCondLst>
                                            <p:cond delay="0"/>
                                          </p:stCondLst>
                                        </p:cTn>
                                        <p:tgtEl>
                                          <p:spTgt spid="50"/>
                                        </p:tgtEl>
                                        <p:attrNameLst>
                                          <p:attrName>style.visibility</p:attrName>
                                        </p:attrNameLst>
                                      </p:cBhvr>
                                      <p:to>
                                        <p:strVal val="visible"/>
                                      </p:to>
                                    </p:set>
                                    <p:anim calcmode="lin" valueType="num">
                                      <p:cBhvr>
                                        <p:cTn id="53" dur="500" fill="hold"/>
                                        <p:tgtEl>
                                          <p:spTgt spid="50"/>
                                        </p:tgtEl>
                                        <p:attrNameLst>
                                          <p:attrName>ppt_w</p:attrName>
                                        </p:attrNameLst>
                                      </p:cBhvr>
                                      <p:tavLst>
                                        <p:tav tm="0">
                                          <p:val>
                                            <p:fltVal val="0"/>
                                          </p:val>
                                        </p:tav>
                                        <p:tav tm="100000">
                                          <p:val>
                                            <p:strVal val="#ppt_w"/>
                                          </p:val>
                                        </p:tav>
                                      </p:tavLst>
                                    </p:anim>
                                    <p:anim calcmode="lin" valueType="num">
                                      <p:cBhvr>
                                        <p:cTn id="54" dur="500" fill="hold"/>
                                        <p:tgtEl>
                                          <p:spTgt spid="50"/>
                                        </p:tgtEl>
                                        <p:attrNameLst>
                                          <p:attrName>ppt_h</p:attrName>
                                        </p:attrNameLst>
                                      </p:cBhvr>
                                      <p:tavLst>
                                        <p:tav tm="0">
                                          <p:val>
                                            <p:fltVal val="0"/>
                                          </p:val>
                                        </p:tav>
                                        <p:tav tm="100000">
                                          <p:val>
                                            <p:strVal val="#ppt_h"/>
                                          </p:val>
                                        </p:tav>
                                      </p:tavLst>
                                    </p:anim>
                                    <p:animEffect transition="in" filter="fade">
                                      <p:cBhvr>
                                        <p:cTn id="55" dur="500"/>
                                        <p:tgtEl>
                                          <p:spTgt spid="50"/>
                                        </p:tgtEl>
                                      </p:cBhvr>
                                    </p:animEffect>
                                  </p:childTnLst>
                                </p:cTn>
                              </p:par>
                              <p:par>
                                <p:cTn id="56" presetID="53" presetClass="entr" presetSubtype="16" fill="hold" nodeType="withEffect">
                                  <p:stCondLst>
                                    <p:cond delay="2500"/>
                                  </p:stCondLst>
                                  <p:childTnLst>
                                    <p:set>
                                      <p:cBhvr>
                                        <p:cTn id="57" dur="1" fill="hold">
                                          <p:stCondLst>
                                            <p:cond delay="0"/>
                                          </p:stCondLst>
                                        </p:cTn>
                                        <p:tgtEl>
                                          <p:spTgt spid="69"/>
                                        </p:tgtEl>
                                        <p:attrNameLst>
                                          <p:attrName>style.visibility</p:attrName>
                                        </p:attrNameLst>
                                      </p:cBhvr>
                                      <p:to>
                                        <p:strVal val="visible"/>
                                      </p:to>
                                    </p:set>
                                    <p:anim calcmode="lin" valueType="num">
                                      <p:cBhvr>
                                        <p:cTn id="58" dur="500" fill="hold"/>
                                        <p:tgtEl>
                                          <p:spTgt spid="69"/>
                                        </p:tgtEl>
                                        <p:attrNameLst>
                                          <p:attrName>ppt_w</p:attrName>
                                        </p:attrNameLst>
                                      </p:cBhvr>
                                      <p:tavLst>
                                        <p:tav tm="0">
                                          <p:val>
                                            <p:fltVal val="0"/>
                                          </p:val>
                                        </p:tav>
                                        <p:tav tm="100000">
                                          <p:val>
                                            <p:strVal val="#ppt_w"/>
                                          </p:val>
                                        </p:tav>
                                      </p:tavLst>
                                    </p:anim>
                                    <p:anim calcmode="lin" valueType="num">
                                      <p:cBhvr>
                                        <p:cTn id="59" dur="500" fill="hold"/>
                                        <p:tgtEl>
                                          <p:spTgt spid="69"/>
                                        </p:tgtEl>
                                        <p:attrNameLst>
                                          <p:attrName>ppt_h</p:attrName>
                                        </p:attrNameLst>
                                      </p:cBhvr>
                                      <p:tavLst>
                                        <p:tav tm="0">
                                          <p:val>
                                            <p:fltVal val="0"/>
                                          </p:val>
                                        </p:tav>
                                        <p:tav tm="100000">
                                          <p:val>
                                            <p:strVal val="#ppt_h"/>
                                          </p:val>
                                        </p:tav>
                                      </p:tavLst>
                                    </p:anim>
                                    <p:animEffect transition="in" filter="fade">
                                      <p:cBhvr>
                                        <p:cTn id="60" dur="500"/>
                                        <p:tgtEl>
                                          <p:spTgt spid="69"/>
                                        </p:tgtEl>
                                      </p:cBhvr>
                                    </p:animEffect>
                                  </p:childTnLst>
                                </p:cTn>
                              </p:par>
                              <p:par>
                                <p:cTn id="61" presetID="53" presetClass="entr" presetSubtype="16" fill="hold" nodeType="withEffect">
                                  <p:stCondLst>
                                    <p:cond delay="2500"/>
                                  </p:stCondLst>
                                  <p:childTnLst>
                                    <p:set>
                                      <p:cBhvr>
                                        <p:cTn id="62" dur="1" fill="hold">
                                          <p:stCondLst>
                                            <p:cond delay="0"/>
                                          </p:stCondLst>
                                        </p:cTn>
                                        <p:tgtEl>
                                          <p:spTgt spid="75"/>
                                        </p:tgtEl>
                                        <p:attrNameLst>
                                          <p:attrName>style.visibility</p:attrName>
                                        </p:attrNameLst>
                                      </p:cBhvr>
                                      <p:to>
                                        <p:strVal val="visible"/>
                                      </p:to>
                                    </p:set>
                                    <p:anim calcmode="lin" valueType="num">
                                      <p:cBhvr>
                                        <p:cTn id="63" dur="500" fill="hold"/>
                                        <p:tgtEl>
                                          <p:spTgt spid="75"/>
                                        </p:tgtEl>
                                        <p:attrNameLst>
                                          <p:attrName>ppt_w</p:attrName>
                                        </p:attrNameLst>
                                      </p:cBhvr>
                                      <p:tavLst>
                                        <p:tav tm="0">
                                          <p:val>
                                            <p:fltVal val="0"/>
                                          </p:val>
                                        </p:tav>
                                        <p:tav tm="100000">
                                          <p:val>
                                            <p:strVal val="#ppt_w"/>
                                          </p:val>
                                        </p:tav>
                                      </p:tavLst>
                                    </p:anim>
                                    <p:anim calcmode="lin" valueType="num">
                                      <p:cBhvr>
                                        <p:cTn id="64" dur="500" fill="hold"/>
                                        <p:tgtEl>
                                          <p:spTgt spid="75"/>
                                        </p:tgtEl>
                                        <p:attrNameLst>
                                          <p:attrName>ppt_h</p:attrName>
                                        </p:attrNameLst>
                                      </p:cBhvr>
                                      <p:tavLst>
                                        <p:tav tm="0">
                                          <p:val>
                                            <p:fltVal val="0"/>
                                          </p:val>
                                        </p:tav>
                                        <p:tav tm="100000">
                                          <p:val>
                                            <p:strVal val="#ppt_h"/>
                                          </p:val>
                                        </p:tav>
                                      </p:tavLst>
                                    </p:anim>
                                    <p:animEffect transition="in" filter="fade">
                                      <p:cBhvr>
                                        <p:cTn id="65" dur="500"/>
                                        <p:tgtEl>
                                          <p:spTgt spid="75"/>
                                        </p:tgtEl>
                                      </p:cBhvr>
                                    </p:animEffect>
                                  </p:childTnLst>
                                </p:cTn>
                              </p:par>
                              <p:par>
                                <p:cTn id="66" presetID="32" presetClass="emph" presetSubtype="0" fill="hold" nodeType="withEffect">
                                  <p:stCondLst>
                                    <p:cond delay="3000"/>
                                  </p:stCondLst>
                                  <p:childTnLst>
                                    <p:animRot by="120000">
                                      <p:cBhvr>
                                        <p:cTn id="67" dur="100" fill="hold">
                                          <p:stCondLst>
                                            <p:cond delay="0"/>
                                          </p:stCondLst>
                                        </p:cTn>
                                        <p:tgtEl>
                                          <p:spTgt spid="33"/>
                                        </p:tgtEl>
                                        <p:attrNameLst>
                                          <p:attrName>r</p:attrName>
                                        </p:attrNameLst>
                                      </p:cBhvr>
                                    </p:animRot>
                                    <p:animRot by="-240000">
                                      <p:cBhvr>
                                        <p:cTn id="68" dur="200" fill="hold">
                                          <p:stCondLst>
                                            <p:cond delay="200"/>
                                          </p:stCondLst>
                                        </p:cTn>
                                        <p:tgtEl>
                                          <p:spTgt spid="33"/>
                                        </p:tgtEl>
                                        <p:attrNameLst>
                                          <p:attrName>r</p:attrName>
                                        </p:attrNameLst>
                                      </p:cBhvr>
                                    </p:animRot>
                                    <p:animRot by="240000">
                                      <p:cBhvr>
                                        <p:cTn id="69" dur="200" fill="hold">
                                          <p:stCondLst>
                                            <p:cond delay="400"/>
                                          </p:stCondLst>
                                        </p:cTn>
                                        <p:tgtEl>
                                          <p:spTgt spid="33"/>
                                        </p:tgtEl>
                                        <p:attrNameLst>
                                          <p:attrName>r</p:attrName>
                                        </p:attrNameLst>
                                      </p:cBhvr>
                                    </p:animRot>
                                    <p:animRot by="-240000">
                                      <p:cBhvr>
                                        <p:cTn id="70" dur="200" fill="hold">
                                          <p:stCondLst>
                                            <p:cond delay="600"/>
                                          </p:stCondLst>
                                        </p:cTn>
                                        <p:tgtEl>
                                          <p:spTgt spid="33"/>
                                        </p:tgtEl>
                                        <p:attrNameLst>
                                          <p:attrName>r</p:attrName>
                                        </p:attrNameLst>
                                      </p:cBhvr>
                                    </p:animRot>
                                    <p:animRot by="120000">
                                      <p:cBhvr>
                                        <p:cTn id="71" dur="200" fill="hold">
                                          <p:stCondLst>
                                            <p:cond delay="800"/>
                                          </p:stCondLst>
                                        </p:cTn>
                                        <p:tgtEl>
                                          <p:spTgt spid="33"/>
                                        </p:tgtEl>
                                        <p:attrNameLst>
                                          <p:attrName>r</p:attrName>
                                        </p:attrNameLst>
                                      </p:cBhvr>
                                    </p:animRot>
                                  </p:childTnLst>
                                </p:cTn>
                              </p:par>
                              <p:par>
                                <p:cTn id="72" presetID="32" presetClass="emph" presetSubtype="0" fill="hold" nodeType="withEffect">
                                  <p:stCondLst>
                                    <p:cond delay="3000"/>
                                  </p:stCondLst>
                                  <p:childTnLst>
                                    <p:animRot by="120000">
                                      <p:cBhvr>
                                        <p:cTn id="73" dur="100" fill="hold">
                                          <p:stCondLst>
                                            <p:cond delay="0"/>
                                          </p:stCondLst>
                                        </p:cTn>
                                        <p:tgtEl>
                                          <p:spTgt spid="38"/>
                                        </p:tgtEl>
                                        <p:attrNameLst>
                                          <p:attrName>r</p:attrName>
                                        </p:attrNameLst>
                                      </p:cBhvr>
                                    </p:animRot>
                                    <p:animRot by="-240000">
                                      <p:cBhvr>
                                        <p:cTn id="74" dur="200" fill="hold">
                                          <p:stCondLst>
                                            <p:cond delay="200"/>
                                          </p:stCondLst>
                                        </p:cTn>
                                        <p:tgtEl>
                                          <p:spTgt spid="38"/>
                                        </p:tgtEl>
                                        <p:attrNameLst>
                                          <p:attrName>r</p:attrName>
                                        </p:attrNameLst>
                                      </p:cBhvr>
                                    </p:animRot>
                                    <p:animRot by="240000">
                                      <p:cBhvr>
                                        <p:cTn id="75" dur="200" fill="hold">
                                          <p:stCondLst>
                                            <p:cond delay="400"/>
                                          </p:stCondLst>
                                        </p:cTn>
                                        <p:tgtEl>
                                          <p:spTgt spid="38"/>
                                        </p:tgtEl>
                                        <p:attrNameLst>
                                          <p:attrName>r</p:attrName>
                                        </p:attrNameLst>
                                      </p:cBhvr>
                                    </p:animRot>
                                    <p:animRot by="-240000">
                                      <p:cBhvr>
                                        <p:cTn id="76" dur="200" fill="hold">
                                          <p:stCondLst>
                                            <p:cond delay="600"/>
                                          </p:stCondLst>
                                        </p:cTn>
                                        <p:tgtEl>
                                          <p:spTgt spid="38"/>
                                        </p:tgtEl>
                                        <p:attrNameLst>
                                          <p:attrName>r</p:attrName>
                                        </p:attrNameLst>
                                      </p:cBhvr>
                                    </p:animRot>
                                    <p:animRot by="120000">
                                      <p:cBhvr>
                                        <p:cTn id="77" dur="200" fill="hold">
                                          <p:stCondLst>
                                            <p:cond delay="800"/>
                                          </p:stCondLst>
                                        </p:cTn>
                                        <p:tgtEl>
                                          <p:spTgt spid="38"/>
                                        </p:tgtEl>
                                        <p:attrNameLst>
                                          <p:attrName>r</p:attrName>
                                        </p:attrNameLst>
                                      </p:cBhvr>
                                    </p:animRot>
                                  </p:childTnLst>
                                </p:cTn>
                              </p:par>
                              <p:par>
                                <p:cTn id="78" presetID="32" presetClass="emph" presetSubtype="0" fill="hold" nodeType="withEffect">
                                  <p:stCondLst>
                                    <p:cond delay="3000"/>
                                  </p:stCondLst>
                                  <p:childTnLst>
                                    <p:animRot by="120000">
                                      <p:cBhvr>
                                        <p:cTn id="79" dur="100" fill="hold">
                                          <p:stCondLst>
                                            <p:cond delay="0"/>
                                          </p:stCondLst>
                                        </p:cTn>
                                        <p:tgtEl>
                                          <p:spTgt spid="45"/>
                                        </p:tgtEl>
                                        <p:attrNameLst>
                                          <p:attrName>r</p:attrName>
                                        </p:attrNameLst>
                                      </p:cBhvr>
                                    </p:animRot>
                                    <p:animRot by="-240000">
                                      <p:cBhvr>
                                        <p:cTn id="80" dur="200" fill="hold">
                                          <p:stCondLst>
                                            <p:cond delay="200"/>
                                          </p:stCondLst>
                                        </p:cTn>
                                        <p:tgtEl>
                                          <p:spTgt spid="45"/>
                                        </p:tgtEl>
                                        <p:attrNameLst>
                                          <p:attrName>r</p:attrName>
                                        </p:attrNameLst>
                                      </p:cBhvr>
                                    </p:animRot>
                                    <p:animRot by="240000">
                                      <p:cBhvr>
                                        <p:cTn id="81" dur="200" fill="hold">
                                          <p:stCondLst>
                                            <p:cond delay="400"/>
                                          </p:stCondLst>
                                        </p:cTn>
                                        <p:tgtEl>
                                          <p:spTgt spid="45"/>
                                        </p:tgtEl>
                                        <p:attrNameLst>
                                          <p:attrName>r</p:attrName>
                                        </p:attrNameLst>
                                      </p:cBhvr>
                                    </p:animRot>
                                    <p:animRot by="-240000">
                                      <p:cBhvr>
                                        <p:cTn id="82" dur="200" fill="hold">
                                          <p:stCondLst>
                                            <p:cond delay="600"/>
                                          </p:stCondLst>
                                        </p:cTn>
                                        <p:tgtEl>
                                          <p:spTgt spid="45"/>
                                        </p:tgtEl>
                                        <p:attrNameLst>
                                          <p:attrName>r</p:attrName>
                                        </p:attrNameLst>
                                      </p:cBhvr>
                                    </p:animRot>
                                    <p:animRot by="120000">
                                      <p:cBhvr>
                                        <p:cTn id="83" dur="200" fill="hold">
                                          <p:stCondLst>
                                            <p:cond delay="800"/>
                                          </p:stCondLst>
                                        </p:cTn>
                                        <p:tgtEl>
                                          <p:spTgt spid="45"/>
                                        </p:tgtEl>
                                        <p:attrNameLst>
                                          <p:attrName>r</p:attrName>
                                        </p:attrNameLst>
                                      </p:cBhvr>
                                    </p:animRot>
                                  </p:childTnLst>
                                </p:cTn>
                              </p:par>
                              <p:par>
                                <p:cTn id="84" presetID="32" presetClass="emph" presetSubtype="0" fill="hold" nodeType="withEffect">
                                  <p:stCondLst>
                                    <p:cond delay="3000"/>
                                  </p:stCondLst>
                                  <p:childTnLst>
                                    <p:animRot by="120000">
                                      <p:cBhvr>
                                        <p:cTn id="85" dur="100" fill="hold">
                                          <p:stCondLst>
                                            <p:cond delay="0"/>
                                          </p:stCondLst>
                                        </p:cTn>
                                        <p:tgtEl>
                                          <p:spTgt spid="50"/>
                                        </p:tgtEl>
                                        <p:attrNameLst>
                                          <p:attrName>r</p:attrName>
                                        </p:attrNameLst>
                                      </p:cBhvr>
                                    </p:animRot>
                                    <p:animRot by="-240000">
                                      <p:cBhvr>
                                        <p:cTn id="86" dur="200" fill="hold">
                                          <p:stCondLst>
                                            <p:cond delay="200"/>
                                          </p:stCondLst>
                                        </p:cTn>
                                        <p:tgtEl>
                                          <p:spTgt spid="50"/>
                                        </p:tgtEl>
                                        <p:attrNameLst>
                                          <p:attrName>r</p:attrName>
                                        </p:attrNameLst>
                                      </p:cBhvr>
                                    </p:animRot>
                                    <p:animRot by="240000">
                                      <p:cBhvr>
                                        <p:cTn id="87" dur="200" fill="hold">
                                          <p:stCondLst>
                                            <p:cond delay="400"/>
                                          </p:stCondLst>
                                        </p:cTn>
                                        <p:tgtEl>
                                          <p:spTgt spid="50"/>
                                        </p:tgtEl>
                                        <p:attrNameLst>
                                          <p:attrName>r</p:attrName>
                                        </p:attrNameLst>
                                      </p:cBhvr>
                                    </p:animRot>
                                    <p:animRot by="-240000">
                                      <p:cBhvr>
                                        <p:cTn id="88" dur="200" fill="hold">
                                          <p:stCondLst>
                                            <p:cond delay="600"/>
                                          </p:stCondLst>
                                        </p:cTn>
                                        <p:tgtEl>
                                          <p:spTgt spid="50"/>
                                        </p:tgtEl>
                                        <p:attrNameLst>
                                          <p:attrName>r</p:attrName>
                                        </p:attrNameLst>
                                      </p:cBhvr>
                                    </p:animRot>
                                    <p:animRot by="120000">
                                      <p:cBhvr>
                                        <p:cTn id="89" dur="200" fill="hold">
                                          <p:stCondLst>
                                            <p:cond delay="800"/>
                                          </p:stCondLst>
                                        </p:cTn>
                                        <p:tgtEl>
                                          <p:spTgt spid="50"/>
                                        </p:tgtEl>
                                        <p:attrNameLst>
                                          <p:attrName>r</p:attrName>
                                        </p:attrNameLst>
                                      </p:cBhvr>
                                    </p:animRot>
                                  </p:childTnLst>
                                </p:cTn>
                              </p:par>
                              <p:par>
                                <p:cTn id="90" presetID="32" presetClass="emph" presetSubtype="0" fill="hold" nodeType="withEffect">
                                  <p:stCondLst>
                                    <p:cond delay="3000"/>
                                  </p:stCondLst>
                                  <p:childTnLst>
                                    <p:animRot by="120000">
                                      <p:cBhvr>
                                        <p:cTn id="91" dur="100" fill="hold">
                                          <p:stCondLst>
                                            <p:cond delay="0"/>
                                          </p:stCondLst>
                                        </p:cTn>
                                        <p:tgtEl>
                                          <p:spTgt spid="69"/>
                                        </p:tgtEl>
                                        <p:attrNameLst>
                                          <p:attrName>r</p:attrName>
                                        </p:attrNameLst>
                                      </p:cBhvr>
                                    </p:animRot>
                                    <p:animRot by="-240000">
                                      <p:cBhvr>
                                        <p:cTn id="92" dur="200" fill="hold">
                                          <p:stCondLst>
                                            <p:cond delay="200"/>
                                          </p:stCondLst>
                                        </p:cTn>
                                        <p:tgtEl>
                                          <p:spTgt spid="69"/>
                                        </p:tgtEl>
                                        <p:attrNameLst>
                                          <p:attrName>r</p:attrName>
                                        </p:attrNameLst>
                                      </p:cBhvr>
                                    </p:animRot>
                                    <p:animRot by="240000">
                                      <p:cBhvr>
                                        <p:cTn id="93" dur="200" fill="hold">
                                          <p:stCondLst>
                                            <p:cond delay="400"/>
                                          </p:stCondLst>
                                        </p:cTn>
                                        <p:tgtEl>
                                          <p:spTgt spid="69"/>
                                        </p:tgtEl>
                                        <p:attrNameLst>
                                          <p:attrName>r</p:attrName>
                                        </p:attrNameLst>
                                      </p:cBhvr>
                                    </p:animRot>
                                    <p:animRot by="-240000">
                                      <p:cBhvr>
                                        <p:cTn id="94" dur="200" fill="hold">
                                          <p:stCondLst>
                                            <p:cond delay="600"/>
                                          </p:stCondLst>
                                        </p:cTn>
                                        <p:tgtEl>
                                          <p:spTgt spid="69"/>
                                        </p:tgtEl>
                                        <p:attrNameLst>
                                          <p:attrName>r</p:attrName>
                                        </p:attrNameLst>
                                      </p:cBhvr>
                                    </p:animRot>
                                    <p:animRot by="120000">
                                      <p:cBhvr>
                                        <p:cTn id="95" dur="200" fill="hold">
                                          <p:stCondLst>
                                            <p:cond delay="800"/>
                                          </p:stCondLst>
                                        </p:cTn>
                                        <p:tgtEl>
                                          <p:spTgt spid="69"/>
                                        </p:tgtEl>
                                        <p:attrNameLst>
                                          <p:attrName>r</p:attrName>
                                        </p:attrNameLst>
                                      </p:cBhvr>
                                    </p:animRot>
                                  </p:childTnLst>
                                </p:cTn>
                              </p:par>
                              <p:par>
                                <p:cTn id="96" presetID="32" presetClass="emph" presetSubtype="0" fill="hold" nodeType="withEffect">
                                  <p:stCondLst>
                                    <p:cond delay="3500"/>
                                  </p:stCondLst>
                                  <p:childTnLst>
                                    <p:animRot by="120000">
                                      <p:cBhvr>
                                        <p:cTn id="97" dur="100" fill="hold">
                                          <p:stCondLst>
                                            <p:cond delay="0"/>
                                          </p:stCondLst>
                                        </p:cTn>
                                        <p:tgtEl>
                                          <p:spTgt spid="75"/>
                                        </p:tgtEl>
                                        <p:attrNameLst>
                                          <p:attrName>r</p:attrName>
                                        </p:attrNameLst>
                                      </p:cBhvr>
                                    </p:animRot>
                                    <p:animRot by="-240000">
                                      <p:cBhvr>
                                        <p:cTn id="98" dur="200" fill="hold">
                                          <p:stCondLst>
                                            <p:cond delay="200"/>
                                          </p:stCondLst>
                                        </p:cTn>
                                        <p:tgtEl>
                                          <p:spTgt spid="75"/>
                                        </p:tgtEl>
                                        <p:attrNameLst>
                                          <p:attrName>r</p:attrName>
                                        </p:attrNameLst>
                                      </p:cBhvr>
                                    </p:animRot>
                                    <p:animRot by="240000">
                                      <p:cBhvr>
                                        <p:cTn id="99" dur="200" fill="hold">
                                          <p:stCondLst>
                                            <p:cond delay="400"/>
                                          </p:stCondLst>
                                        </p:cTn>
                                        <p:tgtEl>
                                          <p:spTgt spid="75"/>
                                        </p:tgtEl>
                                        <p:attrNameLst>
                                          <p:attrName>r</p:attrName>
                                        </p:attrNameLst>
                                      </p:cBhvr>
                                    </p:animRot>
                                    <p:animRot by="-240000">
                                      <p:cBhvr>
                                        <p:cTn id="100" dur="200" fill="hold">
                                          <p:stCondLst>
                                            <p:cond delay="600"/>
                                          </p:stCondLst>
                                        </p:cTn>
                                        <p:tgtEl>
                                          <p:spTgt spid="75"/>
                                        </p:tgtEl>
                                        <p:attrNameLst>
                                          <p:attrName>r</p:attrName>
                                        </p:attrNameLst>
                                      </p:cBhvr>
                                    </p:animRot>
                                    <p:animRot by="120000">
                                      <p:cBhvr>
                                        <p:cTn id="101" dur="200" fill="hold">
                                          <p:stCondLst>
                                            <p:cond delay="800"/>
                                          </p:stCondLst>
                                        </p:cTn>
                                        <p:tgtEl>
                                          <p:spTgt spid="75"/>
                                        </p:tgtEl>
                                        <p:attrNameLst>
                                          <p:attrName>r</p:attrName>
                                        </p:attrNameLst>
                                      </p:cBhvr>
                                    </p:animRot>
                                  </p:childTnLst>
                                </p:cTn>
                              </p:par>
                            </p:childTnLst>
                          </p:cTn>
                        </p:par>
                        <p:par>
                          <p:cTn id="102" fill="hold">
                            <p:stCondLst>
                              <p:cond delay="5500"/>
                            </p:stCondLst>
                            <p:childTnLst>
                              <p:par>
                                <p:cTn id="103" presetID="10" presetClass="entr" presetSubtype="0" fill="hold" grpId="1" nodeType="afterEffect">
                                  <p:stCondLst>
                                    <p:cond delay="0"/>
                                  </p:stCondLst>
                                  <p:childTnLst>
                                    <p:set>
                                      <p:cBhvr>
                                        <p:cTn id="104" dur="1" fill="hold">
                                          <p:stCondLst>
                                            <p:cond delay="0"/>
                                          </p:stCondLst>
                                        </p:cTn>
                                        <p:tgtEl>
                                          <p:spTgt spid="56"/>
                                        </p:tgtEl>
                                        <p:attrNameLst>
                                          <p:attrName>style.visibility</p:attrName>
                                        </p:attrNameLst>
                                      </p:cBhvr>
                                      <p:to>
                                        <p:strVal val="visible"/>
                                      </p:to>
                                    </p:set>
                                    <p:animEffect transition="in" filter="fade">
                                      <p:cBhvr>
                                        <p:cTn id="105" dur="500"/>
                                        <p:tgtEl>
                                          <p:spTgt spid="56"/>
                                        </p:tgtEl>
                                      </p:cBhvr>
                                    </p:animEffect>
                                  </p:childTnLst>
                                </p:cTn>
                              </p:par>
                              <p:par>
                                <p:cTn id="106" presetID="10" presetClass="entr" presetSubtype="0" fill="hold" grpId="1" nodeType="withEffect">
                                  <p:stCondLst>
                                    <p:cond delay="0"/>
                                  </p:stCondLst>
                                  <p:childTnLst>
                                    <p:set>
                                      <p:cBhvr>
                                        <p:cTn id="107" dur="1" fill="hold">
                                          <p:stCondLst>
                                            <p:cond delay="0"/>
                                          </p:stCondLst>
                                        </p:cTn>
                                        <p:tgtEl>
                                          <p:spTgt spid="57"/>
                                        </p:tgtEl>
                                        <p:attrNameLst>
                                          <p:attrName>style.visibility</p:attrName>
                                        </p:attrNameLst>
                                      </p:cBhvr>
                                      <p:to>
                                        <p:strVal val="visible"/>
                                      </p:to>
                                    </p:set>
                                    <p:animEffect transition="in" filter="fade">
                                      <p:cBhvr>
                                        <p:cTn id="108" dur="500"/>
                                        <p:tgtEl>
                                          <p:spTgt spid="57"/>
                                        </p:tgtEl>
                                      </p:cBhvr>
                                    </p:animEffect>
                                  </p:childTnLst>
                                </p:cTn>
                              </p:par>
                              <p:par>
                                <p:cTn id="109" presetID="10" presetClass="entr" presetSubtype="0" fill="hold" grpId="1" nodeType="withEffect">
                                  <p:stCondLst>
                                    <p:cond delay="0"/>
                                  </p:stCondLst>
                                  <p:childTnLst>
                                    <p:set>
                                      <p:cBhvr>
                                        <p:cTn id="110" dur="1" fill="hold">
                                          <p:stCondLst>
                                            <p:cond delay="0"/>
                                          </p:stCondLst>
                                        </p:cTn>
                                        <p:tgtEl>
                                          <p:spTgt spid="58"/>
                                        </p:tgtEl>
                                        <p:attrNameLst>
                                          <p:attrName>style.visibility</p:attrName>
                                        </p:attrNameLst>
                                      </p:cBhvr>
                                      <p:to>
                                        <p:strVal val="visible"/>
                                      </p:to>
                                    </p:set>
                                    <p:animEffect transition="in" filter="fade">
                                      <p:cBhvr>
                                        <p:cTn id="111" dur="500"/>
                                        <p:tgtEl>
                                          <p:spTgt spid="58"/>
                                        </p:tgtEl>
                                      </p:cBhvr>
                                    </p:animEffect>
                                  </p:childTnLst>
                                </p:cTn>
                              </p:par>
                              <p:par>
                                <p:cTn id="112" presetID="10" presetClass="entr" presetSubtype="0" fill="hold" grpId="1" nodeType="with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par>
                                <p:cTn id="115" presetID="10" presetClass="entr" presetSubtype="0" fill="hold" grpId="1" nodeType="withEffect">
                                  <p:stCondLst>
                                    <p:cond delay="0"/>
                                  </p:stCondLst>
                                  <p:childTnLst>
                                    <p:set>
                                      <p:cBhvr>
                                        <p:cTn id="116" dur="1" fill="hold">
                                          <p:stCondLst>
                                            <p:cond delay="0"/>
                                          </p:stCondLst>
                                        </p:cTn>
                                        <p:tgtEl>
                                          <p:spTgt spid="60"/>
                                        </p:tgtEl>
                                        <p:attrNameLst>
                                          <p:attrName>style.visibility</p:attrName>
                                        </p:attrNameLst>
                                      </p:cBhvr>
                                      <p:to>
                                        <p:strVal val="visible"/>
                                      </p:to>
                                    </p:set>
                                    <p:animEffect transition="in" filter="fade">
                                      <p:cBhvr>
                                        <p:cTn id="117" dur="500"/>
                                        <p:tgtEl>
                                          <p:spTgt spid="60"/>
                                        </p:tgtEl>
                                      </p:cBhvr>
                                    </p:animEffect>
                                  </p:childTnLst>
                                </p:cTn>
                              </p:par>
                              <p:par>
                                <p:cTn id="118" presetID="10" presetClass="entr" presetSubtype="0" fill="hold" grpId="1" nodeType="withEffect">
                                  <p:stCondLst>
                                    <p:cond delay="0"/>
                                  </p:stCondLst>
                                  <p:childTnLst>
                                    <p:set>
                                      <p:cBhvr>
                                        <p:cTn id="119" dur="1" fill="hold">
                                          <p:stCondLst>
                                            <p:cond delay="0"/>
                                          </p:stCondLst>
                                        </p:cTn>
                                        <p:tgtEl>
                                          <p:spTgt spid="61"/>
                                        </p:tgtEl>
                                        <p:attrNameLst>
                                          <p:attrName>style.visibility</p:attrName>
                                        </p:attrNameLst>
                                      </p:cBhvr>
                                      <p:to>
                                        <p:strVal val="visible"/>
                                      </p:to>
                                    </p:set>
                                    <p:animEffect transition="in" filter="fade">
                                      <p:cBhvr>
                                        <p:cTn id="120" dur="500"/>
                                        <p:tgtEl>
                                          <p:spTgt spid="61"/>
                                        </p:tgtEl>
                                      </p:cBhvr>
                                    </p:animEffect>
                                  </p:childTnLst>
                                </p:cTn>
                              </p:par>
                              <p:par>
                                <p:cTn id="121" presetID="10" presetClass="entr" presetSubtype="0" fill="hold" grpId="1" nodeType="withEffect">
                                  <p:stCondLst>
                                    <p:cond delay="0"/>
                                  </p:stCondLst>
                                  <p:childTnLst>
                                    <p:set>
                                      <p:cBhvr>
                                        <p:cTn id="122" dur="1" fill="hold">
                                          <p:stCondLst>
                                            <p:cond delay="0"/>
                                          </p:stCondLst>
                                        </p:cTn>
                                        <p:tgtEl>
                                          <p:spTgt spid="62"/>
                                        </p:tgtEl>
                                        <p:attrNameLst>
                                          <p:attrName>style.visibility</p:attrName>
                                        </p:attrNameLst>
                                      </p:cBhvr>
                                      <p:to>
                                        <p:strVal val="visible"/>
                                      </p:to>
                                    </p:set>
                                    <p:animEffect transition="in" filter="fade">
                                      <p:cBhvr>
                                        <p:cTn id="123" dur="500"/>
                                        <p:tgtEl>
                                          <p:spTgt spid="62"/>
                                        </p:tgtEl>
                                      </p:cBhvr>
                                    </p:animEffect>
                                  </p:childTnLst>
                                </p:cTn>
                              </p:par>
                              <p:par>
                                <p:cTn id="124" presetID="10" presetClass="entr" presetSubtype="0" fill="hold" grpId="1" nodeType="withEffect">
                                  <p:stCondLst>
                                    <p:cond delay="0"/>
                                  </p:stCondLst>
                                  <p:childTnLst>
                                    <p:set>
                                      <p:cBhvr>
                                        <p:cTn id="125" dur="1" fill="hold">
                                          <p:stCondLst>
                                            <p:cond delay="0"/>
                                          </p:stCondLst>
                                        </p:cTn>
                                        <p:tgtEl>
                                          <p:spTgt spid="63"/>
                                        </p:tgtEl>
                                        <p:attrNameLst>
                                          <p:attrName>style.visibility</p:attrName>
                                        </p:attrNameLst>
                                      </p:cBhvr>
                                      <p:to>
                                        <p:strVal val="visible"/>
                                      </p:to>
                                    </p:set>
                                    <p:animEffect transition="in" filter="fade">
                                      <p:cBhvr>
                                        <p:cTn id="126" dur="500"/>
                                        <p:tgtEl>
                                          <p:spTgt spid="63"/>
                                        </p:tgtEl>
                                      </p:cBhvr>
                                    </p:animEffect>
                                  </p:childTnLst>
                                </p:cTn>
                              </p:par>
                              <p:par>
                                <p:cTn id="127" presetID="10" presetClass="entr" presetSubtype="0" fill="hold" grpId="1" nodeType="withEffect">
                                  <p:stCondLst>
                                    <p:cond delay="0"/>
                                  </p:stCondLst>
                                  <p:childTnLst>
                                    <p:set>
                                      <p:cBhvr>
                                        <p:cTn id="128" dur="1" fill="hold">
                                          <p:stCondLst>
                                            <p:cond delay="0"/>
                                          </p:stCondLst>
                                        </p:cTn>
                                        <p:tgtEl>
                                          <p:spTgt spid="64"/>
                                        </p:tgtEl>
                                        <p:attrNameLst>
                                          <p:attrName>style.visibility</p:attrName>
                                        </p:attrNameLst>
                                      </p:cBhvr>
                                      <p:to>
                                        <p:strVal val="visible"/>
                                      </p:to>
                                    </p:set>
                                    <p:animEffect transition="in" filter="fade">
                                      <p:cBhvr>
                                        <p:cTn id="129" dur="500"/>
                                        <p:tgtEl>
                                          <p:spTgt spid="64"/>
                                        </p:tgtEl>
                                      </p:cBhvr>
                                    </p:animEffect>
                                  </p:childTnLst>
                                </p:cTn>
                              </p:par>
                              <p:par>
                                <p:cTn id="130" presetID="10" presetClass="entr" presetSubtype="0" fill="hold" grpId="1" nodeType="withEffect">
                                  <p:stCondLst>
                                    <p:cond delay="0"/>
                                  </p:stCondLst>
                                  <p:childTnLst>
                                    <p:set>
                                      <p:cBhvr>
                                        <p:cTn id="131" dur="1" fill="hold">
                                          <p:stCondLst>
                                            <p:cond delay="0"/>
                                          </p:stCondLst>
                                        </p:cTn>
                                        <p:tgtEl>
                                          <p:spTgt spid="65"/>
                                        </p:tgtEl>
                                        <p:attrNameLst>
                                          <p:attrName>style.visibility</p:attrName>
                                        </p:attrNameLst>
                                      </p:cBhvr>
                                      <p:to>
                                        <p:strVal val="visible"/>
                                      </p:to>
                                    </p:set>
                                    <p:animEffect transition="in" filter="fade">
                                      <p:cBhvr>
                                        <p:cTn id="132" dur="500"/>
                                        <p:tgtEl>
                                          <p:spTgt spid="65"/>
                                        </p:tgtEl>
                                      </p:cBhvr>
                                    </p:animEffect>
                                  </p:childTnLst>
                                </p:cTn>
                              </p:par>
                            </p:childTnLst>
                          </p:cTn>
                        </p:par>
                        <p:par>
                          <p:cTn id="133" fill="hold">
                            <p:stCondLst>
                              <p:cond delay="6000"/>
                            </p:stCondLst>
                            <p:childTnLst>
                              <p:par>
                                <p:cTn id="134"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5" dur="2000" fill="hold"/>
                                        <p:tgtEl>
                                          <p:spTgt spid="56"/>
                                        </p:tgtEl>
                                        <p:attrNameLst>
                                          <p:attrName>ppt_x</p:attrName>
                                          <p:attrName>ppt_y</p:attrName>
                                        </p:attrNameLst>
                                      </p:cBhvr>
                                      <p:rCtr x="17" y="18981"/>
                                    </p:animMotion>
                                  </p:childTnLst>
                                </p:cTn>
                              </p:par>
                              <p:par>
                                <p:cTn id="136"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7" dur="2000" fill="hold"/>
                                        <p:tgtEl>
                                          <p:spTgt spid="57"/>
                                        </p:tgtEl>
                                        <p:attrNameLst>
                                          <p:attrName>ppt_x</p:attrName>
                                          <p:attrName>ppt_y</p:attrName>
                                        </p:attrNameLst>
                                      </p:cBhvr>
                                      <p:rCtr x="17" y="18981"/>
                                    </p:animMotion>
                                  </p:childTnLst>
                                </p:cTn>
                              </p:par>
                              <p:par>
                                <p:cTn id="138"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9" dur="2000" fill="hold"/>
                                        <p:tgtEl>
                                          <p:spTgt spid="58"/>
                                        </p:tgtEl>
                                        <p:attrNameLst>
                                          <p:attrName>ppt_x</p:attrName>
                                          <p:attrName>ppt_y</p:attrName>
                                        </p:attrNameLst>
                                      </p:cBhvr>
                                      <p:rCtr x="17" y="18981"/>
                                    </p:animMotion>
                                  </p:childTnLst>
                                </p:cTn>
                              </p:par>
                              <p:par>
                                <p:cTn id="140"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1" dur="2000" fill="hold"/>
                                        <p:tgtEl>
                                          <p:spTgt spid="59"/>
                                        </p:tgtEl>
                                        <p:attrNameLst>
                                          <p:attrName>ppt_x</p:attrName>
                                          <p:attrName>ppt_y</p:attrName>
                                        </p:attrNameLst>
                                      </p:cBhvr>
                                      <p:rCtr x="17" y="18981"/>
                                    </p:animMotion>
                                  </p:childTnLst>
                                </p:cTn>
                              </p:par>
                              <p:par>
                                <p:cTn id="142"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3" dur="2000" fill="hold"/>
                                        <p:tgtEl>
                                          <p:spTgt spid="60"/>
                                        </p:tgtEl>
                                        <p:attrNameLst>
                                          <p:attrName>ppt_x</p:attrName>
                                          <p:attrName>ppt_y</p:attrName>
                                        </p:attrNameLst>
                                      </p:cBhvr>
                                      <p:rCtr x="17" y="18981"/>
                                    </p:animMotion>
                                  </p:childTnLst>
                                </p:cTn>
                              </p:par>
                              <p:par>
                                <p:cTn id="144"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5" dur="2000" fill="hold"/>
                                        <p:tgtEl>
                                          <p:spTgt spid="61"/>
                                        </p:tgtEl>
                                        <p:attrNameLst>
                                          <p:attrName>ppt_x</p:attrName>
                                          <p:attrName>ppt_y</p:attrName>
                                        </p:attrNameLst>
                                      </p:cBhvr>
                                      <p:rCtr x="17" y="18981"/>
                                    </p:animMotion>
                                  </p:childTnLst>
                                </p:cTn>
                              </p:par>
                              <p:par>
                                <p:cTn id="146"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7" dur="2000" fill="hold"/>
                                        <p:tgtEl>
                                          <p:spTgt spid="62"/>
                                        </p:tgtEl>
                                        <p:attrNameLst>
                                          <p:attrName>ppt_x</p:attrName>
                                          <p:attrName>ppt_y</p:attrName>
                                        </p:attrNameLst>
                                      </p:cBhvr>
                                      <p:rCtr x="17" y="18981"/>
                                    </p:animMotion>
                                  </p:childTnLst>
                                </p:cTn>
                              </p:par>
                              <p:par>
                                <p:cTn id="148"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9" dur="2000" fill="hold"/>
                                        <p:tgtEl>
                                          <p:spTgt spid="63"/>
                                        </p:tgtEl>
                                        <p:attrNameLst>
                                          <p:attrName>ppt_x</p:attrName>
                                          <p:attrName>ppt_y</p:attrName>
                                        </p:attrNameLst>
                                      </p:cBhvr>
                                      <p:rCtr x="17" y="18981"/>
                                    </p:animMotion>
                                  </p:childTnLst>
                                </p:cTn>
                              </p:par>
                              <p:par>
                                <p:cTn id="150"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51" dur="2000" fill="hold"/>
                                        <p:tgtEl>
                                          <p:spTgt spid="64"/>
                                        </p:tgtEl>
                                        <p:attrNameLst>
                                          <p:attrName>ppt_x</p:attrName>
                                          <p:attrName>ppt_y</p:attrName>
                                        </p:attrNameLst>
                                      </p:cBhvr>
                                      <p:rCtr x="17" y="18981"/>
                                    </p:animMotion>
                                  </p:childTnLst>
                                </p:cTn>
                              </p:par>
                              <p:par>
                                <p:cTn id="152"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53" dur="2000" fill="hold"/>
                                        <p:tgtEl>
                                          <p:spTgt spid="65"/>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55" grpId="0"/>
      <p:bldP spid="56" grpId="0" animBg="1"/>
      <p:bldP spid="56" grpId="1" animBg="1"/>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animBg="1"/>
      <p:bldP spid="64" grpId="1" animBg="1"/>
      <p:bldP spid="65" grpId="0" animBg="1"/>
      <p:bldP spid="65" grpId="1" animBg="1"/>
      <p:bldP spid="66" grpId="0"/>
      <p:bldP spid="67" grpId="0" animBg="1"/>
      <p:bldP spid="7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9"/>
          <p:cNvSpPr/>
          <p:nvPr/>
        </p:nvSpPr>
        <p:spPr bwMode="auto">
          <a:xfrm rot="13500000">
            <a:off x="2304732" y="2934094"/>
            <a:ext cx="2139941" cy="2139940"/>
          </a:xfrm>
          <a:custGeom>
            <a:avLst/>
            <a:gdLst>
              <a:gd name="T0" fmla="*/ 107 w 728"/>
              <a:gd name="T1" fmla="*/ 621 h 727"/>
              <a:gd name="T2" fmla="*/ 364 w 728"/>
              <a:gd name="T3" fmla="*/ 727 h 727"/>
              <a:gd name="T4" fmla="*/ 364 w 728"/>
              <a:gd name="T5" fmla="*/ 556 h 727"/>
              <a:gd name="T6" fmla="*/ 228 w 728"/>
              <a:gd name="T7" fmla="*/ 499 h 727"/>
              <a:gd name="T8" fmla="*/ 172 w 728"/>
              <a:gd name="T9" fmla="*/ 363 h 727"/>
              <a:gd name="T10" fmla="*/ 228 w 728"/>
              <a:gd name="T11" fmla="*/ 227 h 727"/>
              <a:gd name="T12" fmla="*/ 364 w 728"/>
              <a:gd name="T13" fmla="*/ 171 h 727"/>
              <a:gd name="T14" fmla="*/ 500 w 728"/>
              <a:gd name="T15" fmla="*/ 227 h 727"/>
              <a:gd name="T16" fmla="*/ 556 w 728"/>
              <a:gd name="T17" fmla="*/ 363 h 727"/>
              <a:gd name="T18" fmla="*/ 728 w 728"/>
              <a:gd name="T19" fmla="*/ 363 h 727"/>
              <a:gd name="T20" fmla="*/ 621 w 728"/>
              <a:gd name="T21" fmla="*/ 106 h 727"/>
              <a:gd name="T22" fmla="*/ 364 w 728"/>
              <a:gd name="T23" fmla="*/ 0 h 727"/>
              <a:gd name="T24" fmla="*/ 107 w 728"/>
              <a:gd name="T25" fmla="*/ 106 h 727"/>
              <a:gd name="T26" fmla="*/ 0 w 728"/>
              <a:gd name="T27" fmla="*/ 363 h 727"/>
              <a:gd name="T28" fmla="*/ 107 w 728"/>
              <a:gd name="T29" fmla="*/ 621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8" h="727">
                <a:moveTo>
                  <a:pt x="107" y="621"/>
                </a:moveTo>
                <a:cubicBezTo>
                  <a:pt x="176" y="689"/>
                  <a:pt x="267" y="727"/>
                  <a:pt x="364" y="727"/>
                </a:cubicBezTo>
                <a:cubicBezTo>
                  <a:pt x="364" y="556"/>
                  <a:pt x="364" y="556"/>
                  <a:pt x="364" y="556"/>
                </a:cubicBezTo>
                <a:cubicBezTo>
                  <a:pt x="313" y="556"/>
                  <a:pt x="264" y="536"/>
                  <a:pt x="228" y="499"/>
                </a:cubicBezTo>
                <a:cubicBezTo>
                  <a:pt x="192" y="463"/>
                  <a:pt x="172" y="415"/>
                  <a:pt x="172" y="363"/>
                </a:cubicBezTo>
                <a:cubicBezTo>
                  <a:pt x="172" y="312"/>
                  <a:pt x="192" y="264"/>
                  <a:pt x="228" y="227"/>
                </a:cubicBezTo>
                <a:cubicBezTo>
                  <a:pt x="264" y="191"/>
                  <a:pt x="313" y="171"/>
                  <a:pt x="364" y="171"/>
                </a:cubicBezTo>
                <a:cubicBezTo>
                  <a:pt x="415" y="171"/>
                  <a:pt x="464" y="191"/>
                  <a:pt x="500" y="227"/>
                </a:cubicBezTo>
                <a:cubicBezTo>
                  <a:pt x="536" y="264"/>
                  <a:pt x="556" y="312"/>
                  <a:pt x="556" y="363"/>
                </a:cubicBezTo>
                <a:cubicBezTo>
                  <a:pt x="728" y="363"/>
                  <a:pt x="728" y="363"/>
                  <a:pt x="728" y="363"/>
                </a:cubicBezTo>
                <a:cubicBezTo>
                  <a:pt x="728" y="266"/>
                  <a:pt x="690" y="175"/>
                  <a:pt x="621" y="106"/>
                </a:cubicBezTo>
                <a:cubicBezTo>
                  <a:pt x="553" y="38"/>
                  <a:pt x="461" y="0"/>
                  <a:pt x="364" y="0"/>
                </a:cubicBezTo>
                <a:cubicBezTo>
                  <a:pt x="267" y="0"/>
                  <a:pt x="176" y="38"/>
                  <a:pt x="107" y="106"/>
                </a:cubicBezTo>
                <a:cubicBezTo>
                  <a:pt x="38" y="175"/>
                  <a:pt x="0" y="266"/>
                  <a:pt x="0" y="363"/>
                </a:cubicBezTo>
                <a:cubicBezTo>
                  <a:pt x="0" y="461"/>
                  <a:pt x="38" y="552"/>
                  <a:pt x="107" y="621"/>
                </a:cubicBezTo>
                <a:close/>
              </a:path>
            </a:pathLst>
          </a:custGeom>
          <a:solidFill>
            <a:srgbClr val="3CCCC7"/>
          </a:solidFill>
          <a:ln>
            <a:noFill/>
          </a:ln>
        </p:spPr>
        <p:txBody>
          <a:bodyPr vert="horz" wrap="square" lIns="91440" tIns="45720" rIns="91440" bIns="45720" numCol="1" anchor="t" anchorCtr="0" compatLnSpc="1"/>
          <a:lstStyle/>
          <a:p>
            <a:endParaRPr lang="id-ID">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1" name="Freeform 9"/>
          <p:cNvSpPr/>
          <p:nvPr/>
        </p:nvSpPr>
        <p:spPr bwMode="auto">
          <a:xfrm rot="13500000">
            <a:off x="4641267" y="2934095"/>
            <a:ext cx="2139941" cy="2139940"/>
          </a:xfrm>
          <a:custGeom>
            <a:avLst/>
            <a:gdLst>
              <a:gd name="T0" fmla="*/ 107 w 728"/>
              <a:gd name="T1" fmla="*/ 621 h 727"/>
              <a:gd name="T2" fmla="*/ 364 w 728"/>
              <a:gd name="T3" fmla="*/ 727 h 727"/>
              <a:gd name="T4" fmla="*/ 364 w 728"/>
              <a:gd name="T5" fmla="*/ 556 h 727"/>
              <a:gd name="T6" fmla="*/ 228 w 728"/>
              <a:gd name="T7" fmla="*/ 499 h 727"/>
              <a:gd name="T8" fmla="*/ 172 w 728"/>
              <a:gd name="T9" fmla="*/ 363 h 727"/>
              <a:gd name="T10" fmla="*/ 228 w 728"/>
              <a:gd name="T11" fmla="*/ 227 h 727"/>
              <a:gd name="T12" fmla="*/ 364 w 728"/>
              <a:gd name="T13" fmla="*/ 171 h 727"/>
              <a:gd name="T14" fmla="*/ 500 w 728"/>
              <a:gd name="T15" fmla="*/ 227 h 727"/>
              <a:gd name="T16" fmla="*/ 556 w 728"/>
              <a:gd name="T17" fmla="*/ 363 h 727"/>
              <a:gd name="T18" fmla="*/ 728 w 728"/>
              <a:gd name="T19" fmla="*/ 363 h 727"/>
              <a:gd name="T20" fmla="*/ 621 w 728"/>
              <a:gd name="T21" fmla="*/ 106 h 727"/>
              <a:gd name="T22" fmla="*/ 364 w 728"/>
              <a:gd name="T23" fmla="*/ 0 h 727"/>
              <a:gd name="T24" fmla="*/ 107 w 728"/>
              <a:gd name="T25" fmla="*/ 106 h 727"/>
              <a:gd name="T26" fmla="*/ 0 w 728"/>
              <a:gd name="T27" fmla="*/ 363 h 727"/>
              <a:gd name="T28" fmla="*/ 107 w 728"/>
              <a:gd name="T29" fmla="*/ 621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8" h="727">
                <a:moveTo>
                  <a:pt x="107" y="621"/>
                </a:moveTo>
                <a:cubicBezTo>
                  <a:pt x="176" y="689"/>
                  <a:pt x="267" y="727"/>
                  <a:pt x="364" y="727"/>
                </a:cubicBezTo>
                <a:cubicBezTo>
                  <a:pt x="364" y="556"/>
                  <a:pt x="364" y="556"/>
                  <a:pt x="364" y="556"/>
                </a:cubicBezTo>
                <a:cubicBezTo>
                  <a:pt x="313" y="556"/>
                  <a:pt x="264" y="536"/>
                  <a:pt x="228" y="499"/>
                </a:cubicBezTo>
                <a:cubicBezTo>
                  <a:pt x="192" y="463"/>
                  <a:pt x="172" y="415"/>
                  <a:pt x="172" y="363"/>
                </a:cubicBezTo>
                <a:cubicBezTo>
                  <a:pt x="172" y="312"/>
                  <a:pt x="192" y="264"/>
                  <a:pt x="228" y="227"/>
                </a:cubicBezTo>
                <a:cubicBezTo>
                  <a:pt x="264" y="191"/>
                  <a:pt x="313" y="171"/>
                  <a:pt x="364" y="171"/>
                </a:cubicBezTo>
                <a:cubicBezTo>
                  <a:pt x="415" y="171"/>
                  <a:pt x="464" y="191"/>
                  <a:pt x="500" y="227"/>
                </a:cubicBezTo>
                <a:cubicBezTo>
                  <a:pt x="536" y="264"/>
                  <a:pt x="556" y="312"/>
                  <a:pt x="556" y="363"/>
                </a:cubicBezTo>
                <a:cubicBezTo>
                  <a:pt x="728" y="363"/>
                  <a:pt x="728" y="363"/>
                  <a:pt x="728" y="363"/>
                </a:cubicBezTo>
                <a:cubicBezTo>
                  <a:pt x="728" y="266"/>
                  <a:pt x="690" y="175"/>
                  <a:pt x="621" y="106"/>
                </a:cubicBezTo>
                <a:cubicBezTo>
                  <a:pt x="553" y="38"/>
                  <a:pt x="461" y="0"/>
                  <a:pt x="364" y="0"/>
                </a:cubicBezTo>
                <a:cubicBezTo>
                  <a:pt x="267" y="0"/>
                  <a:pt x="176" y="38"/>
                  <a:pt x="107" y="106"/>
                </a:cubicBezTo>
                <a:cubicBezTo>
                  <a:pt x="38" y="175"/>
                  <a:pt x="0" y="266"/>
                  <a:pt x="0" y="363"/>
                </a:cubicBezTo>
                <a:cubicBezTo>
                  <a:pt x="0" y="461"/>
                  <a:pt x="38" y="552"/>
                  <a:pt x="107" y="621"/>
                </a:cubicBezTo>
                <a:close/>
              </a:path>
            </a:pathLst>
          </a:custGeom>
          <a:solidFill>
            <a:srgbClr val="3CCCC7"/>
          </a:solidFill>
          <a:ln>
            <a:noFill/>
          </a:ln>
        </p:spPr>
        <p:txBody>
          <a:bodyPr vert="horz" wrap="square" lIns="91440" tIns="45720" rIns="91440" bIns="45720" numCol="1" anchor="t" anchorCtr="0" compatLnSpc="1"/>
          <a:lstStyle/>
          <a:p>
            <a:endParaRPr lang="id-ID">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Freeform 9"/>
          <p:cNvSpPr/>
          <p:nvPr/>
        </p:nvSpPr>
        <p:spPr bwMode="auto">
          <a:xfrm rot="2700000">
            <a:off x="3469727" y="1794990"/>
            <a:ext cx="2139941" cy="2139941"/>
          </a:xfrm>
          <a:custGeom>
            <a:avLst/>
            <a:gdLst>
              <a:gd name="T0" fmla="*/ 107 w 728"/>
              <a:gd name="T1" fmla="*/ 621 h 727"/>
              <a:gd name="T2" fmla="*/ 364 w 728"/>
              <a:gd name="T3" fmla="*/ 727 h 727"/>
              <a:gd name="T4" fmla="*/ 364 w 728"/>
              <a:gd name="T5" fmla="*/ 556 h 727"/>
              <a:gd name="T6" fmla="*/ 228 w 728"/>
              <a:gd name="T7" fmla="*/ 499 h 727"/>
              <a:gd name="T8" fmla="*/ 172 w 728"/>
              <a:gd name="T9" fmla="*/ 363 h 727"/>
              <a:gd name="T10" fmla="*/ 228 w 728"/>
              <a:gd name="T11" fmla="*/ 227 h 727"/>
              <a:gd name="T12" fmla="*/ 364 w 728"/>
              <a:gd name="T13" fmla="*/ 171 h 727"/>
              <a:gd name="T14" fmla="*/ 500 w 728"/>
              <a:gd name="T15" fmla="*/ 227 h 727"/>
              <a:gd name="T16" fmla="*/ 556 w 728"/>
              <a:gd name="T17" fmla="*/ 363 h 727"/>
              <a:gd name="T18" fmla="*/ 728 w 728"/>
              <a:gd name="T19" fmla="*/ 363 h 727"/>
              <a:gd name="T20" fmla="*/ 621 w 728"/>
              <a:gd name="T21" fmla="*/ 106 h 727"/>
              <a:gd name="T22" fmla="*/ 364 w 728"/>
              <a:gd name="T23" fmla="*/ 0 h 727"/>
              <a:gd name="T24" fmla="*/ 107 w 728"/>
              <a:gd name="T25" fmla="*/ 106 h 727"/>
              <a:gd name="T26" fmla="*/ 0 w 728"/>
              <a:gd name="T27" fmla="*/ 363 h 727"/>
              <a:gd name="T28" fmla="*/ 107 w 728"/>
              <a:gd name="T29" fmla="*/ 621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8" h="727">
                <a:moveTo>
                  <a:pt x="107" y="621"/>
                </a:moveTo>
                <a:cubicBezTo>
                  <a:pt x="176" y="689"/>
                  <a:pt x="267" y="727"/>
                  <a:pt x="364" y="727"/>
                </a:cubicBezTo>
                <a:cubicBezTo>
                  <a:pt x="364" y="556"/>
                  <a:pt x="364" y="556"/>
                  <a:pt x="364" y="556"/>
                </a:cubicBezTo>
                <a:cubicBezTo>
                  <a:pt x="313" y="556"/>
                  <a:pt x="264" y="536"/>
                  <a:pt x="228" y="499"/>
                </a:cubicBezTo>
                <a:cubicBezTo>
                  <a:pt x="192" y="463"/>
                  <a:pt x="172" y="415"/>
                  <a:pt x="172" y="363"/>
                </a:cubicBezTo>
                <a:cubicBezTo>
                  <a:pt x="172" y="312"/>
                  <a:pt x="192" y="264"/>
                  <a:pt x="228" y="227"/>
                </a:cubicBezTo>
                <a:cubicBezTo>
                  <a:pt x="264" y="191"/>
                  <a:pt x="313" y="171"/>
                  <a:pt x="364" y="171"/>
                </a:cubicBezTo>
                <a:cubicBezTo>
                  <a:pt x="415" y="171"/>
                  <a:pt x="464" y="191"/>
                  <a:pt x="500" y="227"/>
                </a:cubicBezTo>
                <a:cubicBezTo>
                  <a:pt x="536" y="264"/>
                  <a:pt x="556" y="312"/>
                  <a:pt x="556" y="363"/>
                </a:cubicBezTo>
                <a:cubicBezTo>
                  <a:pt x="728" y="363"/>
                  <a:pt x="728" y="363"/>
                  <a:pt x="728" y="363"/>
                </a:cubicBezTo>
                <a:cubicBezTo>
                  <a:pt x="728" y="266"/>
                  <a:pt x="690" y="175"/>
                  <a:pt x="621" y="106"/>
                </a:cubicBezTo>
                <a:cubicBezTo>
                  <a:pt x="553" y="38"/>
                  <a:pt x="461" y="0"/>
                  <a:pt x="364" y="0"/>
                </a:cubicBezTo>
                <a:cubicBezTo>
                  <a:pt x="267" y="0"/>
                  <a:pt x="176" y="38"/>
                  <a:pt x="107" y="106"/>
                </a:cubicBezTo>
                <a:cubicBezTo>
                  <a:pt x="38" y="175"/>
                  <a:pt x="0" y="266"/>
                  <a:pt x="0" y="363"/>
                </a:cubicBezTo>
                <a:cubicBezTo>
                  <a:pt x="0" y="461"/>
                  <a:pt x="38" y="552"/>
                  <a:pt x="107" y="621"/>
                </a:cubicBezTo>
                <a:close/>
              </a:path>
            </a:pathLst>
          </a:custGeom>
          <a:solidFill>
            <a:srgbClr val="2BA5A2"/>
          </a:solidFill>
          <a:ln>
            <a:noFill/>
          </a:ln>
        </p:spPr>
        <p:txBody>
          <a:bodyPr vert="horz" wrap="square" lIns="91440" tIns="45720" rIns="91440" bIns="45720" numCol="1" anchor="t" anchorCtr="0" compatLnSpc="1"/>
          <a:lstStyle/>
          <a:p>
            <a:endParaRPr lang="id-ID">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3" name="Group 10"/>
          <p:cNvGrpSpPr/>
          <p:nvPr/>
        </p:nvGrpSpPr>
        <p:grpSpPr>
          <a:xfrm>
            <a:off x="2526282" y="3121182"/>
            <a:ext cx="599208" cy="492388"/>
            <a:chOff x="7836195" y="3464708"/>
            <a:chExt cx="599208" cy="492388"/>
          </a:xfrm>
        </p:grpSpPr>
        <p:sp>
          <p:nvSpPr>
            <p:cNvPr id="38" name="Oval 11"/>
            <p:cNvSpPr/>
            <p:nvPr/>
          </p:nvSpPr>
          <p:spPr>
            <a:xfrm rot="2700000">
              <a:off x="7882236" y="3464708"/>
              <a:ext cx="492388" cy="492388"/>
            </a:xfrm>
            <a:prstGeom prst="ellipse">
              <a:avLst/>
            </a:prstGeom>
            <a:solidFill>
              <a:srgbClr val="F9F9F9"/>
            </a:solidFill>
            <a:ln w="133350">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TextBox 45"/>
            <p:cNvSpPr txBox="1"/>
            <p:nvPr/>
          </p:nvSpPr>
          <p:spPr>
            <a:xfrm>
              <a:off x="7836195" y="3536805"/>
              <a:ext cx="599208" cy="369332"/>
            </a:xfrm>
            <a:prstGeom prst="rect">
              <a:avLst/>
            </a:prstGeom>
            <a:noFill/>
          </p:spPr>
          <p:txBody>
            <a:bodyPr wrap="square" rtlCol="0">
              <a:spAutoFit/>
            </a:bodyPr>
            <a:lstStyle/>
            <a:p>
              <a:pPr algn="ctr"/>
              <a:r>
                <a:rPr lang="id-ID"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01</a:t>
              </a:r>
            </a:p>
          </p:txBody>
        </p:sp>
      </p:grpSp>
      <p:grpSp>
        <p:nvGrpSpPr>
          <p:cNvPr id="48" name="Group 13"/>
          <p:cNvGrpSpPr/>
          <p:nvPr/>
        </p:nvGrpSpPr>
        <p:grpSpPr>
          <a:xfrm>
            <a:off x="4235697" y="1612073"/>
            <a:ext cx="599208" cy="492388"/>
            <a:chOff x="9545610" y="1955599"/>
            <a:chExt cx="599208" cy="492388"/>
          </a:xfrm>
        </p:grpSpPr>
        <p:sp>
          <p:nvSpPr>
            <p:cNvPr id="49" name="Oval 14"/>
            <p:cNvSpPr/>
            <p:nvPr/>
          </p:nvSpPr>
          <p:spPr>
            <a:xfrm rot="2700000">
              <a:off x="9603416" y="1955599"/>
              <a:ext cx="492388" cy="492388"/>
            </a:xfrm>
            <a:prstGeom prst="ellipse">
              <a:avLst/>
            </a:prstGeom>
            <a:solidFill>
              <a:schemeClr val="bg1"/>
            </a:solidFill>
            <a:ln w="133350">
              <a:solidFill>
                <a:srgbClr val="2BA5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1" name="TextBox 50"/>
            <p:cNvSpPr txBox="1"/>
            <p:nvPr/>
          </p:nvSpPr>
          <p:spPr>
            <a:xfrm>
              <a:off x="9545610" y="2019602"/>
              <a:ext cx="599208" cy="369332"/>
            </a:xfrm>
            <a:prstGeom prst="rect">
              <a:avLst/>
            </a:prstGeom>
            <a:noFill/>
          </p:spPr>
          <p:txBody>
            <a:bodyPr wrap="square" rtlCol="0">
              <a:spAutoFit/>
            </a:bodyPr>
            <a:lstStyle/>
            <a:p>
              <a:pPr algn="ctr"/>
              <a:r>
                <a:rPr lang="id-ID"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02</a:t>
              </a:r>
            </a:p>
          </p:txBody>
        </p:sp>
      </p:grpSp>
      <p:grpSp>
        <p:nvGrpSpPr>
          <p:cNvPr id="52" name="Group 16"/>
          <p:cNvGrpSpPr/>
          <p:nvPr/>
        </p:nvGrpSpPr>
        <p:grpSpPr>
          <a:xfrm>
            <a:off x="5988497" y="3131751"/>
            <a:ext cx="599208" cy="492388"/>
            <a:chOff x="10716797" y="5108091"/>
            <a:chExt cx="599208" cy="492388"/>
          </a:xfrm>
        </p:grpSpPr>
        <p:sp>
          <p:nvSpPr>
            <p:cNvPr id="53" name="Oval 17"/>
            <p:cNvSpPr/>
            <p:nvPr/>
          </p:nvSpPr>
          <p:spPr>
            <a:xfrm rot="2700000">
              <a:off x="10774955" y="5108091"/>
              <a:ext cx="492388" cy="492388"/>
            </a:xfrm>
            <a:prstGeom prst="ellipse">
              <a:avLst/>
            </a:prstGeom>
            <a:solidFill>
              <a:srgbClr val="F9F9F9"/>
            </a:solidFill>
            <a:ln w="133350">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4" name="TextBox 53"/>
            <p:cNvSpPr txBox="1"/>
            <p:nvPr/>
          </p:nvSpPr>
          <p:spPr>
            <a:xfrm>
              <a:off x="10716797" y="5178591"/>
              <a:ext cx="599208" cy="369332"/>
            </a:xfrm>
            <a:prstGeom prst="rect">
              <a:avLst/>
            </a:prstGeom>
            <a:noFill/>
          </p:spPr>
          <p:txBody>
            <a:bodyPr wrap="square" rtlCol="0">
              <a:spAutoFit/>
            </a:bodyPr>
            <a:lstStyle/>
            <a:p>
              <a:pPr algn="ctr"/>
              <a:r>
                <a:rPr lang="id-ID"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03</a:t>
              </a:r>
            </a:p>
          </p:txBody>
        </p:sp>
      </p:grpSp>
      <p:sp>
        <p:nvSpPr>
          <p:cNvPr id="55" name="Freeform 19"/>
          <p:cNvSpPr>
            <a:spLocks noEditPoints="1"/>
          </p:cNvSpPr>
          <p:nvPr/>
        </p:nvSpPr>
        <p:spPr bwMode="auto">
          <a:xfrm>
            <a:off x="4305981" y="2599293"/>
            <a:ext cx="458640" cy="442874"/>
          </a:xfrm>
          <a:custGeom>
            <a:avLst/>
            <a:gdLst>
              <a:gd name="T0" fmla="*/ 94 w 132"/>
              <a:gd name="T1" fmla="*/ 0 h 128"/>
              <a:gd name="T2" fmla="*/ 56 w 132"/>
              <a:gd name="T3" fmla="*/ 27 h 128"/>
              <a:gd name="T4" fmla="*/ 55 w 132"/>
              <a:gd name="T5" fmla="*/ 27 h 128"/>
              <a:gd name="T6" fmla="*/ 14 w 132"/>
              <a:gd name="T7" fmla="*/ 69 h 128"/>
              <a:gd name="T8" fmla="*/ 1 w 132"/>
              <a:gd name="T9" fmla="*/ 110 h 128"/>
              <a:gd name="T10" fmla="*/ 14 w 132"/>
              <a:gd name="T11" fmla="*/ 128 h 128"/>
              <a:gd name="T12" fmla="*/ 53 w 132"/>
              <a:gd name="T13" fmla="*/ 118 h 128"/>
              <a:gd name="T14" fmla="*/ 120 w 132"/>
              <a:gd name="T15" fmla="*/ 53 h 128"/>
              <a:gd name="T16" fmla="*/ 64 w 132"/>
              <a:gd name="T17" fmla="*/ 95 h 128"/>
              <a:gd name="T18" fmla="*/ 99 w 132"/>
              <a:gd name="T19" fmla="*/ 47 h 128"/>
              <a:gd name="T20" fmla="*/ 95 w 132"/>
              <a:gd name="T21" fmla="*/ 67 h 128"/>
              <a:gd name="T22" fmla="*/ 64 w 132"/>
              <a:gd name="T23" fmla="*/ 98 h 128"/>
              <a:gd name="T24" fmla="*/ 59 w 132"/>
              <a:gd name="T25" fmla="*/ 81 h 128"/>
              <a:gd name="T26" fmla="*/ 46 w 132"/>
              <a:gd name="T27" fmla="*/ 68 h 128"/>
              <a:gd name="T28" fmla="*/ 92 w 132"/>
              <a:gd name="T29" fmla="*/ 36 h 128"/>
              <a:gd name="T30" fmla="*/ 59 w 132"/>
              <a:gd name="T31" fmla="*/ 81 h 128"/>
              <a:gd name="T32" fmla="*/ 30 w 132"/>
              <a:gd name="T33" fmla="*/ 64 h 128"/>
              <a:gd name="T34" fmla="*/ 80 w 132"/>
              <a:gd name="T35" fmla="*/ 29 h 128"/>
              <a:gd name="T36" fmla="*/ 17 w 132"/>
              <a:gd name="T37" fmla="*/ 119 h 128"/>
              <a:gd name="T38" fmla="*/ 8 w 132"/>
              <a:gd name="T39" fmla="*/ 114 h 128"/>
              <a:gd name="T40" fmla="*/ 13 w 132"/>
              <a:gd name="T41" fmla="*/ 96 h 128"/>
              <a:gd name="T42" fmla="*/ 32 w 132"/>
              <a:gd name="T43" fmla="*/ 116 h 128"/>
              <a:gd name="T44" fmla="*/ 35 w 132"/>
              <a:gd name="T45" fmla="*/ 115 h 128"/>
              <a:gd name="T46" fmla="*/ 14 w 132"/>
              <a:gd name="T47" fmla="*/ 92 h 128"/>
              <a:gd name="T48" fmla="*/ 19 w 132"/>
              <a:gd name="T49" fmla="*/ 75 h 128"/>
              <a:gd name="T50" fmla="*/ 52 w 132"/>
              <a:gd name="T51" fmla="*/ 110 h 128"/>
              <a:gd name="T52" fmla="*/ 35 w 132"/>
              <a:gd name="T53" fmla="*/ 115 h 128"/>
              <a:gd name="T54" fmla="*/ 108 w 132"/>
              <a:gd name="T55" fmla="*/ 54 h 128"/>
              <a:gd name="T56" fmla="*/ 98 w 132"/>
              <a:gd name="T57" fmla="*/ 30 h 128"/>
              <a:gd name="T58" fmla="*/ 81 w 132"/>
              <a:gd name="T59" fmla="*/ 13 h 128"/>
              <a:gd name="T60" fmla="*/ 112 w 132"/>
              <a:gd name="T61" fmla="*/ 16 h 128"/>
              <a:gd name="T62" fmla="*/ 115 w 132"/>
              <a:gd name="T63" fmla="*/ 4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128">
                <a:moveTo>
                  <a:pt x="118" y="10"/>
                </a:moveTo>
                <a:cubicBezTo>
                  <a:pt x="111" y="4"/>
                  <a:pt x="102" y="0"/>
                  <a:pt x="94" y="0"/>
                </a:cubicBezTo>
                <a:cubicBezTo>
                  <a:pt x="87" y="0"/>
                  <a:pt x="80" y="3"/>
                  <a:pt x="75" y="8"/>
                </a:cubicBezTo>
                <a:cubicBezTo>
                  <a:pt x="56" y="27"/>
                  <a:pt x="56" y="27"/>
                  <a:pt x="56" y="27"/>
                </a:cubicBezTo>
                <a:cubicBezTo>
                  <a:pt x="56" y="27"/>
                  <a:pt x="56" y="27"/>
                  <a:pt x="55" y="27"/>
                </a:cubicBezTo>
                <a:cubicBezTo>
                  <a:pt x="55" y="27"/>
                  <a:pt x="55" y="27"/>
                  <a:pt x="55" y="27"/>
                </a:cubicBezTo>
                <a:cubicBezTo>
                  <a:pt x="55" y="27"/>
                  <a:pt x="55" y="27"/>
                  <a:pt x="55" y="27"/>
                </a:cubicBezTo>
                <a:cubicBezTo>
                  <a:pt x="14" y="69"/>
                  <a:pt x="14" y="69"/>
                  <a:pt x="14" y="69"/>
                </a:cubicBezTo>
                <a:cubicBezTo>
                  <a:pt x="12" y="71"/>
                  <a:pt x="11" y="73"/>
                  <a:pt x="10" y="76"/>
                </a:cubicBezTo>
                <a:cubicBezTo>
                  <a:pt x="1" y="110"/>
                  <a:pt x="1" y="110"/>
                  <a:pt x="1" y="110"/>
                </a:cubicBezTo>
                <a:cubicBezTo>
                  <a:pt x="1" y="110"/>
                  <a:pt x="0" y="113"/>
                  <a:pt x="0" y="114"/>
                </a:cubicBezTo>
                <a:cubicBezTo>
                  <a:pt x="0" y="122"/>
                  <a:pt x="6" y="128"/>
                  <a:pt x="14" y="128"/>
                </a:cubicBezTo>
                <a:cubicBezTo>
                  <a:pt x="16" y="128"/>
                  <a:pt x="19" y="127"/>
                  <a:pt x="19" y="127"/>
                </a:cubicBezTo>
                <a:cubicBezTo>
                  <a:pt x="53" y="118"/>
                  <a:pt x="53" y="118"/>
                  <a:pt x="53" y="118"/>
                </a:cubicBezTo>
                <a:cubicBezTo>
                  <a:pt x="55" y="118"/>
                  <a:pt x="57" y="116"/>
                  <a:pt x="59" y="114"/>
                </a:cubicBezTo>
                <a:cubicBezTo>
                  <a:pt x="120" y="53"/>
                  <a:pt x="120" y="53"/>
                  <a:pt x="120" y="53"/>
                </a:cubicBezTo>
                <a:cubicBezTo>
                  <a:pt x="132" y="42"/>
                  <a:pt x="130" y="23"/>
                  <a:pt x="118" y="10"/>
                </a:cubicBezTo>
                <a:close/>
                <a:moveTo>
                  <a:pt x="64" y="95"/>
                </a:moveTo>
                <a:cubicBezTo>
                  <a:pt x="64" y="92"/>
                  <a:pt x="63" y="88"/>
                  <a:pt x="61" y="85"/>
                </a:cubicBezTo>
                <a:cubicBezTo>
                  <a:pt x="99" y="47"/>
                  <a:pt x="99" y="47"/>
                  <a:pt x="99" y="47"/>
                </a:cubicBezTo>
                <a:cubicBezTo>
                  <a:pt x="101" y="54"/>
                  <a:pt x="100" y="62"/>
                  <a:pt x="95" y="67"/>
                </a:cubicBezTo>
                <a:cubicBezTo>
                  <a:pt x="95" y="67"/>
                  <a:pt x="95" y="67"/>
                  <a:pt x="95" y="67"/>
                </a:cubicBezTo>
                <a:cubicBezTo>
                  <a:pt x="95" y="67"/>
                  <a:pt x="95" y="67"/>
                  <a:pt x="95" y="67"/>
                </a:cubicBezTo>
                <a:cubicBezTo>
                  <a:pt x="64" y="98"/>
                  <a:pt x="64" y="98"/>
                  <a:pt x="64" y="98"/>
                </a:cubicBezTo>
                <a:cubicBezTo>
                  <a:pt x="64" y="97"/>
                  <a:pt x="64" y="96"/>
                  <a:pt x="64" y="95"/>
                </a:cubicBezTo>
                <a:close/>
                <a:moveTo>
                  <a:pt x="59" y="81"/>
                </a:moveTo>
                <a:cubicBezTo>
                  <a:pt x="58" y="79"/>
                  <a:pt x="56" y="76"/>
                  <a:pt x="54" y="74"/>
                </a:cubicBezTo>
                <a:cubicBezTo>
                  <a:pt x="51" y="72"/>
                  <a:pt x="49" y="70"/>
                  <a:pt x="46" y="68"/>
                </a:cubicBezTo>
                <a:cubicBezTo>
                  <a:pt x="84" y="30"/>
                  <a:pt x="84" y="30"/>
                  <a:pt x="84" y="30"/>
                </a:cubicBezTo>
                <a:cubicBezTo>
                  <a:pt x="87" y="31"/>
                  <a:pt x="90" y="33"/>
                  <a:pt x="92" y="36"/>
                </a:cubicBezTo>
                <a:cubicBezTo>
                  <a:pt x="94" y="38"/>
                  <a:pt x="96" y="40"/>
                  <a:pt x="97" y="43"/>
                </a:cubicBezTo>
                <a:lnTo>
                  <a:pt x="59" y="81"/>
                </a:lnTo>
                <a:close/>
                <a:moveTo>
                  <a:pt x="42" y="66"/>
                </a:moveTo>
                <a:cubicBezTo>
                  <a:pt x="38" y="65"/>
                  <a:pt x="34" y="64"/>
                  <a:pt x="30" y="64"/>
                </a:cubicBezTo>
                <a:cubicBezTo>
                  <a:pt x="61" y="33"/>
                  <a:pt x="61" y="33"/>
                  <a:pt x="61" y="33"/>
                </a:cubicBezTo>
                <a:cubicBezTo>
                  <a:pt x="66" y="28"/>
                  <a:pt x="73" y="27"/>
                  <a:pt x="80" y="29"/>
                </a:cubicBezTo>
                <a:lnTo>
                  <a:pt x="42" y="66"/>
                </a:lnTo>
                <a:close/>
                <a:moveTo>
                  <a:pt x="17" y="119"/>
                </a:moveTo>
                <a:cubicBezTo>
                  <a:pt x="16" y="120"/>
                  <a:pt x="15" y="120"/>
                  <a:pt x="14" y="120"/>
                </a:cubicBezTo>
                <a:cubicBezTo>
                  <a:pt x="11" y="120"/>
                  <a:pt x="8" y="117"/>
                  <a:pt x="8" y="114"/>
                </a:cubicBezTo>
                <a:cubicBezTo>
                  <a:pt x="8" y="113"/>
                  <a:pt x="8" y="112"/>
                  <a:pt x="8" y="112"/>
                </a:cubicBezTo>
                <a:cubicBezTo>
                  <a:pt x="13" y="96"/>
                  <a:pt x="13" y="96"/>
                  <a:pt x="13" y="96"/>
                </a:cubicBezTo>
                <a:cubicBezTo>
                  <a:pt x="17" y="96"/>
                  <a:pt x="22" y="98"/>
                  <a:pt x="26" y="102"/>
                </a:cubicBezTo>
                <a:cubicBezTo>
                  <a:pt x="30" y="106"/>
                  <a:pt x="32" y="111"/>
                  <a:pt x="32" y="116"/>
                </a:cubicBezTo>
                <a:lnTo>
                  <a:pt x="17" y="119"/>
                </a:lnTo>
                <a:close/>
                <a:moveTo>
                  <a:pt x="35" y="115"/>
                </a:moveTo>
                <a:cubicBezTo>
                  <a:pt x="35" y="109"/>
                  <a:pt x="33" y="104"/>
                  <a:pt x="29" y="99"/>
                </a:cubicBezTo>
                <a:cubicBezTo>
                  <a:pt x="25" y="95"/>
                  <a:pt x="19" y="93"/>
                  <a:pt x="14" y="92"/>
                </a:cubicBezTo>
                <a:cubicBezTo>
                  <a:pt x="18" y="78"/>
                  <a:pt x="18" y="78"/>
                  <a:pt x="18" y="78"/>
                </a:cubicBezTo>
                <a:cubicBezTo>
                  <a:pt x="18" y="77"/>
                  <a:pt x="19" y="76"/>
                  <a:pt x="19" y="75"/>
                </a:cubicBezTo>
                <a:cubicBezTo>
                  <a:pt x="27" y="69"/>
                  <a:pt x="40" y="71"/>
                  <a:pt x="48" y="80"/>
                </a:cubicBezTo>
                <a:cubicBezTo>
                  <a:pt x="57" y="89"/>
                  <a:pt x="59" y="102"/>
                  <a:pt x="52" y="110"/>
                </a:cubicBezTo>
                <a:cubicBezTo>
                  <a:pt x="51" y="110"/>
                  <a:pt x="51" y="111"/>
                  <a:pt x="50" y="111"/>
                </a:cubicBezTo>
                <a:lnTo>
                  <a:pt x="35" y="115"/>
                </a:lnTo>
                <a:close/>
                <a:moveTo>
                  <a:pt x="115" y="47"/>
                </a:moveTo>
                <a:cubicBezTo>
                  <a:pt x="108" y="54"/>
                  <a:pt x="108" y="54"/>
                  <a:pt x="108" y="54"/>
                </a:cubicBezTo>
                <a:cubicBezTo>
                  <a:pt x="108" y="53"/>
                  <a:pt x="108" y="52"/>
                  <a:pt x="108" y="51"/>
                </a:cubicBezTo>
                <a:cubicBezTo>
                  <a:pt x="107" y="43"/>
                  <a:pt x="104" y="36"/>
                  <a:pt x="98" y="30"/>
                </a:cubicBezTo>
                <a:cubicBezTo>
                  <a:pt x="91" y="24"/>
                  <a:pt x="83" y="20"/>
                  <a:pt x="74" y="20"/>
                </a:cubicBezTo>
                <a:cubicBezTo>
                  <a:pt x="81" y="13"/>
                  <a:pt x="81" y="13"/>
                  <a:pt x="81" y="13"/>
                </a:cubicBezTo>
                <a:cubicBezTo>
                  <a:pt x="84" y="10"/>
                  <a:pt x="89" y="8"/>
                  <a:pt x="94" y="8"/>
                </a:cubicBezTo>
                <a:cubicBezTo>
                  <a:pt x="100" y="8"/>
                  <a:pt x="107" y="11"/>
                  <a:pt x="112" y="16"/>
                </a:cubicBezTo>
                <a:cubicBezTo>
                  <a:pt x="117" y="21"/>
                  <a:pt x="120" y="27"/>
                  <a:pt x="120" y="33"/>
                </a:cubicBezTo>
                <a:cubicBezTo>
                  <a:pt x="120" y="38"/>
                  <a:pt x="118" y="43"/>
                  <a:pt x="115" y="47"/>
                </a:cubicBezTo>
                <a:close/>
              </a:path>
            </a:pathLst>
          </a:custGeom>
          <a:solidFill>
            <a:srgbClr val="3CCCC7"/>
          </a:solidFill>
          <a:ln>
            <a:noFill/>
          </a:ln>
        </p:spPr>
        <p:txBody>
          <a:bodyPr vert="horz" wrap="square" lIns="91440" tIns="45720" rIns="91440" bIns="45720" numCol="1" anchor="t" anchorCtr="0" compatLnSpc="1"/>
          <a:lstStyle/>
          <a:p>
            <a:endParaRPr lang="id-ID">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Freeform 23"/>
          <p:cNvSpPr>
            <a:spLocks noEditPoints="1"/>
          </p:cNvSpPr>
          <p:nvPr/>
        </p:nvSpPr>
        <p:spPr bwMode="auto">
          <a:xfrm>
            <a:off x="3147411" y="3908474"/>
            <a:ext cx="442875" cy="335381"/>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rgbClr val="3CCCC7"/>
          </a:solidFill>
          <a:ln>
            <a:noFill/>
          </a:ln>
        </p:spPr>
        <p:txBody>
          <a:bodyPr vert="horz" wrap="square" lIns="91440" tIns="45720" rIns="91440" bIns="45720" numCol="1" anchor="t" anchorCtr="0" compatLnSpc="1"/>
          <a:lstStyle/>
          <a:p>
            <a:endParaRPr lang="id-ID">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65" name="Group 24"/>
          <p:cNvGrpSpPr/>
          <p:nvPr/>
        </p:nvGrpSpPr>
        <p:grpSpPr>
          <a:xfrm>
            <a:off x="5480751" y="3853211"/>
            <a:ext cx="451474" cy="442875"/>
            <a:chOff x="6786562" y="796925"/>
            <a:chExt cx="500063" cy="490538"/>
          </a:xfrm>
          <a:solidFill>
            <a:srgbClr val="3CCCC7"/>
          </a:solidFill>
        </p:grpSpPr>
        <p:sp>
          <p:nvSpPr>
            <p:cNvPr id="66" name="Freeform 27"/>
            <p:cNvSpPr>
              <a:spLocks noEditPoints="1"/>
            </p:cNvSpPr>
            <p:nvPr/>
          </p:nvSpPr>
          <p:spPr bwMode="auto">
            <a:xfrm>
              <a:off x="6786562" y="796925"/>
              <a:ext cx="500063" cy="490538"/>
            </a:xfrm>
            <a:custGeom>
              <a:avLst/>
              <a:gdLst>
                <a:gd name="T0" fmla="*/ 127 w 130"/>
                <a:gd name="T1" fmla="*/ 42 h 128"/>
                <a:gd name="T2" fmla="*/ 87 w 130"/>
                <a:gd name="T3" fmla="*/ 2 h 128"/>
                <a:gd name="T4" fmla="*/ 79 w 130"/>
                <a:gd name="T5" fmla="*/ 0 h 128"/>
                <a:gd name="T6" fmla="*/ 75 w 130"/>
                <a:gd name="T7" fmla="*/ 2 h 128"/>
                <a:gd name="T8" fmla="*/ 73 w 130"/>
                <a:gd name="T9" fmla="*/ 6 h 128"/>
                <a:gd name="T10" fmla="*/ 64 w 130"/>
                <a:gd name="T11" fmla="*/ 21 h 128"/>
                <a:gd name="T12" fmla="*/ 41 w 130"/>
                <a:gd name="T13" fmla="*/ 37 h 128"/>
                <a:gd name="T14" fmla="*/ 15 w 130"/>
                <a:gd name="T15" fmla="*/ 55 h 128"/>
                <a:gd name="T16" fmla="*/ 1 w 130"/>
                <a:gd name="T17" fmla="*/ 78 h 128"/>
                <a:gd name="T18" fmla="*/ 3 w 130"/>
                <a:gd name="T19" fmla="*/ 86 h 128"/>
                <a:gd name="T20" fmla="*/ 43 w 130"/>
                <a:gd name="T21" fmla="*/ 126 h 128"/>
                <a:gd name="T22" fmla="*/ 51 w 130"/>
                <a:gd name="T23" fmla="*/ 128 h 128"/>
                <a:gd name="T24" fmla="*/ 55 w 130"/>
                <a:gd name="T25" fmla="*/ 126 h 128"/>
                <a:gd name="T26" fmla="*/ 57 w 130"/>
                <a:gd name="T27" fmla="*/ 122 h 128"/>
                <a:gd name="T28" fmla="*/ 66 w 130"/>
                <a:gd name="T29" fmla="*/ 107 h 128"/>
                <a:gd name="T30" fmla="*/ 89 w 130"/>
                <a:gd name="T31" fmla="*/ 91 h 128"/>
                <a:gd name="T32" fmla="*/ 115 w 130"/>
                <a:gd name="T33" fmla="*/ 73 h 128"/>
                <a:gd name="T34" fmla="*/ 129 w 130"/>
                <a:gd name="T35" fmla="*/ 50 h 128"/>
                <a:gd name="T36" fmla="*/ 127 w 130"/>
                <a:gd name="T37" fmla="*/ 42 h 128"/>
                <a:gd name="T38" fmla="*/ 49 w 130"/>
                <a:gd name="T39" fmla="*/ 120 h 128"/>
                <a:gd name="T40" fmla="*/ 9 w 130"/>
                <a:gd name="T41" fmla="*/ 80 h 128"/>
                <a:gd name="T42" fmla="*/ 81 w 130"/>
                <a:gd name="T43" fmla="*/ 8 h 128"/>
                <a:gd name="T44" fmla="*/ 121 w 130"/>
                <a:gd name="T45" fmla="*/ 48 h 128"/>
                <a:gd name="T46" fmla="*/ 49 w 130"/>
                <a:gd name="T47"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0" h="128">
                  <a:moveTo>
                    <a:pt x="127" y="42"/>
                  </a:moveTo>
                  <a:cubicBezTo>
                    <a:pt x="87" y="2"/>
                    <a:pt x="87" y="2"/>
                    <a:pt x="87" y="2"/>
                  </a:cubicBezTo>
                  <a:cubicBezTo>
                    <a:pt x="85" y="0"/>
                    <a:pt x="82" y="0"/>
                    <a:pt x="79" y="0"/>
                  </a:cubicBezTo>
                  <a:cubicBezTo>
                    <a:pt x="78" y="1"/>
                    <a:pt x="76" y="1"/>
                    <a:pt x="75" y="2"/>
                  </a:cubicBezTo>
                  <a:cubicBezTo>
                    <a:pt x="74" y="3"/>
                    <a:pt x="74" y="4"/>
                    <a:pt x="73" y="6"/>
                  </a:cubicBezTo>
                  <a:cubicBezTo>
                    <a:pt x="72" y="12"/>
                    <a:pt x="68" y="17"/>
                    <a:pt x="64" y="21"/>
                  </a:cubicBezTo>
                  <a:cubicBezTo>
                    <a:pt x="58" y="27"/>
                    <a:pt x="50" y="32"/>
                    <a:pt x="41" y="37"/>
                  </a:cubicBezTo>
                  <a:cubicBezTo>
                    <a:pt x="32" y="42"/>
                    <a:pt x="23" y="48"/>
                    <a:pt x="15" y="55"/>
                  </a:cubicBezTo>
                  <a:cubicBezTo>
                    <a:pt x="8" y="62"/>
                    <a:pt x="4" y="69"/>
                    <a:pt x="1" y="78"/>
                  </a:cubicBezTo>
                  <a:cubicBezTo>
                    <a:pt x="0" y="80"/>
                    <a:pt x="1" y="84"/>
                    <a:pt x="3" y="86"/>
                  </a:cubicBezTo>
                  <a:cubicBezTo>
                    <a:pt x="43" y="126"/>
                    <a:pt x="43" y="126"/>
                    <a:pt x="43" y="126"/>
                  </a:cubicBezTo>
                  <a:cubicBezTo>
                    <a:pt x="45" y="128"/>
                    <a:pt x="48" y="128"/>
                    <a:pt x="51" y="128"/>
                  </a:cubicBezTo>
                  <a:cubicBezTo>
                    <a:pt x="52" y="127"/>
                    <a:pt x="54" y="127"/>
                    <a:pt x="55" y="126"/>
                  </a:cubicBezTo>
                  <a:cubicBezTo>
                    <a:pt x="56" y="125"/>
                    <a:pt x="56" y="124"/>
                    <a:pt x="57" y="122"/>
                  </a:cubicBezTo>
                  <a:cubicBezTo>
                    <a:pt x="58" y="116"/>
                    <a:pt x="62" y="111"/>
                    <a:pt x="66" y="107"/>
                  </a:cubicBezTo>
                  <a:cubicBezTo>
                    <a:pt x="72" y="101"/>
                    <a:pt x="80" y="96"/>
                    <a:pt x="89" y="91"/>
                  </a:cubicBezTo>
                  <a:cubicBezTo>
                    <a:pt x="98" y="86"/>
                    <a:pt x="107" y="80"/>
                    <a:pt x="115" y="73"/>
                  </a:cubicBezTo>
                  <a:cubicBezTo>
                    <a:pt x="122" y="66"/>
                    <a:pt x="126" y="59"/>
                    <a:pt x="129" y="50"/>
                  </a:cubicBezTo>
                  <a:cubicBezTo>
                    <a:pt x="130" y="48"/>
                    <a:pt x="129" y="44"/>
                    <a:pt x="127" y="42"/>
                  </a:cubicBezTo>
                  <a:close/>
                  <a:moveTo>
                    <a:pt x="49" y="120"/>
                  </a:moveTo>
                  <a:cubicBezTo>
                    <a:pt x="36" y="107"/>
                    <a:pt x="22" y="93"/>
                    <a:pt x="9" y="80"/>
                  </a:cubicBezTo>
                  <a:cubicBezTo>
                    <a:pt x="20" y="43"/>
                    <a:pt x="70" y="45"/>
                    <a:pt x="81" y="8"/>
                  </a:cubicBezTo>
                  <a:cubicBezTo>
                    <a:pt x="94" y="21"/>
                    <a:pt x="108" y="35"/>
                    <a:pt x="121" y="48"/>
                  </a:cubicBezTo>
                  <a:cubicBezTo>
                    <a:pt x="110" y="85"/>
                    <a:pt x="60" y="83"/>
                    <a:pt x="49" y="1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7" name="Freeform 28"/>
            <p:cNvSpPr>
              <a:spLocks noEditPoints="1"/>
            </p:cNvSpPr>
            <p:nvPr/>
          </p:nvSpPr>
          <p:spPr bwMode="auto">
            <a:xfrm>
              <a:off x="6967538" y="969963"/>
              <a:ext cx="134938" cy="138113"/>
            </a:xfrm>
            <a:custGeom>
              <a:avLst/>
              <a:gdLst>
                <a:gd name="T0" fmla="*/ 28 w 35"/>
                <a:gd name="T1" fmla="*/ 12 h 36"/>
                <a:gd name="T2" fmla="*/ 20 w 35"/>
                <a:gd name="T3" fmla="*/ 13 h 36"/>
                <a:gd name="T4" fmla="*/ 10 w 35"/>
                <a:gd name="T5" fmla="*/ 7 h 36"/>
                <a:gd name="T6" fmla="*/ 15 w 35"/>
                <a:gd name="T7" fmla="*/ 6 h 36"/>
                <a:gd name="T8" fmla="*/ 19 w 35"/>
                <a:gd name="T9" fmla="*/ 6 h 36"/>
                <a:gd name="T10" fmla="*/ 20 w 35"/>
                <a:gd name="T11" fmla="*/ 2 h 36"/>
                <a:gd name="T12" fmla="*/ 13 w 35"/>
                <a:gd name="T13" fmla="*/ 1 h 36"/>
                <a:gd name="T14" fmla="*/ 6 w 35"/>
                <a:gd name="T15" fmla="*/ 4 h 36"/>
                <a:gd name="T16" fmla="*/ 5 w 35"/>
                <a:gd name="T17" fmla="*/ 3 h 36"/>
                <a:gd name="T18" fmla="*/ 3 w 35"/>
                <a:gd name="T19" fmla="*/ 5 h 36"/>
                <a:gd name="T20" fmla="*/ 4 w 35"/>
                <a:gd name="T21" fmla="*/ 6 h 36"/>
                <a:gd name="T22" fmla="*/ 1 w 35"/>
                <a:gd name="T23" fmla="*/ 15 h 36"/>
                <a:gd name="T24" fmla="*/ 3 w 35"/>
                <a:gd name="T25" fmla="*/ 22 h 36"/>
                <a:gd name="T26" fmla="*/ 18 w 35"/>
                <a:gd name="T27" fmla="*/ 21 h 36"/>
                <a:gd name="T28" fmla="*/ 23 w 35"/>
                <a:gd name="T29" fmla="*/ 31 h 36"/>
                <a:gd name="T30" fmla="*/ 19 w 35"/>
                <a:gd name="T31" fmla="*/ 30 h 36"/>
                <a:gd name="T32" fmla="*/ 16 w 35"/>
                <a:gd name="T33" fmla="*/ 28 h 36"/>
                <a:gd name="T34" fmla="*/ 13 w 35"/>
                <a:gd name="T35" fmla="*/ 31 h 36"/>
                <a:gd name="T36" fmla="*/ 17 w 35"/>
                <a:gd name="T37" fmla="*/ 35 h 36"/>
                <a:gd name="T38" fmla="*/ 25 w 35"/>
                <a:gd name="T39" fmla="*/ 36 h 36"/>
                <a:gd name="T40" fmla="*/ 31 w 35"/>
                <a:gd name="T41" fmla="*/ 35 h 36"/>
                <a:gd name="T42" fmla="*/ 33 w 35"/>
                <a:gd name="T43" fmla="*/ 34 h 36"/>
                <a:gd name="T44" fmla="*/ 33 w 35"/>
                <a:gd name="T45" fmla="*/ 32 h 36"/>
                <a:gd name="T46" fmla="*/ 34 w 35"/>
                <a:gd name="T47" fmla="*/ 26 h 36"/>
                <a:gd name="T48" fmla="*/ 35 w 35"/>
                <a:gd name="T49" fmla="*/ 18 h 36"/>
                <a:gd name="T50" fmla="*/ 10 w 35"/>
                <a:gd name="T51" fmla="*/ 17 h 36"/>
                <a:gd name="T52" fmla="*/ 6 w 35"/>
                <a:gd name="T53" fmla="*/ 15 h 36"/>
                <a:gd name="T54" fmla="*/ 7 w 35"/>
                <a:gd name="T55" fmla="*/ 11 h 36"/>
                <a:gd name="T56" fmla="*/ 14 w 35"/>
                <a:gd name="T57" fmla="*/ 16 h 36"/>
                <a:gd name="T58" fmla="*/ 29 w 35"/>
                <a:gd name="T59" fmla="*/ 25 h 36"/>
                <a:gd name="T60" fmla="*/ 21 w 35"/>
                <a:gd name="T61" fmla="*/ 20 h 36"/>
                <a:gd name="T62" fmla="*/ 25 w 35"/>
                <a:gd name="T63" fmla="*/ 18 h 36"/>
                <a:gd name="T64" fmla="*/ 28 w 35"/>
                <a:gd name="T65" fmla="*/ 20 h 36"/>
                <a:gd name="T66" fmla="*/ 29 w 35"/>
                <a:gd name="T6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36">
                  <a:moveTo>
                    <a:pt x="32" y="15"/>
                  </a:moveTo>
                  <a:cubicBezTo>
                    <a:pt x="31" y="14"/>
                    <a:pt x="30" y="13"/>
                    <a:pt x="28" y="12"/>
                  </a:cubicBezTo>
                  <a:cubicBezTo>
                    <a:pt x="27" y="12"/>
                    <a:pt x="26" y="12"/>
                    <a:pt x="24" y="12"/>
                  </a:cubicBezTo>
                  <a:cubicBezTo>
                    <a:pt x="23" y="12"/>
                    <a:pt x="22" y="12"/>
                    <a:pt x="20" y="13"/>
                  </a:cubicBezTo>
                  <a:cubicBezTo>
                    <a:pt x="19" y="13"/>
                    <a:pt x="18" y="14"/>
                    <a:pt x="16" y="15"/>
                  </a:cubicBezTo>
                  <a:cubicBezTo>
                    <a:pt x="14" y="12"/>
                    <a:pt x="12" y="10"/>
                    <a:pt x="10" y="7"/>
                  </a:cubicBezTo>
                  <a:cubicBezTo>
                    <a:pt x="11" y="7"/>
                    <a:pt x="12" y="6"/>
                    <a:pt x="13" y="6"/>
                  </a:cubicBezTo>
                  <a:cubicBezTo>
                    <a:pt x="14" y="6"/>
                    <a:pt x="14" y="6"/>
                    <a:pt x="15" y="6"/>
                  </a:cubicBezTo>
                  <a:cubicBezTo>
                    <a:pt x="16" y="7"/>
                    <a:pt x="17" y="7"/>
                    <a:pt x="18" y="7"/>
                  </a:cubicBezTo>
                  <a:cubicBezTo>
                    <a:pt x="18" y="7"/>
                    <a:pt x="19" y="7"/>
                    <a:pt x="19" y="6"/>
                  </a:cubicBezTo>
                  <a:cubicBezTo>
                    <a:pt x="20" y="6"/>
                    <a:pt x="20" y="5"/>
                    <a:pt x="20" y="5"/>
                  </a:cubicBezTo>
                  <a:cubicBezTo>
                    <a:pt x="20" y="4"/>
                    <a:pt x="20" y="3"/>
                    <a:pt x="20" y="2"/>
                  </a:cubicBezTo>
                  <a:cubicBezTo>
                    <a:pt x="19" y="1"/>
                    <a:pt x="18" y="1"/>
                    <a:pt x="16" y="0"/>
                  </a:cubicBezTo>
                  <a:cubicBezTo>
                    <a:pt x="15" y="0"/>
                    <a:pt x="14" y="0"/>
                    <a:pt x="13" y="1"/>
                  </a:cubicBezTo>
                  <a:cubicBezTo>
                    <a:pt x="11" y="1"/>
                    <a:pt x="10" y="1"/>
                    <a:pt x="9" y="2"/>
                  </a:cubicBezTo>
                  <a:cubicBezTo>
                    <a:pt x="8" y="3"/>
                    <a:pt x="7" y="3"/>
                    <a:pt x="6" y="4"/>
                  </a:cubicBezTo>
                  <a:cubicBezTo>
                    <a:pt x="6" y="4"/>
                    <a:pt x="6" y="3"/>
                    <a:pt x="6" y="3"/>
                  </a:cubicBezTo>
                  <a:cubicBezTo>
                    <a:pt x="5" y="3"/>
                    <a:pt x="5" y="3"/>
                    <a:pt x="5" y="3"/>
                  </a:cubicBezTo>
                  <a:cubicBezTo>
                    <a:pt x="4" y="3"/>
                    <a:pt x="4" y="3"/>
                    <a:pt x="3" y="3"/>
                  </a:cubicBezTo>
                  <a:cubicBezTo>
                    <a:pt x="3" y="4"/>
                    <a:pt x="3" y="4"/>
                    <a:pt x="3" y="5"/>
                  </a:cubicBezTo>
                  <a:cubicBezTo>
                    <a:pt x="3" y="5"/>
                    <a:pt x="3" y="5"/>
                    <a:pt x="4" y="6"/>
                  </a:cubicBezTo>
                  <a:cubicBezTo>
                    <a:pt x="4" y="6"/>
                    <a:pt x="4" y="6"/>
                    <a:pt x="4" y="6"/>
                  </a:cubicBezTo>
                  <a:cubicBezTo>
                    <a:pt x="3" y="7"/>
                    <a:pt x="2" y="9"/>
                    <a:pt x="2" y="10"/>
                  </a:cubicBezTo>
                  <a:cubicBezTo>
                    <a:pt x="1" y="12"/>
                    <a:pt x="1" y="13"/>
                    <a:pt x="1" y="15"/>
                  </a:cubicBezTo>
                  <a:cubicBezTo>
                    <a:pt x="0" y="16"/>
                    <a:pt x="1" y="17"/>
                    <a:pt x="1" y="18"/>
                  </a:cubicBezTo>
                  <a:cubicBezTo>
                    <a:pt x="1" y="20"/>
                    <a:pt x="2" y="21"/>
                    <a:pt x="3" y="22"/>
                  </a:cubicBezTo>
                  <a:cubicBezTo>
                    <a:pt x="5" y="23"/>
                    <a:pt x="8" y="24"/>
                    <a:pt x="10" y="24"/>
                  </a:cubicBezTo>
                  <a:cubicBezTo>
                    <a:pt x="13" y="23"/>
                    <a:pt x="15" y="23"/>
                    <a:pt x="18" y="21"/>
                  </a:cubicBezTo>
                  <a:cubicBezTo>
                    <a:pt x="21" y="24"/>
                    <a:pt x="23" y="27"/>
                    <a:pt x="25" y="29"/>
                  </a:cubicBezTo>
                  <a:cubicBezTo>
                    <a:pt x="24" y="30"/>
                    <a:pt x="24" y="30"/>
                    <a:pt x="23" y="31"/>
                  </a:cubicBezTo>
                  <a:cubicBezTo>
                    <a:pt x="22" y="31"/>
                    <a:pt x="21" y="31"/>
                    <a:pt x="21" y="31"/>
                  </a:cubicBezTo>
                  <a:cubicBezTo>
                    <a:pt x="20" y="30"/>
                    <a:pt x="20" y="30"/>
                    <a:pt x="19" y="30"/>
                  </a:cubicBezTo>
                  <a:cubicBezTo>
                    <a:pt x="18" y="29"/>
                    <a:pt x="18" y="29"/>
                    <a:pt x="17" y="29"/>
                  </a:cubicBezTo>
                  <a:cubicBezTo>
                    <a:pt x="17" y="28"/>
                    <a:pt x="16" y="28"/>
                    <a:pt x="16" y="28"/>
                  </a:cubicBezTo>
                  <a:cubicBezTo>
                    <a:pt x="15" y="28"/>
                    <a:pt x="15" y="29"/>
                    <a:pt x="14" y="29"/>
                  </a:cubicBezTo>
                  <a:cubicBezTo>
                    <a:pt x="13" y="30"/>
                    <a:pt x="13" y="30"/>
                    <a:pt x="13" y="31"/>
                  </a:cubicBezTo>
                  <a:cubicBezTo>
                    <a:pt x="13" y="32"/>
                    <a:pt x="13" y="33"/>
                    <a:pt x="14" y="33"/>
                  </a:cubicBezTo>
                  <a:cubicBezTo>
                    <a:pt x="15" y="34"/>
                    <a:pt x="16" y="35"/>
                    <a:pt x="17" y="35"/>
                  </a:cubicBezTo>
                  <a:cubicBezTo>
                    <a:pt x="18" y="36"/>
                    <a:pt x="19" y="36"/>
                    <a:pt x="20" y="36"/>
                  </a:cubicBezTo>
                  <a:cubicBezTo>
                    <a:pt x="22" y="36"/>
                    <a:pt x="23" y="36"/>
                    <a:pt x="25" y="36"/>
                  </a:cubicBezTo>
                  <a:cubicBezTo>
                    <a:pt x="26" y="35"/>
                    <a:pt x="27" y="34"/>
                    <a:pt x="29" y="33"/>
                  </a:cubicBezTo>
                  <a:cubicBezTo>
                    <a:pt x="30" y="33"/>
                    <a:pt x="30" y="34"/>
                    <a:pt x="31" y="35"/>
                  </a:cubicBezTo>
                  <a:cubicBezTo>
                    <a:pt x="31" y="35"/>
                    <a:pt x="32" y="35"/>
                    <a:pt x="32" y="35"/>
                  </a:cubicBezTo>
                  <a:cubicBezTo>
                    <a:pt x="33" y="35"/>
                    <a:pt x="33" y="35"/>
                    <a:pt x="33" y="34"/>
                  </a:cubicBezTo>
                  <a:cubicBezTo>
                    <a:pt x="33" y="34"/>
                    <a:pt x="34" y="34"/>
                    <a:pt x="34" y="33"/>
                  </a:cubicBezTo>
                  <a:cubicBezTo>
                    <a:pt x="34" y="33"/>
                    <a:pt x="33" y="32"/>
                    <a:pt x="33" y="32"/>
                  </a:cubicBezTo>
                  <a:cubicBezTo>
                    <a:pt x="32" y="32"/>
                    <a:pt x="32" y="31"/>
                    <a:pt x="31" y="30"/>
                  </a:cubicBezTo>
                  <a:cubicBezTo>
                    <a:pt x="32" y="29"/>
                    <a:pt x="33" y="27"/>
                    <a:pt x="34" y="26"/>
                  </a:cubicBezTo>
                  <a:cubicBezTo>
                    <a:pt x="35" y="24"/>
                    <a:pt x="35" y="23"/>
                    <a:pt x="35" y="21"/>
                  </a:cubicBezTo>
                  <a:cubicBezTo>
                    <a:pt x="35" y="20"/>
                    <a:pt x="35" y="19"/>
                    <a:pt x="35" y="18"/>
                  </a:cubicBezTo>
                  <a:cubicBezTo>
                    <a:pt x="34" y="17"/>
                    <a:pt x="33" y="16"/>
                    <a:pt x="32" y="15"/>
                  </a:cubicBezTo>
                  <a:close/>
                  <a:moveTo>
                    <a:pt x="10" y="17"/>
                  </a:moveTo>
                  <a:cubicBezTo>
                    <a:pt x="9" y="17"/>
                    <a:pt x="8" y="17"/>
                    <a:pt x="7" y="16"/>
                  </a:cubicBezTo>
                  <a:cubicBezTo>
                    <a:pt x="7" y="16"/>
                    <a:pt x="6" y="15"/>
                    <a:pt x="6" y="15"/>
                  </a:cubicBezTo>
                  <a:cubicBezTo>
                    <a:pt x="6" y="14"/>
                    <a:pt x="6" y="14"/>
                    <a:pt x="6" y="13"/>
                  </a:cubicBezTo>
                  <a:cubicBezTo>
                    <a:pt x="6" y="13"/>
                    <a:pt x="6" y="12"/>
                    <a:pt x="7" y="11"/>
                  </a:cubicBezTo>
                  <a:cubicBezTo>
                    <a:pt x="7" y="11"/>
                    <a:pt x="7" y="10"/>
                    <a:pt x="8" y="9"/>
                  </a:cubicBezTo>
                  <a:cubicBezTo>
                    <a:pt x="10" y="11"/>
                    <a:pt x="12" y="14"/>
                    <a:pt x="14" y="16"/>
                  </a:cubicBezTo>
                  <a:cubicBezTo>
                    <a:pt x="12" y="17"/>
                    <a:pt x="11" y="17"/>
                    <a:pt x="10" y="17"/>
                  </a:cubicBezTo>
                  <a:close/>
                  <a:moveTo>
                    <a:pt x="29" y="25"/>
                  </a:moveTo>
                  <a:cubicBezTo>
                    <a:pt x="28" y="26"/>
                    <a:pt x="28" y="27"/>
                    <a:pt x="27" y="27"/>
                  </a:cubicBezTo>
                  <a:cubicBezTo>
                    <a:pt x="25" y="25"/>
                    <a:pt x="23" y="22"/>
                    <a:pt x="21" y="20"/>
                  </a:cubicBezTo>
                  <a:cubicBezTo>
                    <a:pt x="21" y="20"/>
                    <a:pt x="22" y="19"/>
                    <a:pt x="23" y="19"/>
                  </a:cubicBezTo>
                  <a:cubicBezTo>
                    <a:pt x="23" y="19"/>
                    <a:pt x="24" y="19"/>
                    <a:pt x="25" y="18"/>
                  </a:cubicBezTo>
                  <a:cubicBezTo>
                    <a:pt x="25" y="18"/>
                    <a:pt x="26" y="18"/>
                    <a:pt x="27" y="19"/>
                  </a:cubicBezTo>
                  <a:cubicBezTo>
                    <a:pt x="27" y="19"/>
                    <a:pt x="28" y="19"/>
                    <a:pt x="28" y="20"/>
                  </a:cubicBezTo>
                  <a:cubicBezTo>
                    <a:pt x="29" y="20"/>
                    <a:pt x="29" y="21"/>
                    <a:pt x="29" y="21"/>
                  </a:cubicBezTo>
                  <a:cubicBezTo>
                    <a:pt x="30" y="22"/>
                    <a:pt x="30" y="23"/>
                    <a:pt x="29" y="23"/>
                  </a:cubicBezTo>
                  <a:cubicBezTo>
                    <a:pt x="29" y="24"/>
                    <a:pt x="29" y="25"/>
                    <a:pt x="29"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8" name="Freeform 29"/>
            <p:cNvSpPr/>
            <p:nvPr/>
          </p:nvSpPr>
          <p:spPr bwMode="auto">
            <a:xfrm>
              <a:off x="6956425" y="1135063"/>
              <a:ext cx="73025" cy="79375"/>
            </a:xfrm>
            <a:custGeom>
              <a:avLst/>
              <a:gdLst>
                <a:gd name="T0" fmla="*/ 16 w 19"/>
                <a:gd name="T1" fmla="*/ 1 h 21"/>
                <a:gd name="T2" fmla="*/ 16 w 19"/>
                <a:gd name="T3" fmla="*/ 1 h 21"/>
                <a:gd name="T4" fmla="*/ 9 w 19"/>
                <a:gd name="T5" fmla="*/ 7 h 21"/>
                <a:gd name="T6" fmla="*/ 3 w 19"/>
                <a:gd name="T7" fmla="*/ 14 h 21"/>
                <a:gd name="T8" fmla="*/ 0 w 19"/>
                <a:gd name="T9" fmla="*/ 17 h 21"/>
                <a:gd name="T10" fmla="*/ 0 w 19"/>
                <a:gd name="T11" fmla="*/ 17 h 21"/>
                <a:gd name="T12" fmla="*/ 0 w 19"/>
                <a:gd name="T13" fmla="*/ 20 h 21"/>
                <a:gd name="T14" fmla="*/ 3 w 19"/>
                <a:gd name="T15" fmla="*/ 20 h 21"/>
                <a:gd name="T16" fmla="*/ 3 w 19"/>
                <a:gd name="T17" fmla="*/ 20 h 21"/>
                <a:gd name="T18" fmla="*/ 6 w 19"/>
                <a:gd name="T19" fmla="*/ 16 h 21"/>
                <a:gd name="T20" fmla="*/ 11 w 19"/>
                <a:gd name="T21" fmla="*/ 10 h 21"/>
                <a:gd name="T22" fmla="*/ 18 w 19"/>
                <a:gd name="T23" fmla="*/ 4 h 21"/>
                <a:gd name="T24" fmla="*/ 18 w 19"/>
                <a:gd name="T25" fmla="*/ 4 h 21"/>
                <a:gd name="T26" fmla="*/ 19 w 19"/>
                <a:gd name="T27" fmla="*/ 4 h 21"/>
                <a:gd name="T28" fmla="*/ 19 w 19"/>
                <a:gd name="T29" fmla="*/ 1 h 21"/>
                <a:gd name="T30" fmla="*/ 16 w 19"/>
                <a:gd name="T3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1">
                  <a:moveTo>
                    <a:pt x="16" y="1"/>
                  </a:moveTo>
                  <a:cubicBezTo>
                    <a:pt x="16" y="1"/>
                    <a:pt x="16" y="1"/>
                    <a:pt x="16" y="1"/>
                  </a:cubicBezTo>
                  <a:cubicBezTo>
                    <a:pt x="13" y="3"/>
                    <a:pt x="11" y="5"/>
                    <a:pt x="9" y="7"/>
                  </a:cubicBezTo>
                  <a:cubicBezTo>
                    <a:pt x="6" y="9"/>
                    <a:pt x="5" y="11"/>
                    <a:pt x="3" y="14"/>
                  </a:cubicBezTo>
                  <a:cubicBezTo>
                    <a:pt x="0" y="17"/>
                    <a:pt x="0" y="17"/>
                    <a:pt x="0" y="17"/>
                  </a:cubicBezTo>
                  <a:cubicBezTo>
                    <a:pt x="0" y="17"/>
                    <a:pt x="0" y="17"/>
                    <a:pt x="0" y="17"/>
                  </a:cubicBezTo>
                  <a:cubicBezTo>
                    <a:pt x="0" y="18"/>
                    <a:pt x="0" y="19"/>
                    <a:pt x="0" y="20"/>
                  </a:cubicBezTo>
                  <a:cubicBezTo>
                    <a:pt x="1" y="21"/>
                    <a:pt x="2" y="21"/>
                    <a:pt x="3" y="20"/>
                  </a:cubicBezTo>
                  <a:cubicBezTo>
                    <a:pt x="3" y="20"/>
                    <a:pt x="3" y="20"/>
                    <a:pt x="3" y="20"/>
                  </a:cubicBezTo>
                  <a:cubicBezTo>
                    <a:pt x="6" y="16"/>
                    <a:pt x="6" y="16"/>
                    <a:pt x="6" y="16"/>
                  </a:cubicBezTo>
                  <a:cubicBezTo>
                    <a:pt x="8" y="14"/>
                    <a:pt x="9" y="12"/>
                    <a:pt x="11" y="10"/>
                  </a:cubicBezTo>
                  <a:cubicBezTo>
                    <a:pt x="14" y="8"/>
                    <a:pt x="16" y="6"/>
                    <a:pt x="18" y="4"/>
                  </a:cubicBezTo>
                  <a:cubicBezTo>
                    <a:pt x="18" y="4"/>
                    <a:pt x="18" y="4"/>
                    <a:pt x="18" y="4"/>
                  </a:cubicBezTo>
                  <a:cubicBezTo>
                    <a:pt x="18" y="4"/>
                    <a:pt x="18" y="4"/>
                    <a:pt x="19" y="4"/>
                  </a:cubicBezTo>
                  <a:cubicBezTo>
                    <a:pt x="19" y="3"/>
                    <a:pt x="19" y="2"/>
                    <a:pt x="19" y="1"/>
                  </a:cubicBezTo>
                  <a:cubicBezTo>
                    <a:pt x="18" y="0"/>
                    <a:pt x="17" y="0"/>
                    <a:pt x="1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9" name="Freeform 30"/>
            <p:cNvSpPr/>
            <p:nvPr/>
          </p:nvSpPr>
          <p:spPr bwMode="auto">
            <a:xfrm>
              <a:off x="7043738" y="873125"/>
              <a:ext cx="77788" cy="80963"/>
            </a:xfrm>
            <a:custGeom>
              <a:avLst/>
              <a:gdLst>
                <a:gd name="T0" fmla="*/ 8 w 20"/>
                <a:gd name="T1" fmla="*/ 11 h 21"/>
                <a:gd name="T2" fmla="*/ 1 w 20"/>
                <a:gd name="T3" fmla="*/ 17 h 21"/>
                <a:gd name="T4" fmla="*/ 0 w 20"/>
                <a:gd name="T5" fmla="*/ 17 h 21"/>
                <a:gd name="T6" fmla="*/ 0 w 20"/>
                <a:gd name="T7" fmla="*/ 20 h 21"/>
                <a:gd name="T8" fmla="*/ 3 w 20"/>
                <a:gd name="T9" fmla="*/ 20 h 21"/>
                <a:gd name="T10" fmla="*/ 3 w 20"/>
                <a:gd name="T11" fmla="*/ 20 h 21"/>
                <a:gd name="T12" fmla="*/ 10 w 20"/>
                <a:gd name="T13" fmla="*/ 14 h 21"/>
                <a:gd name="T14" fmla="*/ 16 w 20"/>
                <a:gd name="T15" fmla="*/ 7 h 21"/>
                <a:gd name="T16" fmla="*/ 19 w 20"/>
                <a:gd name="T17" fmla="*/ 3 h 21"/>
                <a:gd name="T18" fmla="*/ 19 w 20"/>
                <a:gd name="T19" fmla="*/ 3 h 21"/>
                <a:gd name="T20" fmla="*/ 19 w 20"/>
                <a:gd name="T21" fmla="*/ 0 h 21"/>
                <a:gd name="T22" fmla="*/ 16 w 20"/>
                <a:gd name="T23" fmla="*/ 0 h 21"/>
                <a:gd name="T24" fmla="*/ 16 w 20"/>
                <a:gd name="T25" fmla="*/ 1 h 21"/>
                <a:gd name="T26" fmla="*/ 13 w 20"/>
                <a:gd name="T27" fmla="*/ 5 h 21"/>
                <a:gd name="T28" fmla="*/ 8 w 20"/>
                <a:gd name="T2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1">
                  <a:moveTo>
                    <a:pt x="8" y="11"/>
                  </a:moveTo>
                  <a:cubicBezTo>
                    <a:pt x="5" y="13"/>
                    <a:pt x="3" y="15"/>
                    <a:pt x="1" y="17"/>
                  </a:cubicBezTo>
                  <a:cubicBezTo>
                    <a:pt x="1" y="17"/>
                    <a:pt x="0" y="17"/>
                    <a:pt x="0" y="17"/>
                  </a:cubicBezTo>
                  <a:cubicBezTo>
                    <a:pt x="0" y="18"/>
                    <a:pt x="0" y="19"/>
                    <a:pt x="0" y="20"/>
                  </a:cubicBezTo>
                  <a:cubicBezTo>
                    <a:pt x="1" y="21"/>
                    <a:pt x="2" y="21"/>
                    <a:pt x="3" y="20"/>
                  </a:cubicBezTo>
                  <a:cubicBezTo>
                    <a:pt x="3" y="20"/>
                    <a:pt x="3" y="20"/>
                    <a:pt x="3" y="20"/>
                  </a:cubicBezTo>
                  <a:cubicBezTo>
                    <a:pt x="6" y="18"/>
                    <a:pt x="8" y="16"/>
                    <a:pt x="10" y="14"/>
                  </a:cubicBezTo>
                  <a:cubicBezTo>
                    <a:pt x="13" y="12"/>
                    <a:pt x="14" y="9"/>
                    <a:pt x="16" y="7"/>
                  </a:cubicBezTo>
                  <a:cubicBezTo>
                    <a:pt x="19" y="3"/>
                    <a:pt x="19" y="3"/>
                    <a:pt x="19" y="3"/>
                  </a:cubicBezTo>
                  <a:cubicBezTo>
                    <a:pt x="19" y="3"/>
                    <a:pt x="19" y="3"/>
                    <a:pt x="19" y="3"/>
                  </a:cubicBezTo>
                  <a:cubicBezTo>
                    <a:pt x="20" y="2"/>
                    <a:pt x="20" y="1"/>
                    <a:pt x="19" y="0"/>
                  </a:cubicBezTo>
                  <a:cubicBezTo>
                    <a:pt x="18" y="0"/>
                    <a:pt x="17" y="0"/>
                    <a:pt x="16" y="0"/>
                  </a:cubicBezTo>
                  <a:cubicBezTo>
                    <a:pt x="16" y="1"/>
                    <a:pt x="16" y="1"/>
                    <a:pt x="16" y="1"/>
                  </a:cubicBezTo>
                  <a:cubicBezTo>
                    <a:pt x="13" y="5"/>
                    <a:pt x="13" y="5"/>
                    <a:pt x="13" y="5"/>
                  </a:cubicBezTo>
                  <a:cubicBezTo>
                    <a:pt x="11" y="7"/>
                    <a:pt x="10" y="9"/>
                    <a:pt x="8"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70" name="椭圆 69"/>
          <p:cNvSpPr/>
          <p:nvPr/>
        </p:nvSpPr>
        <p:spPr>
          <a:xfrm>
            <a:off x="6385619" y="1800086"/>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标题 4"/>
          <p:cNvSpPr txBox="1"/>
          <p:nvPr/>
        </p:nvSpPr>
        <p:spPr>
          <a:xfrm>
            <a:off x="6414748" y="1894659"/>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01</a:t>
            </a:r>
          </a:p>
        </p:txBody>
      </p:sp>
      <p:sp>
        <p:nvSpPr>
          <p:cNvPr id="72" name="椭圆 71"/>
          <p:cNvSpPr/>
          <p:nvPr/>
        </p:nvSpPr>
        <p:spPr>
          <a:xfrm>
            <a:off x="7105700" y="2808198"/>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3" name="标题 4"/>
          <p:cNvSpPr txBox="1"/>
          <p:nvPr/>
        </p:nvSpPr>
        <p:spPr>
          <a:xfrm>
            <a:off x="7134829" y="2902771"/>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02</a:t>
            </a:r>
          </a:p>
        </p:txBody>
      </p:sp>
      <p:sp>
        <p:nvSpPr>
          <p:cNvPr id="74" name="椭圆 73"/>
          <p:cNvSpPr/>
          <p:nvPr/>
        </p:nvSpPr>
        <p:spPr>
          <a:xfrm>
            <a:off x="7817120" y="3859189"/>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5" name="标题 4"/>
          <p:cNvSpPr txBox="1"/>
          <p:nvPr/>
        </p:nvSpPr>
        <p:spPr>
          <a:xfrm>
            <a:off x="7846249" y="3953762"/>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03</a:t>
            </a:r>
          </a:p>
        </p:txBody>
      </p:sp>
      <p:sp>
        <p:nvSpPr>
          <p:cNvPr id="76" name="矩形 75"/>
          <p:cNvSpPr/>
          <p:nvPr/>
        </p:nvSpPr>
        <p:spPr>
          <a:xfrm>
            <a:off x="7149266" y="1654273"/>
            <a:ext cx="2758205"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国际市场</a:t>
            </a:r>
          </a:p>
        </p:txBody>
      </p:sp>
      <p:sp>
        <p:nvSpPr>
          <p:cNvPr id="77" name="矩形 47"/>
          <p:cNvSpPr>
            <a:spLocks noChangeArrowheads="1"/>
          </p:cNvSpPr>
          <p:nvPr/>
        </p:nvSpPr>
        <p:spPr bwMode="auto">
          <a:xfrm>
            <a:off x="7148579" y="1955514"/>
            <a:ext cx="2808312"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sp>
        <p:nvSpPr>
          <p:cNvPr id="78" name="矩形 77"/>
          <p:cNvSpPr/>
          <p:nvPr/>
        </p:nvSpPr>
        <p:spPr>
          <a:xfrm>
            <a:off x="7941354" y="2734393"/>
            <a:ext cx="3188134"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政策实施</a:t>
            </a:r>
          </a:p>
        </p:txBody>
      </p:sp>
      <p:sp>
        <p:nvSpPr>
          <p:cNvPr id="79" name="矩形 47"/>
          <p:cNvSpPr>
            <a:spLocks noChangeArrowheads="1"/>
          </p:cNvSpPr>
          <p:nvPr/>
        </p:nvSpPr>
        <p:spPr bwMode="auto">
          <a:xfrm>
            <a:off x="7940667" y="3035634"/>
            <a:ext cx="2808312"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sp>
        <p:nvSpPr>
          <p:cNvPr id="80" name="矩形 79"/>
          <p:cNvSpPr/>
          <p:nvPr/>
        </p:nvSpPr>
        <p:spPr>
          <a:xfrm>
            <a:off x="8652774" y="3733221"/>
            <a:ext cx="2123549"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汇率变动</a:t>
            </a:r>
          </a:p>
        </p:txBody>
      </p:sp>
      <p:sp>
        <p:nvSpPr>
          <p:cNvPr id="81" name="矩形 47"/>
          <p:cNvSpPr>
            <a:spLocks noChangeArrowheads="1"/>
          </p:cNvSpPr>
          <p:nvPr/>
        </p:nvSpPr>
        <p:spPr bwMode="auto">
          <a:xfrm>
            <a:off x="8652087" y="4043746"/>
            <a:ext cx="2808312"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sp>
        <p:nvSpPr>
          <p:cNvPr id="50"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项目来源</a:t>
            </a:r>
          </a:p>
        </p:txBody>
      </p:sp>
      <p:sp>
        <p:nvSpPr>
          <p:cNvPr id="57" name="六边形 56"/>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8" name="直接连接符 57"/>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9" name="矩形 58"/>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矩形 59"/>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六边形 61"/>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第二章</a:t>
            </a:r>
          </a:p>
        </p:txBody>
      </p:sp>
      <p:sp>
        <p:nvSpPr>
          <p:cNvPr id="64"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项目介绍</a:t>
            </a:r>
          </a:p>
        </p:txBody>
      </p:sp>
      <p:sp>
        <p:nvSpPr>
          <p:cNvPr id="82" name="KSO_Shape"/>
          <p:cNvSpPr/>
          <p:nvPr/>
        </p:nvSpPr>
        <p:spPr bwMode="auto">
          <a:xfrm>
            <a:off x="335903" y="224682"/>
            <a:ext cx="298148" cy="25392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8" name="TextBox 87"/>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right)">
                                      <p:cBhvr>
                                        <p:cTn id="7" dur="500"/>
                                        <p:tgtEl>
                                          <p:spTgt spid="31"/>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right)">
                                      <p:cBhvr>
                                        <p:cTn id="11" dur="500"/>
                                        <p:tgtEl>
                                          <p:spTgt spid="32"/>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right)">
                                      <p:cBhvr>
                                        <p:cTn id="15" dur="500"/>
                                        <p:tgtEl>
                                          <p:spTgt spid="30"/>
                                        </p:tgtEl>
                                      </p:cBhvr>
                                    </p:animEffect>
                                  </p:childTnLst>
                                </p:cTn>
                              </p:par>
                              <p:par>
                                <p:cTn id="16" presetID="42" presetClass="entr" presetSubtype="0" fill="hold" nodeType="withEffect">
                                  <p:stCondLst>
                                    <p:cond delay="500"/>
                                  </p:stCondLst>
                                  <p:childTnLst>
                                    <p:set>
                                      <p:cBhvr>
                                        <p:cTn id="17" dur="1" fill="hold">
                                          <p:stCondLst>
                                            <p:cond delay="0"/>
                                          </p:stCondLst>
                                        </p:cTn>
                                        <p:tgtEl>
                                          <p:spTgt spid="33"/>
                                        </p:tgtEl>
                                        <p:attrNameLst>
                                          <p:attrName>style.visibility</p:attrName>
                                        </p:attrNameLst>
                                      </p:cBhvr>
                                      <p:to>
                                        <p:strVal val="visible"/>
                                      </p:to>
                                    </p:set>
                                    <p:animEffect transition="in" filter="fade">
                                      <p:cBhvr>
                                        <p:cTn id="18" dur="1000"/>
                                        <p:tgtEl>
                                          <p:spTgt spid="33"/>
                                        </p:tgtEl>
                                      </p:cBhvr>
                                    </p:animEffect>
                                    <p:anim calcmode="lin" valueType="num">
                                      <p:cBhvr>
                                        <p:cTn id="19" dur="1000" fill="hold"/>
                                        <p:tgtEl>
                                          <p:spTgt spid="33"/>
                                        </p:tgtEl>
                                        <p:attrNameLst>
                                          <p:attrName>ppt_x</p:attrName>
                                        </p:attrNameLst>
                                      </p:cBhvr>
                                      <p:tavLst>
                                        <p:tav tm="0">
                                          <p:val>
                                            <p:strVal val="#ppt_x"/>
                                          </p:val>
                                        </p:tav>
                                        <p:tav tm="100000">
                                          <p:val>
                                            <p:strVal val="#ppt_x"/>
                                          </p:val>
                                        </p:tav>
                                      </p:tavLst>
                                    </p:anim>
                                    <p:anim calcmode="lin" valueType="num">
                                      <p:cBhvr>
                                        <p:cTn id="20" dur="1000" fill="hold"/>
                                        <p:tgtEl>
                                          <p:spTgt spid="33"/>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500"/>
                                  </p:stCondLst>
                                  <p:childTnLst>
                                    <p:set>
                                      <p:cBhvr>
                                        <p:cTn id="22" dur="1" fill="hold">
                                          <p:stCondLst>
                                            <p:cond delay="0"/>
                                          </p:stCondLst>
                                        </p:cTn>
                                        <p:tgtEl>
                                          <p:spTgt spid="48"/>
                                        </p:tgtEl>
                                        <p:attrNameLst>
                                          <p:attrName>style.visibility</p:attrName>
                                        </p:attrNameLst>
                                      </p:cBhvr>
                                      <p:to>
                                        <p:strVal val="visible"/>
                                      </p:to>
                                    </p:set>
                                    <p:animEffect transition="in" filter="fade">
                                      <p:cBhvr>
                                        <p:cTn id="23" dur="1000"/>
                                        <p:tgtEl>
                                          <p:spTgt spid="48"/>
                                        </p:tgtEl>
                                      </p:cBhvr>
                                    </p:animEffect>
                                    <p:anim calcmode="lin" valueType="num">
                                      <p:cBhvr>
                                        <p:cTn id="24" dur="1000" fill="hold"/>
                                        <p:tgtEl>
                                          <p:spTgt spid="48"/>
                                        </p:tgtEl>
                                        <p:attrNameLst>
                                          <p:attrName>ppt_x</p:attrName>
                                        </p:attrNameLst>
                                      </p:cBhvr>
                                      <p:tavLst>
                                        <p:tav tm="0">
                                          <p:val>
                                            <p:strVal val="#ppt_x"/>
                                          </p:val>
                                        </p:tav>
                                        <p:tav tm="100000">
                                          <p:val>
                                            <p:strVal val="#ppt_x"/>
                                          </p:val>
                                        </p:tav>
                                      </p:tavLst>
                                    </p:anim>
                                    <p:anim calcmode="lin" valueType="num">
                                      <p:cBhvr>
                                        <p:cTn id="25" dur="1000" fill="hold"/>
                                        <p:tgtEl>
                                          <p:spTgt spid="48"/>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50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1000"/>
                                        <p:tgtEl>
                                          <p:spTgt spid="52"/>
                                        </p:tgtEl>
                                      </p:cBhvr>
                                    </p:animEffect>
                                    <p:anim calcmode="lin" valueType="num">
                                      <p:cBhvr>
                                        <p:cTn id="29" dur="1000" fill="hold"/>
                                        <p:tgtEl>
                                          <p:spTgt spid="52"/>
                                        </p:tgtEl>
                                        <p:attrNameLst>
                                          <p:attrName>ppt_x</p:attrName>
                                        </p:attrNameLst>
                                      </p:cBhvr>
                                      <p:tavLst>
                                        <p:tav tm="0">
                                          <p:val>
                                            <p:strVal val="#ppt_x"/>
                                          </p:val>
                                        </p:tav>
                                        <p:tav tm="100000">
                                          <p:val>
                                            <p:strVal val="#ppt_x"/>
                                          </p:val>
                                        </p:tav>
                                      </p:tavLst>
                                    </p:anim>
                                    <p:anim calcmode="lin" valueType="num">
                                      <p:cBhvr>
                                        <p:cTn id="30" dur="1000" fill="hold"/>
                                        <p:tgtEl>
                                          <p:spTgt spid="52"/>
                                        </p:tgtEl>
                                        <p:attrNameLst>
                                          <p:attrName>ppt_y</p:attrName>
                                        </p:attrNameLst>
                                      </p:cBhvr>
                                      <p:tavLst>
                                        <p:tav tm="0">
                                          <p:val>
                                            <p:strVal val="#ppt_y+.1"/>
                                          </p:val>
                                        </p:tav>
                                        <p:tav tm="100000">
                                          <p:val>
                                            <p:strVal val="#ppt_y"/>
                                          </p:val>
                                        </p:tav>
                                      </p:tavLst>
                                    </p:anim>
                                  </p:childTnLst>
                                </p:cTn>
                              </p:par>
                              <p:par>
                                <p:cTn id="31" presetID="10" presetClass="entr" presetSubtype="0" fill="hold" grpId="0" nodeType="withEffect">
                                  <p:stCondLst>
                                    <p:cond delay="100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500"/>
                                        <p:tgtEl>
                                          <p:spTgt spid="56"/>
                                        </p:tgtEl>
                                      </p:cBhvr>
                                    </p:animEffect>
                                  </p:childTnLst>
                                </p:cTn>
                              </p:par>
                              <p:par>
                                <p:cTn id="34" presetID="10" presetClass="entr" presetSubtype="0" fill="hold" nodeType="withEffect">
                                  <p:stCondLst>
                                    <p:cond delay="1000"/>
                                  </p:stCondLst>
                                  <p:childTnLst>
                                    <p:set>
                                      <p:cBhvr>
                                        <p:cTn id="35" dur="1" fill="hold">
                                          <p:stCondLst>
                                            <p:cond delay="0"/>
                                          </p:stCondLst>
                                        </p:cTn>
                                        <p:tgtEl>
                                          <p:spTgt spid="65"/>
                                        </p:tgtEl>
                                        <p:attrNameLst>
                                          <p:attrName>style.visibility</p:attrName>
                                        </p:attrNameLst>
                                      </p:cBhvr>
                                      <p:to>
                                        <p:strVal val="visible"/>
                                      </p:to>
                                    </p:set>
                                    <p:animEffect transition="in" filter="fade">
                                      <p:cBhvr>
                                        <p:cTn id="36" dur="500"/>
                                        <p:tgtEl>
                                          <p:spTgt spid="65"/>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55"/>
                                        </p:tgtEl>
                                        <p:attrNameLst>
                                          <p:attrName>style.visibility</p:attrName>
                                        </p:attrNameLst>
                                      </p:cBhvr>
                                      <p:to>
                                        <p:strVal val="visible"/>
                                      </p:to>
                                    </p:set>
                                    <p:animEffect transition="in" filter="fade">
                                      <p:cBhvr>
                                        <p:cTn id="39" dur="500"/>
                                        <p:tgtEl>
                                          <p:spTgt spid="55"/>
                                        </p:tgtEl>
                                      </p:cBhvr>
                                    </p:animEffect>
                                  </p:childTnLst>
                                </p:cTn>
                              </p:par>
                              <p:par>
                                <p:cTn id="40" presetID="53" presetClass="entr" presetSubtype="16" fill="hold" grpId="0" nodeType="withEffect">
                                  <p:stCondLst>
                                    <p:cond delay="500"/>
                                  </p:stCondLst>
                                  <p:childTnLst>
                                    <p:set>
                                      <p:cBhvr>
                                        <p:cTn id="41" dur="1" fill="hold">
                                          <p:stCondLst>
                                            <p:cond delay="0"/>
                                          </p:stCondLst>
                                        </p:cTn>
                                        <p:tgtEl>
                                          <p:spTgt spid="70"/>
                                        </p:tgtEl>
                                        <p:attrNameLst>
                                          <p:attrName>style.visibility</p:attrName>
                                        </p:attrNameLst>
                                      </p:cBhvr>
                                      <p:to>
                                        <p:strVal val="visible"/>
                                      </p:to>
                                    </p:set>
                                    <p:anim calcmode="lin" valueType="num">
                                      <p:cBhvr>
                                        <p:cTn id="42" dur="500" fill="hold"/>
                                        <p:tgtEl>
                                          <p:spTgt spid="70"/>
                                        </p:tgtEl>
                                        <p:attrNameLst>
                                          <p:attrName>ppt_w</p:attrName>
                                        </p:attrNameLst>
                                      </p:cBhvr>
                                      <p:tavLst>
                                        <p:tav tm="0">
                                          <p:val>
                                            <p:fltVal val="0"/>
                                          </p:val>
                                        </p:tav>
                                        <p:tav tm="100000">
                                          <p:val>
                                            <p:strVal val="#ppt_w"/>
                                          </p:val>
                                        </p:tav>
                                      </p:tavLst>
                                    </p:anim>
                                    <p:anim calcmode="lin" valueType="num">
                                      <p:cBhvr>
                                        <p:cTn id="43" dur="500" fill="hold"/>
                                        <p:tgtEl>
                                          <p:spTgt spid="70"/>
                                        </p:tgtEl>
                                        <p:attrNameLst>
                                          <p:attrName>ppt_h</p:attrName>
                                        </p:attrNameLst>
                                      </p:cBhvr>
                                      <p:tavLst>
                                        <p:tav tm="0">
                                          <p:val>
                                            <p:fltVal val="0"/>
                                          </p:val>
                                        </p:tav>
                                        <p:tav tm="100000">
                                          <p:val>
                                            <p:strVal val="#ppt_h"/>
                                          </p:val>
                                        </p:tav>
                                      </p:tavLst>
                                    </p:anim>
                                    <p:animEffect transition="in" filter="fade">
                                      <p:cBhvr>
                                        <p:cTn id="44" dur="500"/>
                                        <p:tgtEl>
                                          <p:spTgt spid="70"/>
                                        </p:tgtEl>
                                      </p:cBhvr>
                                    </p:animEffect>
                                  </p:childTnLst>
                                </p:cTn>
                              </p:par>
                              <p:par>
                                <p:cTn id="45" presetID="53" presetClass="entr" presetSubtype="16" fill="hold" grpId="0" nodeType="withEffect">
                                  <p:stCondLst>
                                    <p:cond delay="500"/>
                                  </p:stCondLst>
                                  <p:childTnLst>
                                    <p:set>
                                      <p:cBhvr>
                                        <p:cTn id="46" dur="1" fill="hold">
                                          <p:stCondLst>
                                            <p:cond delay="0"/>
                                          </p:stCondLst>
                                        </p:cTn>
                                        <p:tgtEl>
                                          <p:spTgt spid="71"/>
                                        </p:tgtEl>
                                        <p:attrNameLst>
                                          <p:attrName>style.visibility</p:attrName>
                                        </p:attrNameLst>
                                      </p:cBhvr>
                                      <p:to>
                                        <p:strVal val="visible"/>
                                      </p:to>
                                    </p:set>
                                    <p:anim calcmode="lin" valueType="num">
                                      <p:cBhvr>
                                        <p:cTn id="47" dur="500" fill="hold"/>
                                        <p:tgtEl>
                                          <p:spTgt spid="71"/>
                                        </p:tgtEl>
                                        <p:attrNameLst>
                                          <p:attrName>ppt_w</p:attrName>
                                        </p:attrNameLst>
                                      </p:cBhvr>
                                      <p:tavLst>
                                        <p:tav tm="0">
                                          <p:val>
                                            <p:fltVal val="0"/>
                                          </p:val>
                                        </p:tav>
                                        <p:tav tm="100000">
                                          <p:val>
                                            <p:strVal val="#ppt_w"/>
                                          </p:val>
                                        </p:tav>
                                      </p:tavLst>
                                    </p:anim>
                                    <p:anim calcmode="lin" valueType="num">
                                      <p:cBhvr>
                                        <p:cTn id="48" dur="500" fill="hold"/>
                                        <p:tgtEl>
                                          <p:spTgt spid="71"/>
                                        </p:tgtEl>
                                        <p:attrNameLst>
                                          <p:attrName>ppt_h</p:attrName>
                                        </p:attrNameLst>
                                      </p:cBhvr>
                                      <p:tavLst>
                                        <p:tav tm="0">
                                          <p:val>
                                            <p:fltVal val="0"/>
                                          </p:val>
                                        </p:tav>
                                        <p:tav tm="100000">
                                          <p:val>
                                            <p:strVal val="#ppt_h"/>
                                          </p:val>
                                        </p:tav>
                                      </p:tavLst>
                                    </p:anim>
                                    <p:animEffect transition="in" filter="fade">
                                      <p:cBhvr>
                                        <p:cTn id="49" dur="500"/>
                                        <p:tgtEl>
                                          <p:spTgt spid="71"/>
                                        </p:tgtEl>
                                      </p:cBhvr>
                                    </p:animEffect>
                                  </p:childTnLst>
                                </p:cTn>
                              </p:par>
                              <p:par>
                                <p:cTn id="50" presetID="53" presetClass="entr" presetSubtype="16" fill="hold" grpId="0" nodeType="withEffect">
                                  <p:stCondLst>
                                    <p:cond delay="500"/>
                                  </p:stCondLst>
                                  <p:childTnLst>
                                    <p:set>
                                      <p:cBhvr>
                                        <p:cTn id="51" dur="1" fill="hold">
                                          <p:stCondLst>
                                            <p:cond delay="0"/>
                                          </p:stCondLst>
                                        </p:cTn>
                                        <p:tgtEl>
                                          <p:spTgt spid="76"/>
                                        </p:tgtEl>
                                        <p:attrNameLst>
                                          <p:attrName>style.visibility</p:attrName>
                                        </p:attrNameLst>
                                      </p:cBhvr>
                                      <p:to>
                                        <p:strVal val="visible"/>
                                      </p:to>
                                    </p:set>
                                    <p:anim calcmode="lin" valueType="num">
                                      <p:cBhvr>
                                        <p:cTn id="52" dur="500" fill="hold"/>
                                        <p:tgtEl>
                                          <p:spTgt spid="76"/>
                                        </p:tgtEl>
                                        <p:attrNameLst>
                                          <p:attrName>ppt_w</p:attrName>
                                        </p:attrNameLst>
                                      </p:cBhvr>
                                      <p:tavLst>
                                        <p:tav tm="0">
                                          <p:val>
                                            <p:fltVal val="0"/>
                                          </p:val>
                                        </p:tav>
                                        <p:tav tm="100000">
                                          <p:val>
                                            <p:strVal val="#ppt_w"/>
                                          </p:val>
                                        </p:tav>
                                      </p:tavLst>
                                    </p:anim>
                                    <p:anim calcmode="lin" valueType="num">
                                      <p:cBhvr>
                                        <p:cTn id="53" dur="500" fill="hold"/>
                                        <p:tgtEl>
                                          <p:spTgt spid="76"/>
                                        </p:tgtEl>
                                        <p:attrNameLst>
                                          <p:attrName>ppt_h</p:attrName>
                                        </p:attrNameLst>
                                      </p:cBhvr>
                                      <p:tavLst>
                                        <p:tav tm="0">
                                          <p:val>
                                            <p:fltVal val="0"/>
                                          </p:val>
                                        </p:tav>
                                        <p:tav tm="100000">
                                          <p:val>
                                            <p:strVal val="#ppt_h"/>
                                          </p:val>
                                        </p:tav>
                                      </p:tavLst>
                                    </p:anim>
                                    <p:animEffect transition="in" filter="fade">
                                      <p:cBhvr>
                                        <p:cTn id="54" dur="500"/>
                                        <p:tgtEl>
                                          <p:spTgt spid="76"/>
                                        </p:tgtEl>
                                      </p:cBhvr>
                                    </p:animEffect>
                                  </p:childTnLst>
                                </p:cTn>
                              </p:par>
                              <p:par>
                                <p:cTn id="55" presetID="53" presetClass="entr" presetSubtype="16" fill="hold" grpId="0" nodeType="withEffect">
                                  <p:stCondLst>
                                    <p:cond delay="500"/>
                                  </p:stCondLst>
                                  <p:childTnLst>
                                    <p:set>
                                      <p:cBhvr>
                                        <p:cTn id="56" dur="1" fill="hold">
                                          <p:stCondLst>
                                            <p:cond delay="0"/>
                                          </p:stCondLst>
                                        </p:cTn>
                                        <p:tgtEl>
                                          <p:spTgt spid="77"/>
                                        </p:tgtEl>
                                        <p:attrNameLst>
                                          <p:attrName>style.visibility</p:attrName>
                                        </p:attrNameLst>
                                      </p:cBhvr>
                                      <p:to>
                                        <p:strVal val="visible"/>
                                      </p:to>
                                    </p:set>
                                    <p:anim calcmode="lin" valueType="num">
                                      <p:cBhvr>
                                        <p:cTn id="57" dur="500" fill="hold"/>
                                        <p:tgtEl>
                                          <p:spTgt spid="77"/>
                                        </p:tgtEl>
                                        <p:attrNameLst>
                                          <p:attrName>ppt_w</p:attrName>
                                        </p:attrNameLst>
                                      </p:cBhvr>
                                      <p:tavLst>
                                        <p:tav tm="0">
                                          <p:val>
                                            <p:fltVal val="0"/>
                                          </p:val>
                                        </p:tav>
                                        <p:tav tm="100000">
                                          <p:val>
                                            <p:strVal val="#ppt_w"/>
                                          </p:val>
                                        </p:tav>
                                      </p:tavLst>
                                    </p:anim>
                                    <p:anim calcmode="lin" valueType="num">
                                      <p:cBhvr>
                                        <p:cTn id="58" dur="500" fill="hold"/>
                                        <p:tgtEl>
                                          <p:spTgt spid="77"/>
                                        </p:tgtEl>
                                        <p:attrNameLst>
                                          <p:attrName>ppt_h</p:attrName>
                                        </p:attrNameLst>
                                      </p:cBhvr>
                                      <p:tavLst>
                                        <p:tav tm="0">
                                          <p:val>
                                            <p:fltVal val="0"/>
                                          </p:val>
                                        </p:tav>
                                        <p:tav tm="100000">
                                          <p:val>
                                            <p:strVal val="#ppt_h"/>
                                          </p:val>
                                        </p:tav>
                                      </p:tavLst>
                                    </p:anim>
                                    <p:animEffect transition="in" filter="fade">
                                      <p:cBhvr>
                                        <p:cTn id="59" dur="500"/>
                                        <p:tgtEl>
                                          <p:spTgt spid="77"/>
                                        </p:tgtEl>
                                      </p:cBhvr>
                                    </p:animEffect>
                                  </p:childTnLst>
                                </p:cTn>
                              </p:par>
                              <p:par>
                                <p:cTn id="60" presetID="53" presetClass="entr" presetSubtype="16" fill="hold" grpId="0" nodeType="withEffect">
                                  <p:stCondLst>
                                    <p:cond delay="500"/>
                                  </p:stCondLst>
                                  <p:childTnLst>
                                    <p:set>
                                      <p:cBhvr>
                                        <p:cTn id="61" dur="1" fill="hold">
                                          <p:stCondLst>
                                            <p:cond delay="0"/>
                                          </p:stCondLst>
                                        </p:cTn>
                                        <p:tgtEl>
                                          <p:spTgt spid="72"/>
                                        </p:tgtEl>
                                        <p:attrNameLst>
                                          <p:attrName>style.visibility</p:attrName>
                                        </p:attrNameLst>
                                      </p:cBhvr>
                                      <p:to>
                                        <p:strVal val="visible"/>
                                      </p:to>
                                    </p:set>
                                    <p:anim calcmode="lin" valueType="num">
                                      <p:cBhvr>
                                        <p:cTn id="62" dur="500" fill="hold"/>
                                        <p:tgtEl>
                                          <p:spTgt spid="72"/>
                                        </p:tgtEl>
                                        <p:attrNameLst>
                                          <p:attrName>ppt_w</p:attrName>
                                        </p:attrNameLst>
                                      </p:cBhvr>
                                      <p:tavLst>
                                        <p:tav tm="0">
                                          <p:val>
                                            <p:fltVal val="0"/>
                                          </p:val>
                                        </p:tav>
                                        <p:tav tm="100000">
                                          <p:val>
                                            <p:strVal val="#ppt_w"/>
                                          </p:val>
                                        </p:tav>
                                      </p:tavLst>
                                    </p:anim>
                                    <p:anim calcmode="lin" valueType="num">
                                      <p:cBhvr>
                                        <p:cTn id="63" dur="500" fill="hold"/>
                                        <p:tgtEl>
                                          <p:spTgt spid="72"/>
                                        </p:tgtEl>
                                        <p:attrNameLst>
                                          <p:attrName>ppt_h</p:attrName>
                                        </p:attrNameLst>
                                      </p:cBhvr>
                                      <p:tavLst>
                                        <p:tav tm="0">
                                          <p:val>
                                            <p:fltVal val="0"/>
                                          </p:val>
                                        </p:tav>
                                        <p:tav tm="100000">
                                          <p:val>
                                            <p:strVal val="#ppt_h"/>
                                          </p:val>
                                        </p:tav>
                                      </p:tavLst>
                                    </p:anim>
                                    <p:animEffect transition="in" filter="fade">
                                      <p:cBhvr>
                                        <p:cTn id="64" dur="500"/>
                                        <p:tgtEl>
                                          <p:spTgt spid="72"/>
                                        </p:tgtEl>
                                      </p:cBhvr>
                                    </p:animEffect>
                                  </p:childTnLst>
                                </p:cTn>
                              </p:par>
                              <p:par>
                                <p:cTn id="65" presetID="53" presetClass="entr" presetSubtype="16" fill="hold" grpId="0" nodeType="withEffect">
                                  <p:stCondLst>
                                    <p:cond delay="500"/>
                                  </p:stCondLst>
                                  <p:childTnLst>
                                    <p:set>
                                      <p:cBhvr>
                                        <p:cTn id="66" dur="1" fill="hold">
                                          <p:stCondLst>
                                            <p:cond delay="0"/>
                                          </p:stCondLst>
                                        </p:cTn>
                                        <p:tgtEl>
                                          <p:spTgt spid="73"/>
                                        </p:tgtEl>
                                        <p:attrNameLst>
                                          <p:attrName>style.visibility</p:attrName>
                                        </p:attrNameLst>
                                      </p:cBhvr>
                                      <p:to>
                                        <p:strVal val="visible"/>
                                      </p:to>
                                    </p:set>
                                    <p:anim calcmode="lin" valueType="num">
                                      <p:cBhvr>
                                        <p:cTn id="67" dur="500" fill="hold"/>
                                        <p:tgtEl>
                                          <p:spTgt spid="73"/>
                                        </p:tgtEl>
                                        <p:attrNameLst>
                                          <p:attrName>ppt_w</p:attrName>
                                        </p:attrNameLst>
                                      </p:cBhvr>
                                      <p:tavLst>
                                        <p:tav tm="0">
                                          <p:val>
                                            <p:fltVal val="0"/>
                                          </p:val>
                                        </p:tav>
                                        <p:tav tm="100000">
                                          <p:val>
                                            <p:strVal val="#ppt_w"/>
                                          </p:val>
                                        </p:tav>
                                      </p:tavLst>
                                    </p:anim>
                                    <p:anim calcmode="lin" valueType="num">
                                      <p:cBhvr>
                                        <p:cTn id="68" dur="500" fill="hold"/>
                                        <p:tgtEl>
                                          <p:spTgt spid="73"/>
                                        </p:tgtEl>
                                        <p:attrNameLst>
                                          <p:attrName>ppt_h</p:attrName>
                                        </p:attrNameLst>
                                      </p:cBhvr>
                                      <p:tavLst>
                                        <p:tav tm="0">
                                          <p:val>
                                            <p:fltVal val="0"/>
                                          </p:val>
                                        </p:tav>
                                        <p:tav tm="100000">
                                          <p:val>
                                            <p:strVal val="#ppt_h"/>
                                          </p:val>
                                        </p:tav>
                                      </p:tavLst>
                                    </p:anim>
                                    <p:animEffect transition="in" filter="fade">
                                      <p:cBhvr>
                                        <p:cTn id="69" dur="500"/>
                                        <p:tgtEl>
                                          <p:spTgt spid="73"/>
                                        </p:tgtEl>
                                      </p:cBhvr>
                                    </p:animEffect>
                                  </p:childTnLst>
                                </p:cTn>
                              </p:par>
                              <p:par>
                                <p:cTn id="70" presetID="53" presetClass="entr" presetSubtype="16" fill="hold" grpId="0" nodeType="withEffect">
                                  <p:stCondLst>
                                    <p:cond delay="500"/>
                                  </p:stCondLst>
                                  <p:childTnLst>
                                    <p:set>
                                      <p:cBhvr>
                                        <p:cTn id="71" dur="1" fill="hold">
                                          <p:stCondLst>
                                            <p:cond delay="0"/>
                                          </p:stCondLst>
                                        </p:cTn>
                                        <p:tgtEl>
                                          <p:spTgt spid="78"/>
                                        </p:tgtEl>
                                        <p:attrNameLst>
                                          <p:attrName>style.visibility</p:attrName>
                                        </p:attrNameLst>
                                      </p:cBhvr>
                                      <p:to>
                                        <p:strVal val="visible"/>
                                      </p:to>
                                    </p:set>
                                    <p:anim calcmode="lin" valueType="num">
                                      <p:cBhvr>
                                        <p:cTn id="72" dur="500" fill="hold"/>
                                        <p:tgtEl>
                                          <p:spTgt spid="78"/>
                                        </p:tgtEl>
                                        <p:attrNameLst>
                                          <p:attrName>ppt_w</p:attrName>
                                        </p:attrNameLst>
                                      </p:cBhvr>
                                      <p:tavLst>
                                        <p:tav tm="0">
                                          <p:val>
                                            <p:fltVal val="0"/>
                                          </p:val>
                                        </p:tav>
                                        <p:tav tm="100000">
                                          <p:val>
                                            <p:strVal val="#ppt_w"/>
                                          </p:val>
                                        </p:tav>
                                      </p:tavLst>
                                    </p:anim>
                                    <p:anim calcmode="lin" valueType="num">
                                      <p:cBhvr>
                                        <p:cTn id="73" dur="500" fill="hold"/>
                                        <p:tgtEl>
                                          <p:spTgt spid="78"/>
                                        </p:tgtEl>
                                        <p:attrNameLst>
                                          <p:attrName>ppt_h</p:attrName>
                                        </p:attrNameLst>
                                      </p:cBhvr>
                                      <p:tavLst>
                                        <p:tav tm="0">
                                          <p:val>
                                            <p:fltVal val="0"/>
                                          </p:val>
                                        </p:tav>
                                        <p:tav tm="100000">
                                          <p:val>
                                            <p:strVal val="#ppt_h"/>
                                          </p:val>
                                        </p:tav>
                                      </p:tavLst>
                                    </p:anim>
                                    <p:animEffect transition="in" filter="fade">
                                      <p:cBhvr>
                                        <p:cTn id="74" dur="500"/>
                                        <p:tgtEl>
                                          <p:spTgt spid="78"/>
                                        </p:tgtEl>
                                      </p:cBhvr>
                                    </p:animEffect>
                                  </p:childTnLst>
                                </p:cTn>
                              </p:par>
                              <p:par>
                                <p:cTn id="75" presetID="53" presetClass="entr" presetSubtype="16" fill="hold" grpId="0" nodeType="withEffect">
                                  <p:stCondLst>
                                    <p:cond delay="500"/>
                                  </p:stCondLst>
                                  <p:childTnLst>
                                    <p:set>
                                      <p:cBhvr>
                                        <p:cTn id="76" dur="1" fill="hold">
                                          <p:stCondLst>
                                            <p:cond delay="0"/>
                                          </p:stCondLst>
                                        </p:cTn>
                                        <p:tgtEl>
                                          <p:spTgt spid="79"/>
                                        </p:tgtEl>
                                        <p:attrNameLst>
                                          <p:attrName>style.visibility</p:attrName>
                                        </p:attrNameLst>
                                      </p:cBhvr>
                                      <p:to>
                                        <p:strVal val="visible"/>
                                      </p:to>
                                    </p:set>
                                    <p:anim calcmode="lin" valueType="num">
                                      <p:cBhvr>
                                        <p:cTn id="77" dur="500" fill="hold"/>
                                        <p:tgtEl>
                                          <p:spTgt spid="79"/>
                                        </p:tgtEl>
                                        <p:attrNameLst>
                                          <p:attrName>ppt_w</p:attrName>
                                        </p:attrNameLst>
                                      </p:cBhvr>
                                      <p:tavLst>
                                        <p:tav tm="0">
                                          <p:val>
                                            <p:fltVal val="0"/>
                                          </p:val>
                                        </p:tav>
                                        <p:tav tm="100000">
                                          <p:val>
                                            <p:strVal val="#ppt_w"/>
                                          </p:val>
                                        </p:tav>
                                      </p:tavLst>
                                    </p:anim>
                                    <p:anim calcmode="lin" valueType="num">
                                      <p:cBhvr>
                                        <p:cTn id="78" dur="500" fill="hold"/>
                                        <p:tgtEl>
                                          <p:spTgt spid="79"/>
                                        </p:tgtEl>
                                        <p:attrNameLst>
                                          <p:attrName>ppt_h</p:attrName>
                                        </p:attrNameLst>
                                      </p:cBhvr>
                                      <p:tavLst>
                                        <p:tav tm="0">
                                          <p:val>
                                            <p:fltVal val="0"/>
                                          </p:val>
                                        </p:tav>
                                        <p:tav tm="100000">
                                          <p:val>
                                            <p:strVal val="#ppt_h"/>
                                          </p:val>
                                        </p:tav>
                                      </p:tavLst>
                                    </p:anim>
                                    <p:animEffect transition="in" filter="fade">
                                      <p:cBhvr>
                                        <p:cTn id="79" dur="500"/>
                                        <p:tgtEl>
                                          <p:spTgt spid="79"/>
                                        </p:tgtEl>
                                      </p:cBhvr>
                                    </p:animEffect>
                                  </p:childTnLst>
                                </p:cTn>
                              </p:par>
                              <p:par>
                                <p:cTn id="80" presetID="53" presetClass="entr" presetSubtype="16" fill="hold" grpId="0" nodeType="withEffect">
                                  <p:stCondLst>
                                    <p:cond delay="500"/>
                                  </p:stCondLst>
                                  <p:childTnLst>
                                    <p:set>
                                      <p:cBhvr>
                                        <p:cTn id="81" dur="1" fill="hold">
                                          <p:stCondLst>
                                            <p:cond delay="0"/>
                                          </p:stCondLst>
                                        </p:cTn>
                                        <p:tgtEl>
                                          <p:spTgt spid="74"/>
                                        </p:tgtEl>
                                        <p:attrNameLst>
                                          <p:attrName>style.visibility</p:attrName>
                                        </p:attrNameLst>
                                      </p:cBhvr>
                                      <p:to>
                                        <p:strVal val="visible"/>
                                      </p:to>
                                    </p:set>
                                    <p:anim calcmode="lin" valueType="num">
                                      <p:cBhvr>
                                        <p:cTn id="82" dur="500" fill="hold"/>
                                        <p:tgtEl>
                                          <p:spTgt spid="74"/>
                                        </p:tgtEl>
                                        <p:attrNameLst>
                                          <p:attrName>ppt_w</p:attrName>
                                        </p:attrNameLst>
                                      </p:cBhvr>
                                      <p:tavLst>
                                        <p:tav tm="0">
                                          <p:val>
                                            <p:fltVal val="0"/>
                                          </p:val>
                                        </p:tav>
                                        <p:tav tm="100000">
                                          <p:val>
                                            <p:strVal val="#ppt_w"/>
                                          </p:val>
                                        </p:tav>
                                      </p:tavLst>
                                    </p:anim>
                                    <p:anim calcmode="lin" valueType="num">
                                      <p:cBhvr>
                                        <p:cTn id="83" dur="500" fill="hold"/>
                                        <p:tgtEl>
                                          <p:spTgt spid="74"/>
                                        </p:tgtEl>
                                        <p:attrNameLst>
                                          <p:attrName>ppt_h</p:attrName>
                                        </p:attrNameLst>
                                      </p:cBhvr>
                                      <p:tavLst>
                                        <p:tav tm="0">
                                          <p:val>
                                            <p:fltVal val="0"/>
                                          </p:val>
                                        </p:tav>
                                        <p:tav tm="100000">
                                          <p:val>
                                            <p:strVal val="#ppt_h"/>
                                          </p:val>
                                        </p:tav>
                                      </p:tavLst>
                                    </p:anim>
                                    <p:animEffect transition="in" filter="fade">
                                      <p:cBhvr>
                                        <p:cTn id="84" dur="500"/>
                                        <p:tgtEl>
                                          <p:spTgt spid="74"/>
                                        </p:tgtEl>
                                      </p:cBhvr>
                                    </p:animEffect>
                                  </p:childTnLst>
                                </p:cTn>
                              </p:par>
                              <p:par>
                                <p:cTn id="85" presetID="53" presetClass="entr" presetSubtype="16" fill="hold" grpId="0" nodeType="withEffect">
                                  <p:stCondLst>
                                    <p:cond delay="500"/>
                                  </p:stCondLst>
                                  <p:childTnLst>
                                    <p:set>
                                      <p:cBhvr>
                                        <p:cTn id="86" dur="1" fill="hold">
                                          <p:stCondLst>
                                            <p:cond delay="0"/>
                                          </p:stCondLst>
                                        </p:cTn>
                                        <p:tgtEl>
                                          <p:spTgt spid="75"/>
                                        </p:tgtEl>
                                        <p:attrNameLst>
                                          <p:attrName>style.visibility</p:attrName>
                                        </p:attrNameLst>
                                      </p:cBhvr>
                                      <p:to>
                                        <p:strVal val="visible"/>
                                      </p:to>
                                    </p:set>
                                    <p:anim calcmode="lin" valueType="num">
                                      <p:cBhvr>
                                        <p:cTn id="87" dur="500" fill="hold"/>
                                        <p:tgtEl>
                                          <p:spTgt spid="75"/>
                                        </p:tgtEl>
                                        <p:attrNameLst>
                                          <p:attrName>ppt_w</p:attrName>
                                        </p:attrNameLst>
                                      </p:cBhvr>
                                      <p:tavLst>
                                        <p:tav tm="0">
                                          <p:val>
                                            <p:fltVal val="0"/>
                                          </p:val>
                                        </p:tav>
                                        <p:tav tm="100000">
                                          <p:val>
                                            <p:strVal val="#ppt_w"/>
                                          </p:val>
                                        </p:tav>
                                      </p:tavLst>
                                    </p:anim>
                                    <p:anim calcmode="lin" valueType="num">
                                      <p:cBhvr>
                                        <p:cTn id="88" dur="500" fill="hold"/>
                                        <p:tgtEl>
                                          <p:spTgt spid="75"/>
                                        </p:tgtEl>
                                        <p:attrNameLst>
                                          <p:attrName>ppt_h</p:attrName>
                                        </p:attrNameLst>
                                      </p:cBhvr>
                                      <p:tavLst>
                                        <p:tav tm="0">
                                          <p:val>
                                            <p:fltVal val="0"/>
                                          </p:val>
                                        </p:tav>
                                        <p:tav tm="100000">
                                          <p:val>
                                            <p:strVal val="#ppt_h"/>
                                          </p:val>
                                        </p:tav>
                                      </p:tavLst>
                                    </p:anim>
                                    <p:animEffect transition="in" filter="fade">
                                      <p:cBhvr>
                                        <p:cTn id="89" dur="500"/>
                                        <p:tgtEl>
                                          <p:spTgt spid="75"/>
                                        </p:tgtEl>
                                      </p:cBhvr>
                                    </p:animEffect>
                                  </p:childTnLst>
                                </p:cTn>
                              </p:par>
                              <p:par>
                                <p:cTn id="90" presetID="53" presetClass="entr" presetSubtype="16" fill="hold" grpId="0" nodeType="withEffect">
                                  <p:stCondLst>
                                    <p:cond delay="500"/>
                                  </p:stCondLst>
                                  <p:childTnLst>
                                    <p:set>
                                      <p:cBhvr>
                                        <p:cTn id="91" dur="1" fill="hold">
                                          <p:stCondLst>
                                            <p:cond delay="0"/>
                                          </p:stCondLst>
                                        </p:cTn>
                                        <p:tgtEl>
                                          <p:spTgt spid="80"/>
                                        </p:tgtEl>
                                        <p:attrNameLst>
                                          <p:attrName>style.visibility</p:attrName>
                                        </p:attrNameLst>
                                      </p:cBhvr>
                                      <p:to>
                                        <p:strVal val="visible"/>
                                      </p:to>
                                    </p:set>
                                    <p:anim calcmode="lin" valueType="num">
                                      <p:cBhvr>
                                        <p:cTn id="92" dur="500" fill="hold"/>
                                        <p:tgtEl>
                                          <p:spTgt spid="80"/>
                                        </p:tgtEl>
                                        <p:attrNameLst>
                                          <p:attrName>ppt_w</p:attrName>
                                        </p:attrNameLst>
                                      </p:cBhvr>
                                      <p:tavLst>
                                        <p:tav tm="0">
                                          <p:val>
                                            <p:fltVal val="0"/>
                                          </p:val>
                                        </p:tav>
                                        <p:tav tm="100000">
                                          <p:val>
                                            <p:strVal val="#ppt_w"/>
                                          </p:val>
                                        </p:tav>
                                      </p:tavLst>
                                    </p:anim>
                                    <p:anim calcmode="lin" valueType="num">
                                      <p:cBhvr>
                                        <p:cTn id="93" dur="500" fill="hold"/>
                                        <p:tgtEl>
                                          <p:spTgt spid="80"/>
                                        </p:tgtEl>
                                        <p:attrNameLst>
                                          <p:attrName>ppt_h</p:attrName>
                                        </p:attrNameLst>
                                      </p:cBhvr>
                                      <p:tavLst>
                                        <p:tav tm="0">
                                          <p:val>
                                            <p:fltVal val="0"/>
                                          </p:val>
                                        </p:tav>
                                        <p:tav tm="100000">
                                          <p:val>
                                            <p:strVal val="#ppt_h"/>
                                          </p:val>
                                        </p:tav>
                                      </p:tavLst>
                                    </p:anim>
                                    <p:animEffect transition="in" filter="fade">
                                      <p:cBhvr>
                                        <p:cTn id="94" dur="500"/>
                                        <p:tgtEl>
                                          <p:spTgt spid="80"/>
                                        </p:tgtEl>
                                      </p:cBhvr>
                                    </p:animEffect>
                                  </p:childTnLst>
                                </p:cTn>
                              </p:par>
                              <p:par>
                                <p:cTn id="95" presetID="53" presetClass="entr" presetSubtype="16" fill="hold" grpId="0" nodeType="withEffect">
                                  <p:stCondLst>
                                    <p:cond delay="500"/>
                                  </p:stCondLst>
                                  <p:childTnLst>
                                    <p:set>
                                      <p:cBhvr>
                                        <p:cTn id="96" dur="1" fill="hold">
                                          <p:stCondLst>
                                            <p:cond delay="0"/>
                                          </p:stCondLst>
                                        </p:cTn>
                                        <p:tgtEl>
                                          <p:spTgt spid="81"/>
                                        </p:tgtEl>
                                        <p:attrNameLst>
                                          <p:attrName>style.visibility</p:attrName>
                                        </p:attrNameLst>
                                      </p:cBhvr>
                                      <p:to>
                                        <p:strVal val="visible"/>
                                      </p:to>
                                    </p:set>
                                    <p:anim calcmode="lin" valueType="num">
                                      <p:cBhvr>
                                        <p:cTn id="97" dur="500" fill="hold"/>
                                        <p:tgtEl>
                                          <p:spTgt spid="81"/>
                                        </p:tgtEl>
                                        <p:attrNameLst>
                                          <p:attrName>ppt_w</p:attrName>
                                        </p:attrNameLst>
                                      </p:cBhvr>
                                      <p:tavLst>
                                        <p:tav tm="0">
                                          <p:val>
                                            <p:fltVal val="0"/>
                                          </p:val>
                                        </p:tav>
                                        <p:tav tm="100000">
                                          <p:val>
                                            <p:strVal val="#ppt_w"/>
                                          </p:val>
                                        </p:tav>
                                      </p:tavLst>
                                    </p:anim>
                                    <p:anim calcmode="lin" valueType="num">
                                      <p:cBhvr>
                                        <p:cTn id="98" dur="500" fill="hold"/>
                                        <p:tgtEl>
                                          <p:spTgt spid="81"/>
                                        </p:tgtEl>
                                        <p:attrNameLst>
                                          <p:attrName>ppt_h</p:attrName>
                                        </p:attrNameLst>
                                      </p:cBhvr>
                                      <p:tavLst>
                                        <p:tav tm="0">
                                          <p:val>
                                            <p:fltVal val="0"/>
                                          </p:val>
                                        </p:tav>
                                        <p:tav tm="100000">
                                          <p:val>
                                            <p:strVal val="#ppt_h"/>
                                          </p:val>
                                        </p:tav>
                                      </p:tavLst>
                                    </p:anim>
                                    <p:animEffect transition="in" filter="fade">
                                      <p:cBhvr>
                                        <p:cTn id="99" dur="500"/>
                                        <p:tgtEl>
                                          <p:spTgt spid="81"/>
                                        </p:tgtEl>
                                      </p:cBhvr>
                                    </p:animEffect>
                                  </p:childTnLst>
                                </p:cTn>
                              </p:par>
                            </p:childTnLst>
                          </p:cTn>
                        </p:par>
                        <p:par>
                          <p:cTn id="100" fill="hold">
                            <p:stCondLst>
                              <p:cond delay="1500"/>
                            </p:stCondLst>
                            <p:childTnLst>
                              <p:par>
                                <p:cTn id="101" presetID="10" presetClass="entr" presetSubtype="0" fill="hold" grpId="0" nodeType="afterEffect">
                                  <p:stCondLst>
                                    <p:cond delay="0"/>
                                  </p:stCondLst>
                                  <p:childTnLst>
                                    <p:set>
                                      <p:cBhvr>
                                        <p:cTn id="102" dur="1" fill="hold">
                                          <p:stCondLst>
                                            <p:cond delay="0"/>
                                          </p:stCondLst>
                                        </p:cTn>
                                        <p:tgtEl>
                                          <p:spTgt spid="88"/>
                                        </p:tgtEl>
                                        <p:attrNameLst>
                                          <p:attrName>style.visibility</p:attrName>
                                        </p:attrNameLst>
                                      </p:cBhvr>
                                      <p:to>
                                        <p:strVal val="visible"/>
                                      </p:to>
                                    </p:set>
                                    <p:animEffect transition="in" filter="fade">
                                      <p:cBhvr>
                                        <p:cTn id="103" dur="125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55" grpId="0" animBg="1"/>
      <p:bldP spid="56" grpId="0" animBg="1"/>
      <p:bldP spid="70" grpId="0" animBg="1"/>
      <p:bldP spid="71" grpId="0"/>
      <p:bldP spid="72" grpId="0" animBg="1"/>
      <p:bldP spid="73" grpId="0"/>
      <p:bldP spid="74" grpId="0" animBg="1"/>
      <p:bldP spid="75" grpId="0"/>
      <p:bldP spid="76" grpId="0"/>
      <p:bldP spid="77" grpId="0"/>
      <p:bldP spid="78" grpId="0"/>
      <p:bldP spid="79" grpId="0"/>
      <p:bldP spid="80" grpId="0"/>
      <p:bldP spid="81" grpId="0"/>
      <p:bldP spid="8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3814179" y="1814449"/>
            <a:ext cx="2877871" cy="344838"/>
            <a:chOff x="3249264" y="1751685"/>
            <a:chExt cx="2994025" cy="344837"/>
          </a:xfrm>
        </p:grpSpPr>
        <p:grpSp>
          <p:nvGrpSpPr>
            <p:cNvPr id="19" name="组合 18"/>
            <p:cNvGrpSpPr/>
            <p:nvPr/>
          </p:nvGrpSpPr>
          <p:grpSpPr>
            <a:xfrm>
              <a:off x="3249264" y="1776444"/>
              <a:ext cx="2994025" cy="314202"/>
              <a:chOff x="2940050" y="2132898"/>
              <a:chExt cx="2994025" cy="314202"/>
            </a:xfrm>
          </p:grpSpPr>
          <p:sp>
            <p:nvSpPr>
              <p:cNvPr id="21" name="圆角矩形 20"/>
              <p:cNvSpPr/>
              <p:nvPr/>
            </p:nvSpPr>
            <p:spPr>
              <a:xfrm>
                <a:off x="2940050" y="2132898"/>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22" name="圆角矩形 21"/>
              <p:cNvSpPr/>
              <p:nvPr/>
            </p:nvSpPr>
            <p:spPr>
              <a:xfrm>
                <a:off x="2940050" y="2132898"/>
                <a:ext cx="2108200" cy="314202"/>
              </a:xfrm>
              <a:prstGeom prst="roundRect">
                <a:avLst>
                  <a:gd name="adj" fmla="val 50000"/>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sp>
          <p:nvSpPr>
            <p:cNvPr id="20" name="文本框 4"/>
            <p:cNvSpPr txBox="1"/>
            <p:nvPr/>
          </p:nvSpPr>
          <p:spPr>
            <a:xfrm>
              <a:off x="5335260" y="1751685"/>
              <a:ext cx="673754" cy="344837"/>
            </a:xfrm>
            <a:prstGeom prst="rect">
              <a:avLst/>
            </a:prstGeom>
            <a:noFill/>
          </p:spPr>
          <p:txBody>
            <a:bodyPr wrap="square" rtlCol="0">
              <a:spAutoFit/>
            </a:bodyPr>
            <a:lstStyle/>
            <a:p>
              <a:pPr algn="ctr">
                <a:lnSpc>
                  <a:spcPct val="120000"/>
                </a:lnSpc>
              </a:pPr>
              <a:r>
                <a:rPr lang="en-US" altLang="zh-CN" sz="1465"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70%</a:t>
              </a:r>
              <a:endParaRPr lang="zh-CN" altLang="en-US" sz="1465" baseline="-3000"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23" name="组合 22"/>
          <p:cNvGrpSpPr/>
          <p:nvPr/>
        </p:nvGrpSpPr>
        <p:grpSpPr>
          <a:xfrm>
            <a:off x="3814179" y="2225515"/>
            <a:ext cx="2877871" cy="344838"/>
            <a:chOff x="3249264" y="2162753"/>
            <a:chExt cx="2994025" cy="344838"/>
          </a:xfrm>
        </p:grpSpPr>
        <p:grpSp>
          <p:nvGrpSpPr>
            <p:cNvPr id="24" name="组合 23"/>
            <p:cNvGrpSpPr/>
            <p:nvPr/>
          </p:nvGrpSpPr>
          <p:grpSpPr>
            <a:xfrm>
              <a:off x="3249264" y="2178703"/>
              <a:ext cx="2994025" cy="314618"/>
              <a:chOff x="2940050" y="2519659"/>
              <a:chExt cx="2994025" cy="314618"/>
            </a:xfrm>
          </p:grpSpPr>
          <p:sp>
            <p:nvSpPr>
              <p:cNvPr id="30" name="圆角矩形 29"/>
              <p:cNvSpPr/>
              <p:nvPr/>
            </p:nvSpPr>
            <p:spPr>
              <a:xfrm>
                <a:off x="2940050" y="2520075"/>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31" name="圆角矩形 30"/>
              <p:cNvSpPr/>
              <p:nvPr/>
            </p:nvSpPr>
            <p:spPr>
              <a:xfrm>
                <a:off x="2940051" y="2519659"/>
                <a:ext cx="889000" cy="314202"/>
              </a:xfrm>
              <a:prstGeom prst="roundRect">
                <a:avLst>
                  <a:gd name="adj" fmla="val 50000"/>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sp>
          <p:nvSpPr>
            <p:cNvPr id="25" name="文本框 9"/>
            <p:cNvSpPr txBox="1"/>
            <p:nvPr/>
          </p:nvSpPr>
          <p:spPr>
            <a:xfrm>
              <a:off x="4118871" y="2162753"/>
              <a:ext cx="673754" cy="344838"/>
            </a:xfrm>
            <a:prstGeom prst="rect">
              <a:avLst/>
            </a:prstGeom>
            <a:noFill/>
          </p:spPr>
          <p:txBody>
            <a:bodyPr wrap="square" rtlCol="0">
              <a:spAutoFit/>
            </a:bodyPr>
            <a:lstStyle/>
            <a:p>
              <a:pPr algn="ctr">
                <a:lnSpc>
                  <a:spcPct val="120000"/>
                </a:lnSpc>
              </a:pPr>
              <a:r>
                <a:rPr lang="en-US" altLang="zh-CN" sz="1465"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30%</a:t>
              </a:r>
              <a:endParaRPr lang="zh-CN" altLang="en-US" sz="1465" baseline="-3000"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32" name="组合 31"/>
          <p:cNvGrpSpPr/>
          <p:nvPr/>
        </p:nvGrpSpPr>
        <p:grpSpPr>
          <a:xfrm>
            <a:off x="3793331" y="3688889"/>
            <a:ext cx="2894725" cy="352594"/>
            <a:chOff x="3244272" y="3932941"/>
            <a:chExt cx="3011560" cy="352593"/>
          </a:xfrm>
        </p:grpSpPr>
        <p:sp>
          <p:nvSpPr>
            <p:cNvPr id="33" name="圆角矩形 32"/>
            <p:cNvSpPr/>
            <p:nvPr/>
          </p:nvSpPr>
          <p:spPr>
            <a:xfrm>
              <a:off x="3261807" y="3971332"/>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38" name="圆角矩形 37"/>
            <p:cNvSpPr/>
            <p:nvPr/>
          </p:nvSpPr>
          <p:spPr>
            <a:xfrm>
              <a:off x="3244272" y="3971332"/>
              <a:ext cx="1201953" cy="314202"/>
            </a:xfrm>
            <a:prstGeom prst="roundRect">
              <a:avLst>
                <a:gd name="adj" fmla="val 50000"/>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41" name="文本框 15"/>
            <p:cNvSpPr txBox="1"/>
            <p:nvPr/>
          </p:nvSpPr>
          <p:spPr>
            <a:xfrm>
              <a:off x="4418923" y="3932941"/>
              <a:ext cx="907694" cy="344837"/>
            </a:xfrm>
            <a:prstGeom prst="rect">
              <a:avLst/>
            </a:prstGeom>
            <a:noFill/>
          </p:spPr>
          <p:txBody>
            <a:bodyPr wrap="square" rtlCol="0">
              <a:spAutoFit/>
            </a:bodyPr>
            <a:lstStyle/>
            <a:p>
              <a:pPr algn="ctr">
                <a:lnSpc>
                  <a:spcPct val="120000"/>
                </a:lnSpc>
              </a:pPr>
              <a:r>
                <a:rPr lang="en-US" altLang="zh-CN" sz="1465"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40%</a:t>
              </a:r>
              <a:endParaRPr lang="zh-CN" altLang="en-US" sz="1465" baseline="-3000"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46" name="组合 45"/>
          <p:cNvGrpSpPr/>
          <p:nvPr/>
        </p:nvGrpSpPr>
        <p:grpSpPr>
          <a:xfrm>
            <a:off x="3807290" y="4090237"/>
            <a:ext cx="2877871" cy="351887"/>
            <a:chOff x="3258789" y="4324968"/>
            <a:chExt cx="2994025" cy="351885"/>
          </a:xfrm>
        </p:grpSpPr>
        <p:sp>
          <p:nvSpPr>
            <p:cNvPr id="48" name="圆角矩形 47"/>
            <p:cNvSpPr/>
            <p:nvPr/>
          </p:nvSpPr>
          <p:spPr>
            <a:xfrm>
              <a:off x="3258789" y="4362615"/>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49" name="圆角矩形 48"/>
            <p:cNvSpPr/>
            <p:nvPr/>
          </p:nvSpPr>
          <p:spPr>
            <a:xfrm>
              <a:off x="3308582" y="4362651"/>
              <a:ext cx="2108200" cy="314202"/>
            </a:xfrm>
            <a:prstGeom prst="roundRect">
              <a:avLst>
                <a:gd name="adj" fmla="val 50000"/>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50" name="文本框 19"/>
            <p:cNvSpPr txBox="1"/>
            <p:nvPr/>
          </p:nvSpPr>
          <p:spPr>
            <a:xfrm>
              <a:off x="5326614" y="4324968"/>
              <a:ext cx="673754" cy="344836"/>
            </a:xfrm>
            <a:prstGeom prst="rect">
              <a:avLst/>
            </a:prstGeom>
            <a:noFill/>
          </p:spPr>
          <p:txBody>
            <a:bodyPr wrap="square" rtlCol="0">
              <a:spAutoFit/>
            </a:bodyPr>
            <a:lstStyle/>
            <a:p>
              <a:pPr algn="ctr">
                <a:lnSpc>
                  <a:spcPct val="120000"/>
                </a:lnSpc>
              </a:pPr>
              <a:r>
                <a:rPr lang="en-US" altLang="zh-CN" sz="1465"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60%</a:t>
              </a:r>
              <a:endParaRPr lang="zh-CN" altLang="en-US" sz="1465" baseline="-3000"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51" name="组合 50"/>
          <p:cNvGrpSpPr/>
          <p:nvPr/>
        </p:nvGrpSpPr>
        <p:grpSpPr>
          <a:xfrm>
            <a:off x="1848846" y="1510440"/>
            <a:ext cx="2158455" cy="2196000"/>
            <a:chOff x="471707" y="1675770"/>
            <a:chExt cx="2158455" cy="2196000"/>
          </a:xfrm>
          <a:solidFill>
            <a:srgbClr val="3CCCC7"/>
          </a:solidFill>
        </p:grpSpPr>
        <p:grpSp>
          <p:nvGrpSpPr>
            <p:cNvPr id="52" name="组合 51"/>
            <p:cNvGrpSpPr>
              <a:grpSpLocks noChangeAspect="1"/>
            </p:cNvGrpSpPr>
            <p:nvPr/>
          </p:nvGrpSpPr>
          <p:grpSpPr>
            <a:xfrm>
              <a:off x="471707" y="1675770"/>
              <a:ext cx="2158455" cy="2196000"/>
              <a:chOff x="5397500" y="5734050"/>
              <a:chExt cx="365125" cy="371476"/>
            </a:xfrm>
            <a:grpFill/>
          </p:grpSpPr>
          <p:sp>
            <p:nvSpPr>
              <p:cNvPr id="56" name="Freeform 288"/>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57"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58" name="Freeform 291"/>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53" name="组合 52"/>
            <p:cNvGrpSpPr>
              <a:grpSpLocks noChangeAspect="1"/>
            </p:cNvGrpSpPr>
            <p:nvPr/>
          </p:nvGrpSpPr>
          <p:grpSpPr>
            <a:xfrm>
              <a:off x="1735995" y="2108076"/>
              <a:ext cx="462003" cy="468000"/>
              <a:chOff x="2665061" y="4979202"/>
              <a:chExt cx="284308" cy="288000"/>
            </a:xfrm>
            <a:grpFill/>
          </p:grpSpPr>
          <p:sp>
            <p:nvSpPr>
              <p:cNvPr id="54" name="Freeform 932"/>
              <p:cNvSpPr>
                <a:spLocks noEditPoints="1"/>
              </p:cNvSpPr>
              <p:nvPr/>
            </p:nvSpPr>
            <p:spPr bwMode="auto">
              <a:xfrm>
                <a:off x="2665061" y="4979202"/>
                <a:ext cx="284308" cy="288000"/>
              </a:xfrm>
              <a:custGeom>
                <a:avLst/>
                <a:gdLst>
                  <a:gd name="T0" fmla="*/ 70 w 98"/>
                  <a:gd name="T1" fmla="*/ 42 h 99"/>
                  <a:gd name="T2" fmla="*/ 66 w 98"/>
                  <a:gd name="T3" fmla="*/ 42 h 99"/>
                  <a:gd name="T4" fmla="*/ 41 w 98"/>
                  <a:gd name="T5" fmla="*/ 67 h 99"/>
                  <a:gd name="T6" fmla="*/ 41 w 98"/>
                  <a:gd name="T7" fmla="*/ 70 h 99"/>
                  <a:gd name="T8" fmla="*/ 70 w 98"/>
                  <a:gd name="T9" fmla="*/ 99 h 99"/>
                  <a:gd name="T10" fmla="*/ 98 w 98"/>
                  <a:gd name="T11" fmla="*/ 70 h 99"/>
                  <a:gd name="T12" fmla="*/ 70 w 98"/>
                  <a:gd name="T13" fmla="*/ 42 h 99"/>
                  <a:gd name="T14" fmla="*/ 70 w 98"/>
                  <a:gd name="T15" fmla="*/ 90 h 99"/>
                  <a:gd name="T16" fmla="*/ 50 w 98"/>
                  <a:gd name="T17" fmla="*/ 70 h 99"/>
                  <a:gd name="T18" fmla="*/ 70 w 98"/>
                  <a:gd name="T19" fmla="*/ 51 h 99"/>
                  <a:gd name="T20" fmla="*/ 89 w 98"/>
                  <a:gd name="T21" fmla="*/ 70 h 99"/>
                  <a:gd name="T22" fmla="*/ 70 w 98"/>
                  <a:gd name="T23" fmla="*/ 90 h 99"/>
                  <a:gd name="T24" fmla="*/ 57 w 98"/>
                  <a:gd name="T25" fmla="*/ 29 h 99"/>
                  <a:gd name="T26" fmla="*/ 28 w 98"/>
                  <a:gd name="T27" fmla="*/ 0 h 99"/>
                  <a:gd name="T28" fmla="*/ 0 w 98"/>
                  <a:gd name="T29" fmla="*/ 29 h 99"/>
                  <a:gd name="T30" fmla="*/ 28 w 98"/>
                  <a:gd name="T31" fmla="*/ 57 h 99"/>
                  <a:gd name="T32" fmla="*/ 32 w 98"/>
                  <a:gd name="T33" fmla="*/ 57 h 99"/>
                  <a:gd name="T34" fmla="*/ 56 w 98"/>
                  <a:gd name="T35" fmla="*/ 32 h 99"/>
                  <a:gd name="T36" fmla="*/ 57 w 98"/>
                  <a:gd name="T37" fmla="*/ 29 h 99"/>
                  <a:gd name="T38" fmla="*/ 28 w 98"/>
                  <a:gd name="T39" fmla="*/ 48 h 99"/>
                  <a:gd name="T40" fmla="*/ 8 w 98"/>
                  <a:gd name="T41" fmla="*/ 29 h 99"/>
                  <a:gd name="T42" fmla="*/ 28 w 98"/>
                  <a:gd name="T43" fmla="*/ 9 h 99"/>
                  <a:gd name="T44" fmla="*/ 48 w 98"/>
                  <a:gd name="T45" fmla="*/ 29 h 99"/>
                  <a:gd name="T46" fmla="*/ 28 w 98"/>
                  <a:gd name="T47" fmla="*/ 4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 h="99">
                    <a:moveTo>
                      <a:pt x="70" y="42"/>
                    </a:moveTo>
                    <a:cubicBezTo>
                      <a:pt x="68" y="42"/>
                      <a:pt x="67" y="42"/>
                      <a:pt x="66" y="42"/>
                    </a:cubicBezTo>
                    <a:cubicBezTo>
                      <a:pt x="41" y="67"/>
                      <a:pt x="41" y="67"/>
                      <a:pt x="41" y="67"/>
                    </a:cubicBezTo>
                    <a:cubicBezTo>
                      <a:pt x="41" y="68"/>
                      <a:pt x="41" y="69"/>
                      <a:pt x="41" y="70"/>
                    </a:cubicBezTo>
                    <a:cubicBezTo>
                      <a:pt x="41" y="86"/>
                      <a:pt x="54" y="99"/>
                      <a:pt x="70" y="99"/>
                    </a:cubicBezTo>
                    <a:cubicBezTo>
                      <a:pt x="85" y="99"/>
                      <a:pt x="98" y="86"/>
                      <a:pt x="98" y="70"/>
                    </a:cubicBezTo>
                    <a:cubicBezTo>
                      <a:pt x="98" y="55"/>
                      <a:pt x="85" y="42"/>
                      <a:pt x="70" y="42"/>
                    </a:cubicBezTo>
                    <a:close/>
                    <a:moveTo>
                      <a:pt x="70" y="90"/>
                    </a:moveTo>
                    <a:cubicBezTo>
                      <a:pt x="59" y="90"/>
                      <a:pt x="50" y="81"/>
                      <a:pt x="50" y="70"/>
                    </a:cubicBezTo>
                    <a:cubicBezTo>
                      <a:pt x="50" y="59"/>
                      <a:pt x="59" y="51"/>
                      <a:pt x="70" y="51"/>
                    </a:cubicBezTo>
                    <a:cubicBezTo>
                      <a:pt x="81" y="51"/>
                      <a:pt x="89" y="59"/>
                      <a:pt x="89" y="70"/>
                    </a:cubicBezTo>
                    <a:cubicBezTo>
                      <a:pt x="89" y="81"/>
                      <a:pt x="81" y="90"/>
                      <a:pt x="70" y="90"/>
                    </a:cubicBezTo>
                    <a:close/>
                    <a:moveTo>
                      <a:pt x="57" y="29"/>
                    </a:moveTo>
                    <a:cubicBezTo>
                      <a:pt x="57" y="13"/>
                      <a:pt x="44" y="0"/>
                      <a:pt x="28" y="0"/>
                    </a:cubicBezTo>
                    <a:cubicBezTo>
                      <a:pt x="12" y="0"/>
                      <a:pt x="0" y="13"/>
                      <a:pt x="0" y="29"/>
                    </a:cubicBezTo>
                    <a:cubicBezTo>
                      <a:pt x="0" y="44"/>
                      <a:pt x="12" y="57"/>
                      <a:pt x="28" y="57"/>
                    </a:cubicBezTo>
                    <a:cubicBezTo>
                      <a:pt x="29" y="57"/>
                      <a:pt x="31" y="57"/>
                      <a:pt x="32" y="57"/>
                    </a:cubicBezTo>
                    <a:cubicBezTo>
                      <a:pt x="56" y="32"/>
                      <a:pt x="56" y="32"/>
                      <a:pt x="56" y="32"/>
                    </a:cubicBezTo>
                    <a:cubicBezTo>
                      <a:pt x="56" y="31"/>
                      <a:pt x="57" y="30"/>
                      <a:pt x="57" y="29"/>
                    </a:cubicBezTo>
                    <a:close/>
                    <a:moveTo>
                      <a:pt x="28" y="48"/>
                    </a:moveTo>
                    <a:cubicBezTo>
                      <a:pt x="17" y="48"/>
                      <a:pt x="8" y="40"/>
                      <a:pt x="8" y="29"/>
                    </a:cubicBezTo>
                    <a:cubicBezTo>
                      <a:pt x="8" y="18"/>
                      <a:pt x="17" y="9"/>
                      <a:pt x="28" y="9"/>
                    </a:cubicBezTo>
                    <a:cubicBezTo>
                      <a:pt x="39" y="9"/>
                      <a:pt x="48" y="18"/>
                      <a:pt x="48" y="29"/>
                    </a:cubicBezTo>
                    <a:cubicBezTo>
                      <a:pt x="48" y="40"/>
                      <a:pt x="39" y="48"/>
                      <a:pt x="28" y="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55" name="Freeform 933"/>
              <p:cNvSpPr/>
              <p:nvPr/>
            </p:nvSpPr>
            <p:spPr bwMode="auto">
              <a:xfrm>
                <a:off x="2697060" y="5013664"/>
                <a:ext cx="220308" cy="219077"/>
              </a:xfrm>
              <a:custGeom>
                <a:avLst/>
                <a:gdLst>
                  <a:gd name="T0" fmla="*/ 179 w 179"/>
                  <a:gd name="T1" fmla="*/ 12 h 178"/>
                  <a:gd name="T2" fmla="*/ 14 w 179"/>
                  <a:gd name="T3" fmla="*/ 178 h 178"/>
                  <a:gd name="T4" fmla="*/ 0 w 179"/>
                  <a:gd name="T5" fmla="*/ 166 h 178"/>
                  <a:gd name="T6" fmla="*/ 165 w 179"/>
                  <a:gd name="T7" fmla="*/ 0 h 178"/>
                  <a:gd name="T8" fmla="*/ 179 w 179"/>
                  <a:gd name="T9" fmla="*/ 12 h 178"/>
                </a:gdLst>
                <a:ahLst/>
                <a:cxnLst>
                  <a:cxn ang="0">
                    <a:pos x="T0" y="T1"/>
                  </a:cxn>
                  <a:cxn ang="0">
                    <a:pos x="T2" y="T3"/>
                  </a:cxn>
                  <a:cxn ang="0">
                    <a:pos x="T4" y="T5"/>
                  </a:cxn>
                  <a:cxn ang="0">
                    <a:pos x="T6" y="T7"/>
                  </a:cxn>
                  <a:cxn ang="0">
                    <a:pos x="T8" y="T9"/>
                  </a:cxn>
                </a:cxnLst>
                <a:rect l="0" t="0" r="r" b="b"/>
                <a:pathLst>
                  <a:path w="179" h="178">
                    <a:moveTo>
                      <a:pt x="179" y="12"/>
                    </a:moveTo>
                    <a:lnTo>
                      <a:pt x="14" y="178"/>
                    </a:lnTo>
                    <a:lnTo>
                      <a:pt x="0" y="166"/>
                    </a:lnTo>
                    <a:lnTo>
                      <a:pt x="165" y="0"/>
                    </a:lnTo>
                    <a:lnTo>
                      <a:pt x="179"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grpSp>
        <p:nvGrpSpPr>
          <p:cNvPr id="59" name="组合 58"/>
          <p:cNvGrpSpPr/>
          <p:nvPr/>
        </p:nvGrpSpPr>
        <p:grpSpPr>
          <a:xfrm>
            <a:off x="1858921" y="3517732"/>
            <a:ext cx="2158455" cy="2196000"/>
            <a:chOff x="478903" y="4355475"/>
            <a:chExt cx="2158455" cy="2196000"/>
          </a:xfrm>
          <a:solidFill>
            <a:srgbClr val="3CCCC7"/>
          </a:solidFill>
        </p:grpSpPr>
        <p:grpSp>
          <p:nvGrpSpPr>
            <p:cNvPr id="60" name="组合 59"/>
            <p:cNvGrpSpPr>
              <a:grpSpLocks noChangeAspect="1"/>
            </p:cNvGrpSpPr>
            <p:nvPr/>
          </p:nvGrpSpPr>
          <p:grpSpPr>
            <a:xfrm>
              <a:off x="1795203" y="4733013"/>
              <a:ext cx="366333" cy="576000"/>
              <a:chOff x="2257888" y="5547128"/>
              <a:chExt cx="137373" cy="216000"/>
            </a:xfrm>
            <a:grpFill/>
          </p:grpSpPr>
          <p:sp>
            <p:nvSpPr>
              <p:cNvPr id="65" name="Freeform 69"/>
              <p:cNvSpPr/>
              <p:nvPr/>
            </p:nvSpPr>
            <p:spPr bwMode="auto">
              <a:xfrm>
                <a:off x="2257888" y="5547128"/>
                <a:ext cx="137373" cy="140987"/>
              </a:xfrm>
              <a:custGeom>
                <a:avLst/>
                <a:gdLst>
                  <a:gd name="T0" fmla="*/ 57 w 64"/>
                  <a:gd name="T1" fmla="*/ 37 h 66"/>
                  <a:gd name="T2" fmla="*/ 43 w 64"/>
                  <a:gd name="T3" fmla="*/ 12 h 66"/>
                  <a:gd name="T4" fmla="*/ 39 w 64"/>
                  <a:gd name="T5" fmla="*/ 6 h 66"/>
                  <a:gd name="T6" fmla="*/ 25 w 64"/>
                  <a:gd name="T7" fmla="*/ 6 h 66"/>
                  <a:gd name="T8" fmla="*/ 22 w 64"/>
                  <a:gd name="T9" fmla="*/ 12 h 66"/>
                  <a:gd name="T10" fmla="*/ 8 w 64"/>
                  <a:gd name="T11" fmla="*/ 37 h 66"/>
                  <a:gd name="T12" fmla="*/ 4 w 64"/>
                  <a:gd name="T13" fmla="*/ 43 h 66"/>
                  <a:gd name="T14" fmla="*/ 11 w 64"/>
                  <a:gd name="T15" fmla="*/ 55 h 66"/>
                  <a:gd name="T16" fmla="*/ 18 w 64"/>
                  <a:gd name="T17" fmla="*/ 55 h 66"/>
                  <a:gd name="T18" fmla="*/ 19 w 64"/>
                  <a:gd name="T19" fmla="*/ 55 h 66"/>
                  <a:gd name="T20" fmla="*/ 19 w 64"/>
                  <a:gd name="T21" fmla="*/ 66 h 66"/>
                  <a:gd name="T22" fmla="*/ 32 w 64"/>
                  <a:gd name="T23" fmla="*/ 62 h 66"/>
                  <a:gd name="T24" fmla="*/ 32 w 64"/>
                  <a:gd name="T25" fmla="*/ 62 h 66"/>
                  <a:gd name="T26" fmla="*/ 46 w 64"/>
                  <a:gd name="T27" fmla="*/ 66 h 66"/>
                  <a:gd name="T28" fmla="*/ 46 w 64"/>
                  <a:gd name="T29" fmla="*/ 55 h 66"/>
                  <a:gd name="T30" fmla="*/ 46 w 64"/>
                  <a:gd name="T31" fmla="*/ 55 h 66"/>
                  <a:gd name="T32" fmla="*/ 53 w 64"/>
                  <a:gd name="T33" fmla="*/ 55 h 66"/>
                  <a:gd name="T34" fmla="*/ 60 w 64"/>
                  <a:gd name="T35" fmla="*/ 43 h 66"/>
                  <a:gd name="T36" fmla="*/ 57 w 64"/>
                  <a:gd name="T37" fmla="*/ 3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66">
                    <a:moveTo>
                      <a:pt x="57" y="37"/>
                    </a:moveTo>
                    <a:cubicBezTo>
                      <a:pt x="53" y="30"/>
                      <a:pt x="47" y="19"/>
                      <a:pt x="43" y="12"/>
                    </a:cubicBezTo>
                    <a:cubicBezTo>
                      <a:pt x="39" y="6"/>
                      <a:pt x="39" y="6"/>
                      <a:pt x="39" y="6"/>
                    </a:cubicBezTo>
                    <a:cubicBezTo>
                      <a:pt x="35" y="0"/>
                      <a:pt x="29" y="0"/>
                      <a:pt x="25" y="6"/>
                    </a:cubicBezTo>
                    <a:cubicBezTo>
                      <a:pt x="22" y="12"/>
                      <a:pt x="22" y="12"/>
                      <a:pt x="22" y="12"/>
                    </a:cubicBezTo>
                    <a:cubicBezTo>
                      <a:pt x="18" y="19"/>
                      <a:pt x="11" y="30"/>
                      <a:pt x="8" y="37"/>
                    </a:cubicBezTo>
                    <a:cubicBezTo>
                      <a:pt x="4" y="43"/>
                      <a:pt x="4" y="43"/>
                      <a:pt x="4" y="43"/>
                    </a:cubicBezTo>
                    <a:cubicBezTo>
                      <a:pt x="0" y="50"/>
                      <a:pt x="3" y="55"/>
                      <a:pt x="11" y="55"/>
                    </a:cubicBezTo>
                    <a:cubicBezTo>
                      <a:pt x="18" y="55"/>
                      <a:pt x="18" y="55"/>
                      <a:pt x="18" y="55"/>
                    </a:cubicBezTo>
                    <a:cubicBezTo>
                      <a:pt x="19" y="55"/>
                      <a:pt x="19" y="55"/>
                      <a:pt x="19" y="55"/>
                    </a:cubicBezTo>
                    <a:cubicBezTo>
                      <a:pt x="19" y="66"/>
                      <a:pt x="19" y="66"/>
                      <a:pt x="19" y="66"/>
                    </a:cubicBezTo>
                    <a:cubicBezTo>
                      <a:pt x="23" y="63"/>
                      <a:pt x="27" y="62"/>
                      <a:pt x="32" y="62"/>
                    </a:cubicBezTo>
                    <a:cubicBezTo>
                      <a:pt x="32" y="62"/>
                      <a:pt x="32" y="62"/>
                      <a:pt x="32" y="62"/>
                    </a:cubicBezTo>
                    <a:cubicBezTo>
                      <a:pt x="37" y="62"/>
                      <a:pt x="42" y="63"/>
                      <a:pt x="46" y="66"/>
                    </a:cubicBezTo>
                    <a:cubicBezTo>
                      <a:pt x="46" y="55"/>
                      <a:pt x="46" y="55"/>
                      <a:pt x="46" y="55"/>
                    </a:cubicBezTo>
                    <a:cubicBezTo>
                      <a:pt x="46" y="55"/>
                      <a:pt x="46" y="55"/>
                      <a:pt x="46" y="55"/>
                    </a:cubicBezTo>
                    <a:cubicBezTo>
                      <a:pt x="53" y="55"/>
                      <a:pt x="53" y="55"/>
                      <a:pt x="53" y="55"/>
                    </a:cubicBezTo>
                    <a:cubicBezTo>
                      <a:pt x="61" y="55"/>
                      <a:pt x="64" y="49"/>
                      <a:pt x="60" y="43"/>
                    </a:cubicBezTo>
                    <a:lnTo>
                      <a:pt x="57"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66" name="Freeform 70"/>
              <p:cNvSpPr/>
              <p:nvPr/>
            </p:nvSpPr>
            <p:spPr bwMode="auto">
              <a:xfrm>
                <a:off x="2290424" y="5688115"/>
                <a:ext cx="75013" cy="75013"/>
              </a:xfrm>
              <a:custGeom>
                <a:avLst/>
                <a:gdLst>
                  <a:gd name="T0" fmla="*/ 17 w 35"/>
                  <a:gd name="T1" fmla="*/ 0 h 35"/>
                  <a:gd name="T2" fmla="*/ 17 w 35"/>
                  <a:gd name="T3" fmla="*/ 0 h 35"/>
                  <a:gd name="T4" fmla="*/ 17 w 35"/>
                  <a:gd name="T5" fmla="*/ 0 h 35"/>
                  <a:gd name="T6" fmla="*/ 17 w 35"/>
                  <a:gd name="T7" fmla="*/ 0 h 35"/>
                  <a:gd name="T8" fmla="*/ 17 w 35"/>
                  <a:gd name="T9" fmla="*/ 0 h 35"/>
                  <a:gd name="T10" fmla="*/ 4 w 35"/>
                  <a:gd name="T11" fmla="*/ 6 h 35"/>
                  <a:gd name="T12" fmla="*/ 0 w 35"/>
                  <a:gd name="T13" fmla="*/ 17 h 35"/>
                  <a:gd name="T14" fmla="*/ 0 w 35"/>
                  <a:gd name="T15" fmla="*/ 17 h 35"/>
                  <a:gd name="T16" fmla="*/ 17 w 35"/>
                  <a:gd name="T17" fmla="*/ 35 h 35"/>
                  <a:gd name="T18" fmla="*/ 17 w 35"/>
                  <a:gd name="T19" fmla="*/ 35 h 35"/>
                  <a:gd name="T20" fmla="*/ 35 w 35"/>
                  <a:gd name="T21" fmla="*/ 17 h 35"/>
                  <a:gd name="T22" fmla="*/ 35 w 35"/>
                  <a:gd name="T23" fmla="*/ 17 h 35"/>
                  <a:gd name="T24" fmla="*/ 31 w 35"/>
                  <a:gd name="T25" fmla="*/ 6 h 35"/>
                  <a:gd name="T26" fmla="*/ 17 w 35"/>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35">
                    <a:moveTo>
                      <a:pt x="17" y="0"/>
                    </a:moveTo>
                    <a:cubicBezTo>
                      <a:pt x="17" y="0"/>
                      <a:pt x="17" y="0"/>
                      <a:pt x="17" y="0"/>
                    </a:cubicBezTo>
                    <a:cubicBezTo>
                      <a:pt x="17" y="0"/>
                      <a:pt x="17" y="0"/>
                      <a:pt x="17" y="0"/>
                    </a:cubicBezTo>
                    <a:cubicBezTo>
                      <a:pt x="17" y="0"/>
                      <a:pt x="17" y="0"/>
                      <a:pt x="17" y="0"/>
                    </a:cubicBezTo>
                    <a:cubicBezTo>
                      <a:pt x="17" y="0"/>
                      <a:pt x="17" y="0"/>
                      <a:pt x="17" y="0"/>
                    </a:cubicBezTo>
                    <a:cubicBezTo>
                      <a:pt x="12" y="0"/>
                      <a:pt x="7" y="2"/>
                      <a:pt x="4" y="6"/>
                    </a:cubicBezTo>
                    <a:cubicBezTo>
                      <a:pt x="1" y="9"/>
                      <a:pt x="0" y="13"/>
                      <a:pt x="0" y="17"/>
                    </a:cubicBezTo>
                    <a:cubicBezTo>
                      <a:pt x="0" y="17"/>
                      <a:pt x="0" y="17"/>
                      <a:pt x="0" y="17"/>
                    </a:cubicBezTo>
                    <a:cubicBezTo>
                      <a:pt x="0" y="27"/>
                      <a:pt x="8" y="35"/>
                      <a:pt x="17" y="35"/>
                    </a:cubicBezTo>
                    <a:cubicBezTo>
                      <a:pt x="17" y="35"/>
                      <a:pt x="17" y="35"/>
                      <a:pt x="17" y="35"/>
                    </a:cubicBezTo>
                    <a:cubicBezTo>
                      <a:pt x="27" y="35"/>
                      <a:pt x="35" y="27"/>
                      <a:pt x="35" y="17"/>
                    </a:cubicBezTo>
                    <a:cubicBezTo>
                      <a:pt x="35" y="17"/>
                      <a:pt x="35" y="17"/>
                      <a:pt x="35" y="17"/>
                    </a:cubicBezTo>
                    <a:cubicBezTo>
                      <a:pt x="35" y="13"/>
                      <a:pt x="33" y="9"/>
                      <a:pt x="31" y="6"/>
                    </a:cubicBezTo>
                    <a:cubicBezTo>
                      <a:pt x="27" y="2"/>
                      <a:pt x="23"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61" name="组合 60"/>
            <p:cNvGrpSpPr>
              <a:grpSpLocks noChangeAspect="1"/>
            </p:cNvGrpSpPr>
            <p:nvPr/>
          </p:nvGrpSpPr>
          <p:grpSpPr>
            <a:xfrm>
              <a:off x="478903" y="4355475"/>
              <a:ext cx="2158455" cy="2196000"/>
              <a:chOff x="5397500" y="5734050"/>
              <a:chExt cx="365125" cy="371476"/>
            </a:xfrm>
            <a:grpFill/>
          </p:grpSpPr>
          <p:sp>
            <p:nvSpPr>
              <p:cNvPr id="62" name="Freeform 288"/>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63"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64" name="Freeform 291"/>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sp>
        <p:nvSpPr>
          <p:cNvPr id="67" name="矩形 66"/>
          <p:cNvSpPr/>
          <p:nvPr/>
        </p:nvSpPr>
        <p:spPr>
          <a:xfrm>
            <a:off x="7300572" y="1432300"/>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68" name="矩形 67"/>
          <p:cNvSpPr>
            <a:spLocks noChangeArrowheads="1"/>
          </p:cNvSpPr>
          <p:nvPr/>
        </p:nvSpPr>
        <p:spPr bwMode="auto">
          <a:xfrm>
            <a:off x="7300572" y="1801075"/>
            <a:ext cx="3621551" cy="867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在此录入上述图表的综合描述说明，在此录入上述图表的综合描述说明，在此录入上述图表的综合描述说明。</a:t>
            </a:r>
          </a:p>
        </p:txBody>
      </p:sp>
      <p:sp>
        <p:nvSpPr>
          <p:cNvPr id="69" name="矩形 68"/>
          <p:cNvSpPr/>
          <p:nvPr/>
        </p:nvSpPr>
        <p:spPr>
          <a:xfrm>
            <a:off x="7300572" y="2771644"/>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70" name="矩形 69"/>
          <p:cNvSpPr>
            <a:spLocks noChangeArrowheads="1"/>
          </p:cNvSpPr>
          <p:nvPr/>
        </p:nvSpPr>
        <p:spPr bwMode="auto">
          <a:xfrm>
            <a:off x="7300572" y="3140418"/>
            <a:ext cx="3621551"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在此录入上述图表的综合描述说明，在此录入上述图表的综合描述说明，在此录入上述图表的综合描述说明。</a:t>
            </a:r>
          </a:p>
        </p:txBody>
      </p:sp>
      <p:sp>
        <p:nvSpPr>
          <p:cNvPr id="71" name="矩形 70"/>
          <p:cNvSpPr/>
          <p:nvPr/>
        </p:nvSpPr>
        <p:spPr>
          <a:xfrm>
            <a:off x="7300572" y="4067788"/>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72" name="矩形 47"/>
          <p:cNvSpPr>
            <a:spLocks noChangeArrowheads="1"/>
          </p:cNvSpPr>
          <p:nvPr/>
        </p:nvSpPr>
        <p:spPr bwMode="auto">
          <a:xfrm>
            <a:off x="7300572" y="4436561"/>
            <a:ext cx="3621551" cy="867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在此录入上述图表的综合描述说明，在此录入上述图表的综合描述说明，在此录入上述图表的综合描述说明。</a:t>
            </a:r>
          </a:p>
        </p:txBody>
      </p:sp>
      <p:sp>
        <p:nvSpPr>
          <p:cNvPr id="73" name="矩形 72"/>
          <p:cNvSpPr/>
          <p:nvPr/>
        </p:nvSpPr>
        <p:spPr>
          <a:xfrm>
            <a:off x="3907012" y="1430358"/>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74" name="矩形 47"/>
          <p:cNvSpPr>
            <a:spLocks noChangeArrowheads="1"/>
          </p:cNvSpPr>
          <p:nvPr/>
        </p:nvSpPr>
        <p:spPr bwMode="auto">
          <a:xfrm>
            <a:off x="3891249" y="2594849"/>
            <a:ext cx="2812663"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sp>
        <p:nvSpPr>
          <p:cNvPr id="75" name="矩形 74"/>
          <p:cNvSpPr/>
          <p:nvPr/>
        </p:nvSpPr>
        <p:spPr>
          <a:xfrm>
            <a:off x="3891159" y="3328926"/>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76" name="矩形 47"/>
          <p:cNvSpPr>
            <a:spLocks noChangeArrowheads="1"/>
          </p:cNvSpPr>
          <p:nvPr/>
        </p:nvSpPr>
        <p:spPr bwMode="auto">
          <a:xfrm>
            <a:off x="3875396" y="4486969"/>
            <a:ext cx="2812663"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sp>
        <p:nvSpPr>
          <p:cNvPr id="77"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需求分析</a:t>
            </a:r>
          </a:p>
        </p:txBody>
      </p:sp>
      <p:sp>
        <p:nvSpPr>
          <p:cNvPr id="78" name="六边形 77"/>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79" name="直接连接符 78"/>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80" name="矩形 79"/>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1" name="矩形 80"/>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2" name="六边形 81"/>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3"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第二章</a:t>
            </a:r>
          </a:p>
        </p:txBody>
      </p:sp>
      <p:sp>
        <p:nvSpPr>
          <p:cNvPr id="84"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项目介绍</a:t>
            </a:r>
          </a:p>
        </p:txBody>
      </p:sp>
      <p:sp>
        <p:nvSpPr>
          <p:cNvPr id="85" name="KSO_Shape"/>
          <p:cNvSpPr/>
          <p:nvPr/>
        </p:nvSpPr>
        <p:spPr bwMode="auto">
          <a:xfrm>
            <a:off x="335903" y="224682"/>
            <a:ext cx="298148" cy="25392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1" name="TextBox 90"/>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250"/>
                                  </p:stCondLst>
                                  <p:childTnLst>
                                    <p:set>
                                      <p:cBhvr>
                                        <p:cTn id="6" dur="1" fill="hold">
                                          <p:stCondLst>
                                            <p:cond delay="0"/>
                                          </p:stCondLst>
                                        </p:cTn>
                                        <p:tgtEl>
                                          <p:spTgt spid="51"/>
                                        </p:tgtEl>
                                        <p:attrNameLst>
                                          <p:attrName>style.visibility</p:attrName>
                                        </p:attrNameLst>
                                      </p:cBhvr>
                                      <p:to>
                                        <p:strVal val="visible"/>
                                      </p:to>
                                    </p:set>
                                    <p:anim calcmode="lin" valueType="num">
                                      <p:cBhvr>
                                        <p:cTn id="7" dur="350" fill="hold"/>
                                        <p:tgtEl>
                                          <p:spTgt spid="51"/>
                                        </p:tgtEl>
                                        <p:attrNameLst>
                                          <p:attrName>ppt_w</p:attrName>
                                        </p:attrNameLst>
                                      </p:cBhvr>
                                      <p:tavLst>
                                        <p:tav tm="0">
                                          <p:val>
                                            <p:fltVal val="0"/>
                                          </p:val>
                                        </p:tav>
                                        <p:tav tm="100000">
                                          <p:val>
                                            <p:strVal val="#ppt_w"/>
                                          </p:val>
                                        </p:tav>
                                      </p:tavLst>
                                    </p:anim>
                                    <p:anim calcmode="lin" valueType="num">
                                      <p:cBhvr>
                                        <p:cTn id="8" dur="350" fill="hold"/>
                                        <p:tgtEl>
                                          <p:spTgt spid="51"/>
                                        </p:tgtEl>
                                        <p:attrNameLst>
                                          <p:attrName>ppt_h</p:attrName>
                                        </p:attrNameLst>
                                      </p:cBhvr>
                                      <p:tavLst>
                                        <p:tav tm="0">
                                          <p:val>
                                            <p:fltVal val="0"/>
                                          </p:val>
                                        </p:tav>
                                        <p:tav tm="100000">
                                          <p:val>
                                            <p:strVal val="#ppt_h"/>
                                          </p:val>
                                        </p:tav>
                                      </p:tavLst>
                                    </p:anim>
                                    <p:animEffect transition="in" filter="fade">
                                      <p:cBhvr>
                                        <p:cTn id="9" dur="350"/>
                                        <p:tgtEl>
                                          <p:spTgt spid="51"/>
                                        </p:tgtEl>
                                      </p:cBhvr>
                                    </p:animEffect>
                                  </p:childTnLst>
                                </p:cTn>
                              </p:par>
                              <p:par>
                                <p:cTn id="10" presetID="22" presetClass="entr" presetSubtype="8" fill="hold" nodeType="withEffect">
                                  <p:stCondLst>
                                    <p:cond delay="100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22" presetClass="entr" presetSubtype="8" fill="hold" nodeType="withEffect">
                                  <p:stCondLst>
                                    <p:cond delay="1900"/>
                                  </p:stCondLst>
                                  <p:childTnLst>
                                    <p:set>
                                      <p:cBhvr>
                                        <p:cTn id="14" dur="1" fill="hold">
                                          <p:stCondLst>
                                            <p:cond delay="0"/>
                                          </p:stCondLst>
                                        </p:cTn>
                                        <p:tgtEl>
                                          <p:spTgt spid="23"/>
                                        </p:tgtEl>
                                        <p:attrNameLst>
                                          <p:attrName>style.visibility</p:attrName>
                                        </p:attrNameLst>
                                      </p:cBhvr>
                                      <p:to>
                                        <p:strVal val="visible"/>
                                      </p:to>
                                    </p:set>
                                    <p:animEffect transition="in" filter="wipe(left)">
                                      <p:cBhvr>
                                        <p:cTn id="15" dur="500"/>
                                        <p:tgtEl>
                                          <p:spTgt spid="23"/>
                                        </p:tgtEl>
                                      </p:cBhvr>
                                    </p:animEffect>
                                  </p:childTnLst>
                                </p:cTn>
                              </p:par>
                              <p:par>
                                <p:cTn id="16" presetID="22" presetClass="entr" presetSubtype="4" fill="hold" grpId="0" nodeType="withEffect">
                                  <p:stCondLst>
                                    <p:cond delay="2750"/>
                                  </p:stCondLst>
                                  <p:childTnLst>
                                    <p:set>
                                      <p:cBhvr>
                                        <p:cTn id="17" dur="1" fill="hold">
                                          <p:stCondLst>
                                            <p:cond delay="0"/>
                                          </p:stCondLst>
                                        </p:cTn>
                                        <p:tgtEl>
                                          <p:spTgt spid="73"/>
                                        </p:tgtEl>
                                        <p:attrNameLst>
                                          <p:attrName>style.visibility</p:attrName>
                                        </p:attrNameLst>
                                      </p:cBhvr>
                                      <p:to>
                                        <p:strVal val="visible"/>
                                      </p:to>
                                    </p:set>
                                    <p:animEffect transition="in" filter="wipe(down)">
                                      <p:cBhvr>
                                        <p:cTn id="18" dur="500"/>
                                        <p:tgtEl>
                                          <p:spTgt spid="73"/>
                                        </p:tgtEl>
                                      </p:cBhvr>
                                    </p:animEffect>
                                  </p:childTnLst>
                                </p:cTn>
                              </p:par>
                              <p:par>
                                <p:cTn id="19" presetID="22" presetClass="entr" presetSubtype="1" fill="hold" grpId="0" nodeType="withEffect">
                                  <p:stCondLst>
                                    <p:cond delay="2750"/>
                                  </p:stCondLst>
                                  <p:childTnLst>
                                    <p:set>
                                      <p:cBhvr>
                                        <p:cTn id="20" dur="1" fill="hold">
                                          <p:stCondLst>
                                            <p:cond delay="0"/>
                                          </p:stCondLst>
                                        </p:cTn>
                                        <p:tgtEl>
                                          <p:spTgt spid="74"/>
                                        </p:tgtEl>
                                        <p:attrNameLst>
                                          <p:attrName>style.visibility</p:attrName>
                                        </p:attrNameLst>
                                      </p:cBhvr>
                                      <p:to>
                                        <p:strVal val="visible"/>
                                      </p:to>
                                    </p:set>
                                    <p:animEffect transition="in" filter="wipe(up)">
                                      <p:cBhvr>
                                        <p:cTn id="21" dur="500"/>
                                        <p:tgtEl>
                                          <p:spTgt spid="74"/>
                                        </p:tgtEl>
                                      </p:cBhvr>
                                    </p:animEffect>
                                  </p:childTnLst>
                                </p:cTn>
                              </p:par>
                              <p:par>
                                <p:cTn id="22" presetID="53" presetClass="entr" presetSubtype="16" fill="hold" nodeType="withEffect">
                                  <p:stCondLst>
                                    <p:cond delay="3500"/>
                                  </p:stCondLst>
                                  <p:childTnLst>
                                    <p:set>
                                      <p:cBhvr>
                                        <p:cTn id="23" dur="1" fill="hold">
                                          <p:stCondLst>
                                            <p:cond delay="0"/>
                                          </p:stCondLst>
                                        </p:cTn>
                                        <p:tgtEl>
                                          <p:spTgt spid="59"/>
                                        </p:tgtEl>
                                        <p:attrNameLst>
                                          <p:attrName>style.visibility</p:attrName>
                                        </p:attrNameLst>
                                      </p:cBhvr>
                                      <p:to>
                                        <p:strVal val="visible"/>
                                      </p:to>
                                    </p:set>
                                    <p:anim calcmode="lin" valueType="num">
                                      <p:cBhvr>
                                        <p:cTn id="24" dur="350" fill="hold"/>
                                        <p:tgtEl>
                                          <p:spTgt spid="59"/>
                                        </p:tgtEl>
                                        <p:attrNameLst>
                                          <p:attrName>ppt_w</p:attrName>
                                        </p:attrNameLst>
                                      </p:cBhvr>
                                      <p:tavLst>
                                        <p:tav tm="0">
                                          <p:val>
                                            <p:fltVal val="0"/>
                                          </p:val>
                                        </p:tav>
                                        <p:tav tm="100000">
                                          <p:val>
                                            <p:strVal val="#ppt_w"/>
                                          </p:val>
                                        </p:tav>
                                      </p:tavLst>
                                    </p:anim>
                                    <p:anim calcmode="lin" valueType="num">
                                      <p:cBhvr>
                                        <p:cTn id="25" dur="350" fill="hold"/>
                                        <p:tgtEl>
                                          <p:spTgt spid="59"/>
                                        </p:tgtEl>
                                        <p:attrNameLst>
                                          <p:attrName>ppt_h</p:attrName>
                                        </p:attrNameLst>
                                      </p:cBhvr>
                                      <p:tavLst>
                                        <p:tav tm="0">
                                          <p:val>
                                            <p:fltVal val="0"/>
                                          </p:val>
                                        </p:tav>
                                        <p:tav tm="100000">
                                          <p:val>
                                            <p:strVal val="#ppt_h"/>
                                          </p:val>
                                        </p:tav>
                                      </p:tavLst>
                                    </p:anim>
                                    <p:animEffect transition="in" filter="fade">
                                      <p:cBhvr>
                                        <p:cTn id="26" dur="350"/>
                                        <p:tgtEl>
                                          <p:spTgt spid="59"/>
                                        </p:tgtEl>
                                      </p:cBhvr>
                                    </p:animEffect>
                                  </p:childTnLst>
                                </p:cTn>
                              </p:par>
                              <p:par>
                                <p:cTn id="27" presetID="22" presetClass="entr" presetSubtype="8" fill="hold" nodeType="withEffect">
                                  <p:stCondLst>
                                    <p:cond delay="4200"/>
                                  </p:stCondLst>
                                  <p:childTnLst>
                                    <p:set>
                                      <p:cBhvr>
                                        <p:cTn id="28" dur="1" fill="hold">
                                          <p:stCondLst>
                                            <p:cond delay="0"/>
                                          </p:stCondLst>
                                        </p:cTn>
                                        <p:tgtEl>
                                          <p:spTgt spid="32"/>
                                        </p:tgtEl>
                                        <p:attrNameLst>
                                          <p:attrName>style.visibility</p:attrName>
                                        </p:attrNameLst>
                                      </p:cBhvr>
                                      <p:to>
                                        <p:strVal val="visible"/>
                                      </p:to>
                                    </p:set>
                                    <p:animEffect transition="in" filter="wipe(left)">
                                      <p:cBhvr>
                                        <p:cTn id="29" dur="500"/>
                                        <p:tgtEl>
                                          <p:spTgt spid="32"/>
                                        </p:tgtEl>
                                      </p:cBhvr>
                                    </p:animEffect>
                                  </p:childTnLst>
                                </p:cTn>
                              </p:par>
                              <p:par>
                                <p:cTn id="30" presetID="22" presetClass="entr" presetSubtype="8" fill="hold" nodeType="withEffect">
                                  <p:stCondLst>
                                    <p:cond delay="5100"/>
                                  </p:stCondLst>
                                  <p:childTnLst>
                                    <p:set>
                                      <p:cBhvr>
                                        <p:cTn id="31" dur="1" fill="hold">
                                          <p:stCondLst>
                                            <p:cond delay="0"/>
                                          </p:stCondLst>
                                        </p:cTn>
                                        <p:tgtEl>
                                          <p:spTgt spid="46"/>
                                        </p:tgtEl>
                                        <p:attrNameLst>
                                          <p:attrName>style.visibility</p:attrName>
                                        </p:attrNameLst>
                                      </p:cBhvr>
                                      <p:to>
                                        <p:strVal val="visible"/>
                                      </p:to>
                                    </p:set>
                                    <p:animEffect transition="in" filter="wipe(left)">
                                      <p:cBhvr>
                                        <p:cTn id="32" dur="500"/>
                                        <p:tgtEl>
                                          <p:spTgt spid="46"/>
                                        </p:tgtEl>
                                      </p:cBhvr>
                                    </p:animEffect>
                                  </p:childTnLst>
                                </p:cTn>
                              </p:par>
                              <p:par>
                                <p:cTn id="33" presetID="22" presetClass="entr" presetSubtype="4" fill="hold" grpId="0" nodeType="withEffect">
                                  <p:stCondLst>
                                    <p:cond delay="6000"/>
                                  </p:stCondLst>
                                  <p:childTnLst>
                                    <p:set>
                                      <p:cBhvr>
                                        <p:cTn id="34" dur="1" fill="hold">
                                          <p:stCondLst>
                                            <p:cond delay="0"/>
                                          </p:stCondLst>
                                        </p:cTn>
                                        <p:tgtEl>
                                          <p:spTgt spid="75"/>
                                        </p:tgtEl>
                                        <p:attrNameLst>
                                          <p:attrName>style.visibility</p:attrName>
                                        </p:attrNameLst>
                                      </p:cBhvr>
                                      <p:to>
                                        <p:strVal val="visible"/>
                                      </p:to>
                                    </p:set>
                                    <p:animEffect transition="in" filter="wipe(down)">
                                      <p:cBhvr>
                                        <p:cTn id="35" dur="500"/>
                                        <p:tgtEl>
                                          <p:spTgt spid="75"/>
                                        </p:tgtEl>
                                      </p:cBhvr>
                                    </p:animEffect>
                                  </p:childTnLst>
                                </p:cTn>
                              </p:par>
                              <p:par>
                                <p:cTn id="36" presetID="22" presetClass="entr" presetSubtype="1" fill="hold" grpId="0" nodeType="withEffect">
                                  <p:stCondLst>
                                    <p:cond delay="6000"/>
                                  </p:stCondLst>
                                  <p:childTnLst>
                                    <p:set>
                                      <p:cBhvr>
                                        <p:cTn id="37" dur="1" fill="hold">
                                          <p:stCondLst>
                                            <p:cond delay="0"/>
                                          </p:stCondLst>
                                        </p:cTn>
                                        <p:tgtEl>
                                          <p:spTgt spid="76"/>
                                        </p:tgtEl>
                                        <p:attrNameLst>
                                          <p:attrName>style.visibility</p:attrName>
                                        </p:attrNameLst>
                                      </p:cBhvr>
                                      <p:to>
                                        <p:strVal val="visible"/>
                                      </p:to>
                                    </p:set>
                                    <p:animEffect transition="in" filter="wipe(up)">
                                      <p:cBhvr>
                                        <p:cTn id="38" dur="500"/>
                                        <p:tgtEl>
                                          <p:spTgt spid="76"/>
                                        </p:tgtEl>
                                      </p:cBhvr>
                                    </p:animEffect>
                                  </p:childTnLst>
                                </p:cTn>
                              </p:par>
                            </p:childTnLst>
                          </p:cTn>
                        </p:par>
                        <p:par>
                          <p:cTn id="39" fill="hold">
                            <p:stCondLst>
                              <p:cond delay="750"/>
                            </p:stCondLst>
                            <p:childTnLst>
                              <p:par>
                                <p:cTn id="40" presetID="10" presetClass="entr" presetSubtype="0" fill="hold" grpId="0" nodeType="afterEffect">
                                  <p:stCondLst>
                                    <p:cond delay="0"/>
                                  </p:stCondLst>
                                  <p:childTnLst>
                                    <p:set>
                                      <p:cBhvr>
                                        <p:cTn id="41" dur="1" fill="hold">
                                          <p:stCondLst>
                                            <p:cond delay="0"/>
                                          </p:stCondLst>
                                        </p:cTn>
                                        <p:tgtEl>
                                          <p:spTgt spid="67"/>
                                        </p:tgtEl>
                                        <p:attrNameLst>
                                          <p:attrName>style.visibility</p:attrName>
                                        </p:attrNameLst>
                                      </p:cBhvr>
                                      <p:to>
                                        <p:strVal val="visible"/>
                                      </p:to>
                                    </p:set>
                                    <p:animEffect transition="in" filter="fade">
                                      <p:cBhvr>
                                        <p:cTn id="42" dur="500"/>
                                        <p:tgtEl>
                                          <p:spTgt spid="6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8"/>
                                        </p:tgtEl>
                                        <p:attrNameLst>
                                          <p:attrName>style.visibility</p:attrName>
                                        </p:attrNameLst>
                                      </p:cBhvr>
                                      <p:to>
                                        <p:strVal val="visible"/>
                                      </p:to>
                                    </p:set>
                                    <p:animEffect transition="in" filter="fade">
                                      <p:cBhvr>
                                        <p:cTn id="45" dur="500"/>
                                        <p:tgtEl>
                                          <p:spTgt spid="68"/>
                                        </p:tgtEl>
                                      </p:cBhvr>
                                    </p:animEffect>
                                  </p:childTnLst>
                                </p:cTn>
                              </p:par>
                            </p:childTnLst>
                          </p:cTn>
                        </p:par>
                        <p:par>
                          <p:cTn id="46" fill="hold">
                            <p:stCondLst>
                              <p:cond delay="1250"/>
                            </p:stCondLst>
                            <p:childTnLst>
                              <p:par>
                                <p:cTn id="47" presetID="10" presetClass="entr" presetSubtype="0" fill="hold" grpId="0" nodeType="afterEffect">
                                  <p:stCondLst>
                                    <p:cond delay="500"/>
                                  </p:stCondLst>
                                  <p:childTnLst>
                                    <p:set>
                                      <p:cBhvr>
                                        <p:cTn id="48" dur="1" fill="hold">
                                          <p:stCondLst>
                                            <p:cond delay="0"/>
                                          </p:stCondLst>
                                        </p:cTn>
                                        <p:tgtEl>
                                          <p:spTgt spid="69"/>
                                        </p:tgtEl>
                                        <p:attrNameLst>
                                          <p:attrName>style.visibility</p:attrName>
                                        </p:attrNameLst>
                                      </p:cBhvr>
                                      <p:to>
                                        <p:strVal val="visible"/>
                                      </p:to>
                                    </p:set>
                                    <p:animEffect transition="in" filter="fade">
                                      <p:cBhvr>
                                        <p:cTn id="49" dur="500"/>
                                        <p:tgtEl>
                                          <p:spTgt spid="69"/>
                                        </p:tgtEl>
                                      </p:cBhvr>
                                    </p:animEffect>
                                  </p:childTnLst>
                                </p:cTn>
                              </p:par>
                              <p:par>
                                <p:cTn id="50" presetID="10" presetClass="entr" presetSubtype="0" fill="hold" grpId="0" nodeType="withEffect">
                                  <p:stCondLst>
                                    <p:cond delay="500"/>
                                  </p:stCondLst>
                                  <p:childTnLst>
                                    <p:set>
                                      <p:cBhvr>
                                        <p:cTn id="51" dur="1" fill="hold">
                                          <p:stCondLst>
                                            <p:cond delay="0"/>
                                          </p:stCondLst>
                                        </p:cTn>
                                        <p:tgtEl>
                                          <p:spTgt spid="70"/>
                                        </p:tgtEl>
                                        <p:attrNameLst>
                                          <p:attrName>style.visibility</p:attrName>
                                        </p:attrNameLst>
                                      </p:cBhvr>
                                      <p:to>
                                        <p:strVal val="visible"/>
                                      </p:to>
                                    </p:set>
                                    <p:animEffect transition="in" filter="fade">
                                      <p:cBhvr>
                                        <p:cTn id="52" dur="500"/>
                                        <p:tgtEl>
                                          <p:spTgt spid="70"/>
                                        </p:tgtEl>
                                      </p:cBhvr>
                                    </p:animEffect>
                                  </p:childTnLst>
                                </p:cTn>
                              </p:par>
                            </p:childTnLst>
                          </p:cTn>
                        </p:par>
                        <p:par>
                          <p:cTn id="53" fill="hold">
                            <p:stCondLst>
                              <p:cond delay="2250"/>
                            </p:stCondLst>
                            <p:childTnLst>
                              <p:par>
                                <p:cTn id="54" presetID="10" presetClass="entr" presetSubtype="0" fill="hold" grpId="0" nodeType="afterEffect">
                                  <p:stCondLst>
                                    <p:cond delay="500"/>
                                  </p:stCondLst>
                                  <p:childTnLst>
                                    <p:set>
                                      <p:cBhvr>
                                        <p:cTn id="55" dur="1" fill="hold">
                                          <p:stCondLst>
                                            <p:cond delay="0"/>
                                          </p:stCondLst>
                                        </p:cTn>
                                        <p:tgtEl>
                                          <p:spTgt spid="71"/>
                                        </p:tgtEl>
                                        <p:attrNameLst>
                                          <p:attrName>style.visibility</p:attrName>
                                        </p:attrNameLst>
                                      </p:cBhvr>
                                      <p:to>
                                        <p:strVal val="visible"/>
                                      </p:to>
                                    </p:set>
                                    <p:animEffect transition="in" filter="fade">
                                      <p:cBhvr>
                                        <p:cTn id="56" dur="500"/>
                                        <p:tgtEl>
                                          <p:spTgt spid="71"/>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72"/>
                                        </p:tgtEl>
                                        <p:attrNameLst>
                                          <p:attrName>style.visibility</p:attrName>
                                        </p:attrNameLst>
                                      </p:cBhvr>
                                      <p:to>
                                        <p:strVal val="visible"/>
                                      </p:to>
                                    </p:set>
                                    <p:animEffect transition="in" filter="fade">
                                      <p:cBhvr>
                                        <p:cTn id="59" dur="500"/>
                                        <p:tgtEl>
                                          <p:spTgt spid="72"/>
                                        </p:tgtEl>
                                      </p:cBhvr>
                                    </p:animEffect>
                                  </p:childTnLst>
                                </p:cTn>
                              </p:par>
                            </p:childTnLst>
                          </p:cTn>
                        </p:par>
                        <p:par>
                          <p:cTn id="60" fill="hold">
                            <p:stCondLst>
                              <p:cond delay="3250"/>
                            </p:stCondLst>
                            <p:childTnLst>
                              <p:par>
                                <p:cTn id="61" presetID="10" presetClass="entr" presetSubtype="0" fill="hold" grpId="0" nodeType="afterEffect">
                                  <p:stCondLst>
                                    <p:cond delay="0"/>
                                  </p:stCondLst>
                                  <p:childTnLst>
                                    <p:set>
                                      <p:cBhvr>
                                        <p:cTn id="62" dur="1" fill="hold">
                                          <p:stCondLst>
                                            <p:cond delay="0"/>
                                          </p:stCondLst>
                                        </p:cTn>
                                        <p:tgtEl>
                                          <p:spTgt spid="91"/>
                                        </p:tgtEl>
                                        <p:attrNameLst>
                                          <p:attrName>style.visibility</p:attrName>
                                        </p:attrNameLst>
                                      </p:cBhvr>
                                      <p:to>
                                        <p:strVal val="visible"/>
                                      </p:to>
                                    </p:set>
                                    <p:animEffect transition="in" filter="fade">
                                      <p:cBhvr>
                                        <p:cTn id="63" dur="125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68" grpId="0"/>
      <p:bldP spid="69" grpId="0"/>
      <p:bldP spid="70" grpId="0"/>
      <p:bldP spid="71" grpId="0"/>
      <p:bldP spid="72" grpId="0"/>
      <p:bldP spid="73" grpId="0"/>
      <p:bldP spid="74" grpId="0"/>
      <p:bldP spid="75" grpId="0"/>
      <p:bldP spid="76" grpId="0"/>
      <p:bldP spid="9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7896654" y="1646224"/>
            <a:ext cx="1133625" cy="369324"/>
          </a:xfrm>
          <a:prstGeom prst="rect">
            <a:avLst/>
          </a:prstGeom>
        </p:spPr>
        <p:txBody>
          <a:bodyPr wrap="none" lIns="91431" tIns="45716" rIns="91431" bIns="45716">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矩形 18"/>
          <p:cNvSpPr/>
          <p:nvPr/>
        </p:nvSpPr>
        <p:spPr>
          <a:xfrm>
            <a:off x="7883690" y="3825326"/>
            <a:ext cx="1133625" cy="369324"/>
          </a:xfrm>
          <a:prstGeom prst="rect">
            <a:avLst/>
          </a:prstGeom>
        </p:spPr>
        <p:txBody>
          <a:bodyPr wrap="none" lIns="91431" tIns="45716" rIns="91431" bIns="45716">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 name="矩形 19"/>
          <p:cNvSpPr/>
          <p:nvPr/>
        </p:nvSpPr>
        <p:spPr>
          <a:xfrm>
            <a:off x="3211056" y="2702619"/>
            <a:ext cx="1133625" cy="369324"/>
          </a:xfrm>
          <a:prstGeom prst="rect">
            <a:avLst/>
          </a:prstGeom>
        </p:spPr>
        <p:txBody>
          <a:bodyPr wrap="none" lIns="91431" tIns="45716" rIns="91431" bIns="45716">
            <a:spAutoFit/>
          </a:bodyPr>
          <a:lstStyle/>
          <a:p>
            <a:pPr algn="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等腰三角形 20"/>
          <p:cNvSpPr>
            <a:spLocks noChangeAspect="1" noChangeArrowheads="1"/>
          </p:cNvSpPr>
          <p:nvPr/>
        </p:nvSpPr>
        <p:spPr bwMode="auto">
          <a:xfrm rot="5400000" flipV="1">
            <a:off x="7588309" y="2155159"/>
            <a:ext cx="239249" cy="206315"/>
          </a:xfrm>
          <a:prstGeom prst="triangle">
            <a:avLst>
              <a:gd name="adj" fmla="val 50000"/>
            </a:avLst>
          </a:prstGeom>
          <a:solidFill>
            <a:srgbClr val="3CCCC7"/>
          </a:solidFill>
          <a:ln>
            <a:noFill/>
          </a:ln>
        </p:spPr>
        <p:txBody>
          <a:bodyPr lIns="91431" tIns="45716" rIns="91431" bIns="45716"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200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 name="矩形 47"/>
          <p:cNvSpPr>
            <a:spLocks noChangeArrowheads="1"/>
          </p:cNvSpPr>
          <p:nvPr/>
        </p:nvSpPr>
        <p:spPr bwMode="auto">
          <a:xfrm>
            <a:off x="7883692" y="2060962"/>
            <a:ext cx="2822407" cy="1126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在此录入上述图表的综合描述说明，在此录入上述图表的综合描述说明，在此录入上述图表的综合描述说明。</a:t>
            </a:r>
          </a:p>
        </p:txBody>
      </p:sp>
      <p:sp>
        <p:nvSpPr>
          <p:cNvPr id="23" name="等腰三角形 18"/>
          <p:cNvSpPr>
            <a:spLocks noChangeAspect="1" noChangeArrowheads="1"/>
          </p:cNvSpPr>
          <p:nvPr/>
        </p:nvSpPr>
        <p:spPr bwMode="auto">
          <a:xfrm rot="5400000" flipV="1">
            <a:off x="7588309" y="4338227"/>
            <a:ext cx="239249" cy="206315"/>
          </a:xfrm>
          <a:prstGeom prst="triangle">
            <a:avLst>
              <a:gd name="adj" fmla="val 50000"/>
            </a:avLst>
          </a:prstGeom>
          <a:solidFill>
            <a:srgbClr val="3CCCC7"/>
          </a:solidFill>
          <a:ln>
            <a:noFill/>
          </a:ln>
        </p:spPr>
        <p:txBody>
          <a:bodyPr lIns="91431" tIns="45716" rIns="91431" bIns="45716"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200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4" name="矩形 47"/>
          <p:cNvSpPr>
            <a:spLocks noChangeArrowheads="1"/>
          </p:cNvSpPr>
          <p:nvPr/>
        </p:nvSpPr>
        <p:spPr bwMode="auto">
          <a:xfrm>
            <a:off x="7883692" y="4244034"/>
            <a:ext cx="2822407" cy="1126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在此录入上述图表的综合描述说明，在此录入上述图表的综合描述说明，在此录入上述图表的综合描述说明。</a:t>
            </a:r>
          </a:p>
        </p:txBody>
      </p:sp>
      <p:sp>
        <p:nvSpPr>
          <p:cNvPr id="25" name="等腰三角形 18"/>
          <p:cNvSpPr>
            <a:spLocks noChangeAspect="1" noChangeArrowheads="1"/>
          </p:cNvSpPr>
          <p:nvPr/>
        </p:nvSpPr>
        <p:spPr bwMode="auto">
          <a:xfrm rot="16200000" flipH="1" flipV="1">
            <a:off x="4517998" y="3208271"/>
            <a:ext cx="239249" cy="206315"/>
          </a:xfrm>
          <a:prstGeom prst="triangle">
            <a:avLst>
              <a:gd name="adj" fmla="val 50000"/>
            </a:avLst>
          </a:prstGeom>
          <a:solidFill>
            <a:srgbClr val="3CCCC7"/>
          </a:solidFill>
          <a:ln>
            <a:noFill/>
          </a:ln>
        </p:spPr>
        <p:txBody>
          <a:bodyPr lIns="91431" tIns="45716" rIns="91431" bIns="45716"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200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矩形 47"/>
          <p:cNvSpPr>
            <a:spLocks noChangeArrowheads="1"/>
          </p:cNvSpPr>
          <p:nvPr/>
        </p:nvSpPr>
        <p:spPr bwMode="auto">
          <a:xfrm>
            <a:off x="2025738" y="3114070"/>
            <a:ext cx="2443253" cy="1384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在此录入图表的综合描述说明，在此录入上述图表的描述说明，在此录入上述图表的描述说明。在此录入上述图表的描述说明。</a:t>
            </a:r>
          </a:p>
        </p:txBody>
      </p:sp>
      <p:sp>
        <p:nvSpPr>
          <p:cNvPr id="31" name="形状 30"/>
          <p:cNvSpPr/>
          <p:nvPr/>
        </p:nvSpPr>
        <p:spPr>
          <a:xfrm>
            <a:off x="4883908" y="2630803"/>
            <a:ext cx="1867985" cy="1868267"/>
          </a:xfrm>
          <a:prstGeom prst="leftCircularArrow">
            <a:avLst>
              <a:gd name="adj1" fmla="val 8909"/>
              <a:gd name="adj2" fmla="val 1142322"/>
              <a:gd name="adj3" fmla="val 6293598"/>
              <a:gd name="adj4" fmla="val 18900002"/>
              <a:gd name="adj5" fmla="val 12500"/>
            </a:avLst>
          </a:prstGeom>
          <a:solidFill>
            <a:srgbClr val="3CCCC7"/>
          </a:solidFill>
          <a:ln>
            <a:noFill/>
          </a:ln>
          <a:effectLst/>
        </p:spPr>
        <p:style>
          <a:lnRef idx="0">
            <a:scrgbClr r="0" g="0" b="0"/>
          </a:lnRef>
          <a:fillRef idx="3">
            <a:scrgbClr r="0" g="0" b="0"/>
          </a:fillRef>
          <a:effectRef idx="2">
            <a:scrgbClr r="0" g="0" b="0"/>
          </a:effectRef>
          <a:fontRef idx="minor">
            <a:schemeClr val="lt1"/>
          </a:fontRef>
        </p:style>
        <p:txBody>
          <a:bodyPr/>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空心弧 31"/>
          <p:cNvSpPr/>
          <p:nvPr/>
        </p:nvSpPr>
        <p:spPr>
          <a:xfrm>
            <a:off x="5554159" y="3853347"/>
            <a:ext cx="1604887" cy="1605530"/>
          </a:xfrm>
          <a:prstGeom prst="blockArc">
            <a:avLst>
              <a:gd name="adj1" fmla="val 13624405"/>
              <a:gd name="adj2" fmla="val 17228224"/>
              <a:gd name="adj3" fmla="val 11481"/>
            </a:avLst>
          </a:prstGeom>
          <a:solidFill>
            <a:srgbClr val="3CCCC7"/>
          </a:solidFill>
          <a:ln>
            <a:noFill/>
          </a:ln>
          <a:effectLst/>
        </p:spPr>
        <p:style>
          <a:lnRef idx="0">
            <a:scrgbClr r="0" g="0" b="0"/>
          </a:lnRef>
          <a:fillRef idx="3">
            <a:scrgbClr r="0" g="0" b="0"/>
          </a:fillRef>
          <a:effectRef idx="2">
            <a:scrgbClr r="0" g="0" b="0"/>
          </a:effectRef>
          <a:fontRef idx="minor">
            <a:schemeClr val="lt1"/>
          </a:fontRef>
        </p:style>
        <p:txBody>
          <a:bodyPr/>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3" name="组合 32"/>
          <p:cNvGrpSpPr/>
          <p:nvPr/>
        </p:nvGrpSpPr>
        <p:grpSpPr>
          <a:xfrm rot="2736489">
            <a:off x="6102486" y="2168556"/>
            <a:ext cx="578227" cy="506765"/>
            <a:chOff x="4212441" y="1835306"/>
            <a:chExt cx="645570" cy="565784"/>
          </a:xfrm>
          <a:solidFill>
            <a:srgbClr val="3CCCC7"/>
          </a:solidFill>
        </p:grpSpPr>
        <p:sp>
          <p:nvSpPr>
            <p:cNvPr id="38" name="Freeform 143"/>
            <p:cNvSpPr/>
            <p:nvPr/>
          </p:nvSpPr>
          <p:spPr bwMode="auto">
            <a:xfrm>
              <a:off x="4386528" y="2100064"/>
              <a:ext cx="297398" cy="119685"/>
            </a:xfrm>
            <a:custGeom>
              <a:avLst/>
              <a:gdLst>
                <a:gd name="T0" fmla="*/ 30 w 35"/>
                <a:gd name="T1" fmla="*/ 13 h 14"/>
                <a:gd name="T2" fmla="*/ 5 w 35"/>
                <a:gd name="T3" fmla="*/ 13 h 14"/>
                <a:gd name="T4" fmla="*/ 5 w 35"/>
                <a:gd name="T5" fmla="*/ 13 h 14"/>
                <a:gd name="T6" fmla="*/ 1 w 35"/>
                <a:gd name="T7" fmla="*/ 13 h 14"/>
                <a:gd name="T8" fmla="*/ 1 w 35"/>
                <a:gd name="T9" fmla="*/ 13 h 14"/>
                <a:gd name="T10" fmla="*/ 1 w 35"/>
                <a:gd name="T11" fmla="*/ 9 h 14"/>
                <a:gd name="T12" fmla="*/ 1 w 35"/>
                <a:gd name="T13" fmla="*/ 9 h 14"/>
                <a:gd name="T14" fmla="*/ 34 w 35"/>
                <a:gd name="T15" fmla="*/ 9 h 14"/>
                <a:gd name="T16" fmla="*/ 34 w 35"/>
                <a:gd name="T17" fmla="*/ 9 h 14"/>
                <a:gd name="T18" fmla="*/ 34 w 35"/>
                <a:gd name="T19" fmla="*/ 13 h 14"/>
                <a:gd name="T20" fmla="*/ 34 w 35"/>
                <a:gd name="T21" fmla="*/ 13 h 14"/>
                <a:gd name="T22" fmla="*/ 30 w 35"/>
                <a:gd name="T23"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14">
                  <a:moveTo>
                    <a:pt x="30" y="13"/>
                  </a:moveTo>
                  <a:cubicBezTo>
                    <a:pt x="23" y="6"/>
                    <a:pt x="12" y="6"/>
                    <a:pt x="5" y="13"/>
                  </a:cubicBezTo>
                  <a:cubicBezTo>
                    <a:pt x="5" y="13"/>
                    <a:pt x="5" y="13"/>
                    <a:pt x="5" y="13"/>
                  </a:cubicBezTo>
                  <a:cubicBezTo>
                    <a:pt x="4" y="14"/>
                    <a:pt x="2" y="14"/>
                    <a:pt x="1" y="13"/>
                  </a:cubicBezTo>
                  <a:cubicBezTo>
                    <a:pt x="1" y="13"/>
                    <a:pt x="1" y="13"/>
                    <a:pt x="1" y="13"/>
                  </a:cubicBezTo>
                  <a:cubicBezTo>
                    <a:pt x="0" y="12"/>
                    <a:pt x="0" y="10"/>
                    <a:pt x="1" y="9"/>
                  </a:cubicBezTo>
                  <a:cubicBezTo>
                    <a:pt x="1" y="9"/>
                    <a:pt x="1" y="9"/>
                    <a:pt x="1" y="9"/>
                  </a:cubicBezTo>
                  <a:cubicBezTo>
                    <a:pt x="10" y="0"/>
                    <a:pt x="25" y="0"/>
                    <a:pt x="34" y="9"/>
                  </a:cubicBezTo>
                  <a:cubicBezTo>
                    <a:pt x="34" y="9"/>
                    <a:pt x="34" y="9"/>
                    <a:pt x="34" y="9"/>
                  </a:cubicBezTo>
                  <a:cubicBezTo>
                    <a:pt x="35" y="10"/>
                    <a:pt x="35" y="12"/>
                    <a:pt x="34" y="13"/>
                  </a:cubicBezTo>
                  <a:cubicBezTo>
                    <a:pt x="34" y="13"/>
                    <a:pt x="34" y="13"/>
                    <a:pt x="34" y="13"/>
                  </a:cubicBezTo>
                  <a:cubicBezTo>
                    <a:pt x="33" y="14"/>
                    <a:pt x="31" y="14"/>
                    <a:pt x="30"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1" name="Freeform 144"/>
            <p:cNvSpPr/>
            <p:nvPr/>
          </p:nvSpPr>
          <p:spPr bwMode="auto">
            <a:xfrm>
              <a:off x="4451810" y="2227003"/>
              <a:ext cx="174086" cy="174087"/>
            </a:xfrm>
            <a:custGeom>
              <a:avLst/>
              <a:gdLst>
                <a:gd name="T0" fmla="*/ 3 w 20"/>
                <a:gd name="T1" fmla="*/ 17 h 20"/>
                <a:gd name="T2" fmla="*/ 3 w 20"/>
                <a:gd name="T3" fmla="*/ 4 h 20"/>
                <a:gd name="T4" fmla="*/ 16 w 20"/>
                <a:gd name="T5" fmla="*/ 4 h 20"/>
                <a:gd name="T6" fmla="*/ 16 w 20"/>
                <a:gd name="T7" fmla="*/ 17 h 20"/>
                <a:gd name="T8" fmla="*/ 3 w 20"/>
                <a:gd name="T9" fmla="*/ 17 h 20"/>
              </a:gdLst>
              <a:ahLst/>
              <a:cxnLst>
                <a:cxn ang="0">
                  <a:pos x="T0" y="T1"/>
                </a:cxn>
                <a:cxn ang="0">
                  <a:pos x="T2" y="T3"/>
                </a:cxn>
                <a:cxn ang="0">
                  <a:pos x="T4" y="T5"/>
                </a:cxn>
                <a:cxn ang="0">
                  <a:pos x="T6" y="T7"/>
                </a:cxn>
                <a:cxn ang="0">
                  <a:pos x="T8" y="T9"/>
                </a:cxn>
              </a:cxnLst>
              <a:rect l="0" t="0" r="r" b="b"/>
              <a:pathLst>
                <a:path w="20" h="20">
                  <a:moveTo>
                    <a:pt x="3" y="17"/>
                  </a:moveTo>
                  <a:cubicBezTo>
                    <a:pt x="0" y="13"/>
                    <a:pt x="0" y="7"/>
                    <a:pt x="3" y="4"/>
                  </a:cubicBezTo>
                  <a:cubicBezTo>
                    <a:pt x="7" y="0"/>
                    <a:pt x="12" y="0"/>
                    <a:pt x="16" y="4"/>
                  </a:cubicBezTo>
                  <a:cubicBezTo>
                    <a:pt x="20" y="7"/>
                    <a:pt x="20" y="13"/>
                    <a:pt x="16" y="17"/>
                  </a:cubicBezTo>
                  <a:cubicBezTo>
                    <a:pt x="12" y="20"/>
                    <a:pt x="7" y="20"/>
                    <a:pt x="3"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Freeform 145"/>
            <p:cNvSpPr/>
            <p:nvPr/>
          </p:nvSpPr>
          <p:spPr bwMode="auto">
            <a:xfrm>
              <a:off x="4299484" y="1962245"/>
              <a:ext cx="471484" cy="170461"/>
            </a:xfrm>
            <a:custGeom>
              <a:avLst/>
              <a:gdLst>
                <a:gd name="T0" fmla="*/ 50 w 55"/>
                <a:gd name="T1" fmla="*/ 19 h 20"/>
                <a:gd name="T2" fmla="*/ 6 w 55"/>
                <a:gd name="T3" fmla="*/ 19 h 20"/>
                <a:gd name="T4" fmla="*/ 6 w 55"/>
                <a:gd name="T5" fmla="*/ 19 h 20"/>
                <a:gd name="T6" fmla="*/ 1 w 55"/>
                <a:gd name="T7" fmla="*/ 19 h 20"/>
                <a:gd name="T8" fmla="*/ 1 w 55"/>
                <a:gd name="T9" fmla="*/ 19 h 20"/>
                <a:gd name="T10" fmla="*/ 1 w 55"/>
                <a:gd name="T11" fmla="*/ 15 h 20"/>
                <a:gd name="T12" fmla="*/ 1 w 55"/>
                <a:gd name="T13" fmla="*/ 15 h 20"/>
                <a:gd name="T14" fmla="*/ 54 w 55"/>
                <a:gd name="T15" fmla="*/ 15 h 20"/>
                <a:gd name="T16" fmla="*/ 54 w 55"/>
                <a:gd name="T17" fmla="*/ 15 h 20"/>
                <a:gd name="T18" fmla="*/ 54 w 55"/>
                <a:gd name="T19" fmla="*/ 19 h 20"/>
                <a:gd name="T20" fmla="*/ 54 w 55"/>
                <a:gd name="T21" fmla="*/ 19 h 20"/>
                <a:gd name="T22" fmla="*/ 50 w 55"/>
                <a:gd name="T23"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5" h="20">
                  <a:moveTo>
                    <a:pt x="50" y="19"/>
                  </a:moveTo>
                  <a:cubicBezTo>
                    <a:pt x="37" y="7"/>
                    <a:pt x="18" y="7"/>
                    <a:pt x="6" y="19"/>
                  </a:cubicBezTo>
                  <a:cubicBezTo>
                    <a:pt x="6" y="19"/>
                    <a:pt x="6" y="19"/>
                    <a:pt x="6" y="19"/>
                  </a:cubicBezTo>
                  <a:cubicBezTo>
                    <a:pt x="4" y="20"/>
                    <a:pt x="2" y="20"/>
                    <a:pt x="1" y="19"/>
                  </a:cubicBezTo>
                  <a:cubicBezTo>
                    <a:pt x="1" y="19"/>
                    <a:pt x="1" y="19"/>
                    <a:pt x="1" y="19"/>
                  </a:cubicBezTo>
                  <a:cubicBezTo>
                    <a:pt x="0" y="18"/>
                    <a:pt x="0" y="16"/>
                    <a:pt x="1" y="15"/>
                  </a:cubicBezTo>
                  <a:cubicBezTo>
                    <a:pt x="1" y="15"/>
                    <a:pt x="1" y="15"/>
                    <a:pt x="1" y="15"/>
                  </a:cubicBezTo>
                  <a:cubicBezTo>
                    <a:pt x="16" y="0"/>
                    <a:pt x="39" y="0"/>
                    <a:pt x="54" y="15"/>
                  </a:cubicBezTo>
                  <a:cubicBezTo>
                    <a:pt x="54" y="15"/>
                    <a:pt x="54" y="15"/>
                    <a:pt x="54" y="15"/>
                  </a:cubicBezTo>
                  <a:cubicBezTo>
                    <a:pt x="55" y="16"/>
                    <a:pt x="55" y="18"/>
                    <a:pt x="54" y="19"/>
                  </a:cubicBezTo>
                  <a:cubicBezTo>
                    <a:pt x="54" y="19"/>
                    <a:pt x="54" y="19"/>
                    <a:pt x="54" y="19"/>
                  </a:cubicBezTo>
                  <a:cubicBezTo>
                    <a:pt x="53" y="20"/>
                    <a:pt x="51" y="20"/>
                    <a:pt x="5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8" name="Freeform 146"/>
            <p:cNvSpPr/>
            <p:nvPr/>
          </p:nvSpPr>
          <p:spPr bwMode="auto">
            <a:xfrm>
              <a:off x="4212441" y="1835306"/>
              <a:ext cx="645570" cy="213982"/>
            </a:xfrm>
            <a:custGeom>
              <a:avLst/>
              <a:gdLst>
                <a:gd name="T0" fmla="*/ 70 w 75"/>
                <a:gd name="T1" fmla="*/ 24 h 25"/>
                <a:gd name="T2" fmla="*/ 6 w 75"/>
                <a:gd name="T3" fmla="*/ 24 h 25"/>
                <a:gd name="T4" fmla="*/ 6 w 75"/>
                <a:gd name="T5" fmla="*/ 24 h 25"/>
                <a:gd name="T6" fmla="*/ 2 w 75"/>
                <a:gd name="T7" fmla="*/ 24 h 25"/>
                <a:gd name="T8" fmla="*/ 2 w 75"/>
                <a:gd name="T9" fmla="*/ 24 h 25"/>
                <a:gd name="T10" fmla="*/ 2 w 75"/>
                <a:gd name="T11" fmla="*/ 20 h 25"/>
                <a:gd name="T12" fmla="*/ 2 w 75"/>
                <a:gd name="T13" fmla="*/ 20 h 25"/>
                <a:gd name="T14" fmla="*/ 74 w 75"/>
                <a:gd name="T15" fmla="*/ 20 h 25"/>
                <a:gd name="T16" fmla="*/ 74 w 75"/>
                <a:gd name="T17" fmla="*/ 20 h 25"/>
                <a:gd name="T18" fmla="*/ 74 w 75"/>
                <a:gd name="T19" fmla="*/ 24 h 25"/>
                <a:gd name="T20" fmla="*/ 74 w 75"/>
                <a:gd name="T21" fmla="*/ 24 h 25"/>
                <a:gd name="T22" fmla="*/ 70 w 75"/>
                <a:gd name="T23"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 h="25">
                  <a:moveTo>
                    <a:pt x="70" y="24"/>
                  </a:moveTo>
                  <a:cubicBezTo>
                    <a:pt x="52" y="7"/>
                    <a:pt x="23" y="7"/>
                    <a:pt x="6" y="24"/>
                  </a:cubicBezTo>
                  <a:cubicBezTo>
                    <a:pt x="6" y="24"/>
                    <a:pt x="6" y="24"/>
                    <a:pt x="6" y="24"/>
                  </a:cubicBezTo>
                  <a:cubicBezTo>
                    <a:pt x="5" y="25"/>
                    <a:pt x="3" y="25"/>
                    <a:pt x="2" y="24"/>
                  </a:cubicBezTo>
                  <a:cubicBezTo>
                    <a:pt x="2" y="24"/>
                    <a:pt x="2" y="24"/>
                    <a:pt x="2" y="24"/>
                  </a:cubicBezTo>
                  <a:cubicBezTo>
                    <a:pt x="0" y="23"/>
                    <a:pt x="0" y="21"/>
                    <a:pt x="2" y="20"/>
                  </a:cubicBezTo>
                  <a:cubicBezTo>
                    <a:pt x="2" y="20"/>
                    <a:pt x="2" y="20"/>
                    <a:pt x="2" y="20"/>
                  </a:cubicBezTo>
                  <a:cubicBezTo>
                    <a:pt x="21" y="0"/>
                    <a:pt x="54" y="0"/>
                    <a:pt x="74" y="20"/>
                  </a:cubicBezTo>
                  <a:cubicBezTo>
                    <a:pt x="74" y="20"/>
                    <a:pt x="74" y="20"/>
                    <a:pt x="74" y="20"/>
                  </a:cubicBezTo>
                  <a:cubicBezTo>
                    <a:pt x="75" y="21"/>
                    <a:pt x="75" y="23"/>
                    <a:pt x="74" y="24"/>
                  </a:cubicBezTo>
                  <a:cubicBezTo>
                    <a:pt x="74" y="24"/>
                    <a:pt x="74" y="24"/>
                    <a:pt x="74" y="24"/>
                  </a:cubicBezTo>
                  <a:cubicBezTo>
                    <a:pt x="73" y="25"/>
                    <a:pt x="71" y="25"/>
                    <a:pt x="70"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49" name="组合 48"/>
          <p:cNvGrpSpPr/>
          <p:nvPr/>
        </p:nvGrpSpPr>
        <p:grpSpPr>
          <a:xfrm>
            <a:off x="5525914" y="3324367"/>
            <a:ext cx="554403" cy="442165"/>
            <a:chOff x="3009633" y="2833220"/>
            <a:chExt cx="591168" cy="471487"/>
          </a:xfrm>
          <a:solidFill>
            <a:srgbClr val="3CCCC7"/>
          </a:solidFill>
        </p:grpSpPr>
        <p:sp>
          <p:nvSpPr>
            <p:cNvPr id="50" name="Oval 214"/>
            <p:cNvSpPr>
              <a:spLocks noChangeArrowheads="1"/>
            </p:cNvSpPr>
            <p:nvPr/>
          </p:nvSpPr>
          <p:spPr bwMode="auto">
            <a:xfrm>
              <a:off x="3234494" y="3210410"/>
              <a:ext cx="94297" cy="9429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1" name="Oval 215"/>
            <p:cNvSpPr>
              <a:spLocks noChangeArrowheads="1"/>
            </p:cNvSpPr>
            <p:nvPr/>
          </p:nvSpPr>
          <p:spPr bwMode="auto">
            <a:xfrm>
              <a:off x="3404954" y="3210410"/>
              <a:ext cx="101550" cy="9429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Freeform 216"/>
            <p:cNvSpPr>
              <a:spLocks noEditPoints="1"/>
            </p:cNvSpPr>
            <p:nvPr/>
          </p:nvSpPr>
          <p:spPr bwMode="auto">
            <a:xfrm>
              <a:off x="3009633" y="2833220"/>
              <a:ext cx="591168" cy="340921"/>
            </a:xfrm>
            <a:custGeom>
              <a:avLst/>
              <a:gdLst>
                <a:gd name="T0" fmla="*/ 66 w 69"/>
                <a:gd name="T1" fmla="*/ 13 h 40"/>
                <a:gd name="T2" fmla="*/ 26 w 69"/>
                <a:gd name="T3" fmla="*/ 13 h 40"/>
                <a:gd name="T4" fmla="*/ 22 w 69"/>
                <a:gd name="T5" fmla="*/ 9 h 40"/>
                <a:gd name="T6" fmla="*/ 22 w 69"/>
                <a:gd name="T7" fmla="*/ 4 h 40"/>
                <a:gd name="T8" fmla="*/ 17 w 69"/>
                <a:gd name="T9" fmla="*/ 0 h 40"/>
                <a:gd name="T10" fmla="*/ 4 w 69"/>
                <a:gd name="T11" fmla="*/ 0 h 40"/>
                <a:gd name="T12" fmla="*/ 0 w 69"/>
                <a:gd name="T13" fmla="*/ 4 h 40"/>
                <a:gd name="T14" fmla="*/ 4 w 69"/>
                <a:gd name="T15" fmla="*/ 8 h 40"/>
                <a:gd name="T16" fmla="*/ 9 w 69"/>
                <a:gd name="T17" fmla="*/ 8 h 40"/>
                <a:gd name="T18" fmla="*/ 14 w 69"/>
                <a:gd name="T19" fmla="*/ 12 h 40"/>
                <a:gd name="T20" fmla="*/ 24 w 69"/>
                <a:gd name="T21" fmla="*/ 37 h 40"/>
                <a:gd name="T22" fmla="*/ 30 w 69"/>
                <a:gd name="T23" fmla="*/ 40 h 40"/>
                <a:gd name="T24" fmla="*/ 54 w 69"/>
                <a:gd name="T25" fmla="*/ 40 h 40"/>
                <a:gd name="T26" fmla="*/ 60 w 69"/>
                <a:gd name="T27" fmla="*/ 37 h 40"/>
                <a:gd name="T28" fmla="*/ 68 w 69"/>
                <a:gd name="T29" fmla="*/ 17 h 40"/>
                <a:gd name="T30" fmla="*/ 66 w 69"/>
                <a:gd name="T31" fmla="*/ 13 h 40"/>
                <a:gd name="T32" fmla="*/ 53 w 69"/>
                <a:gd name="T33" fmla="*/ 35 h 40"/>
                <a:gd name="T34" fmla="*/ 32 w 69"/>
                <a:gd name="T35" fmla="*/ 35 h 40"/>
                <a:gd name="T36" fmla="*/ 26 w 69"/>
                <a:gd name="T37" fmla="*/ 19 h 40"/>
                <a:gd name="T38" fmla="*/ 59 w 69"/>
                <a:gd name="T39" fmla="*/ 19 h 40"/>
                <a:gd name="T40" fmla="*/ 53 w 69"/>
                <a:gd name="T4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 h="40">
                  <a:moveTo>
                    <a:pt x="66" y="13"/>
                  </a:moveTo>
                  <a:cubicBezTo>
                    <a:pt x="26" y="13"/>
                    <a:pt x="26" y="13"/>
                    <a:pt x="26" y="13"/>
                  </a:cubicBezTo>
                  <a:cubicBezTo>
                    <a:pt x="24" y="13"/>
                    <a:pt x="22" y="11"/>
                    <a:pt x="22" y="9"/>
                  </a:cubicBezTo>
                  <a:cubicBezTo>
                    <a:pt x="22" y="4"/>
                    <a:pt x="22" y="4"/>
                    <a:pt x="22" y="4"/>
                  </a:cubicBezTo>
                  <a:cubicBezTo>
                    <a:pt x="22" y="2"/>
                    <a:pt x="20" y="0"/>
                    <a:pt x="17" y="0"/>
                  </a:cubicBezTo>
                  <a:cubicBezTo>
                    <a:pt x="4" y="0"/>
                    <a:pt x="4" y="0"/>
                    <a:pt x="4" y="0"/>
                  </a:cubicBezTo>
                  <a:cubicBezTo>
                    <a:pt x="2" y="0"/>
                    <a:pt x="0" y="2"/>
                    <a:pt x="0" y="4"/>
                  </a:cubicBezTo>
                  <a:cubicBezTo>
                    <a:pt x="0" y="6"/>
                    <a:pt x="2" y="8"/>
                    <a:pt x="4" y="8"/>
                  </a:cubicBezTo>
                  <a:cubicBezTo>
                    <a:pt x="9" y="8"/>
                    <a:pt x="9" y="8"/>
                    <a:pt x="9" y="8"/>
                  </a:cubicBezTo>
                  <a:cubicBezTo>
                    <a:pt x="11" y="8"/>
                    <a:pt x="14" y="9"/>
                    <a:pt x="14" y="12"/>
                  </a:cubicBezTo>
                  <a:cubicBezTo>
                    <a:pt x="24" y="37"/>
                    <a:pt x="24" y="37"/>
                    <a:pt x="24" y="37"/>
                  </a:cubicBezTo>
                  <a:cubicBezTo>
                    <a:pt x="25" y="39"/>
                    <a:pt x="27" y="40"/>
                    <a:pt x="30" y="40"/>
                  </a:cubicBezTo>
                  <a:cubicBezTo>
                    <a:pt x="54" y="40"/>
                    <a:pt x="54" y="40"/>
                    <a:pt x="54" y="40"/>
                  </a:cubicBezTo>
                  <a:cubicBezTo>
                    <a:pt x="57" y="40"/>
                    <a:pt x="59" y="39"/>
                    <a:pt x="60" y="37"/>
                  </a:cubicBezTo>
                  <a:cubicBezTo>
                    <a:pt x="68" y="17"/>
                    <a:pt x="68" y="17"/>
                    <a:pt x="68" y="17"/>
                  </a:cubicBezTo>
                  <a:cubicBezTo>
                    <a:pt x="69" y="15"/>
                    <a:pt x="68" y="13"/>
                    <a:pt x="66" y="13"/>
                  </a:cubicBezTo>
                  <a:close/>
                  <a:moveTo>
                    <a:pt x="53" y="35"/>
                  </a:moveTo>
                  <a:cubicBezTo>
                    <a:pt x="32" y="35"/>
                    <a:pt x="32" y="35"/>
                    <a:pt x="32" y="35"/>
                  </a:cubicBezTo>
                  <a:cubicBezTo>
                    <a:pt x="26" y="19"/>
                    <a:pt x="26" y="19"/>
                    <a:pt x="26" y="19"/>
                  </a:cubicBezTo>
                  <a:cubicBezTo>
                    <a:pt x="59" y="19"/>
                    <a:pt x="59" y="19"/>
                    <a:pt x="59" y="19"/>
                  </a:cubicBezTo>
                  <a:lnTo>
                    <a:pt x="53"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53" name="组合 52"/>
          <p:cNvGrpSpPr/>
          <p:nvPr/>
        </p:nvGrpSpPr>
        <p:grpSpPr>
          <a:xfrm>
            <a:off x="6112770" y="4378906"/>
            <a:ext cx="425157" cy="554407"/>
            <a:chOff x="6889388" y="2720789"/>
            <a:chExt cx="453350" cy="591172"/>
          </a:xfrm>
          <a:solidFill>
            <a:srgbClr val="3CCCC7"/>
          </a:solidFill>
        </p:grpSpPr>
        <p:sp>
          <p:nvSpPr>
            <p:cNvPr id="54" name="Freeform 197"/>
            <p:cNvSpPr>
              <a:spLocks noEditPoints="1"/>
            </p:cNvSpPr>
            <p:nvPr/>
          </p:nvSpPr>
          <p:spPr bwMode="auto">
            <a:xfrm>
              <a:off x="7092489" y="2920264"/>
              <a:ext cx="250249" cy="391697"/>
            </a:xfrm>
            <a:custGeom>
              <a:avLst/>
              <a:gdLst>
                <a:gd name="T0" fmla="*/ 18 w 29"/>
                <a:gd name="T1" fmla="*/ 0 h 46"/>
                <a:gd name="T2" fmla="*/ 18 w 29"/>
                <a:gd name="T3" fmla="*/ 13 h 46"/>
                <a:gd name="T4" fmla="*/ 29 w 29"/>
                <a:gd name="T5" fmla="*/ 13 h 46"/>
                <a:gd name="T6" fmla="*/ 29 w 29"/>
                <a:gd name="T7" fmla="*/ 0 h 46"/>
                <a:gd name="T8" fmla="*/ 18 w 29"/>
                <a:gd name="T9" fmla="*/ 0 h 46"/>
                <a:gd name="T10" fmla="*/ 0 w 29"/>
                <a:gd name="T11" fmla="*/ 31 h 46"/>
                <a:gd name="T12" fmla="*/ 14 w 29"/>
                <a:gd name="T13" fmla="*/ 46 h 46"/>
                <a:gd name="T14" fmla="*/ 29 w 29"/>
                <a:gd name="T15" fmla="*/ 31 h 46"/>
                <a:gd name="T16" fmla="*/ 29 w 29"/>
                <a:gd name="T17" fmla="*/ 15 h 46"/>
                <a:gd name="T18" fmla="*/ 0 w 29"/>
                <a:gd name="T19" fmla="*/ 15 h 46"/>
                <a:gd name="T20" fmla="*/ 0 w 29"/>
                <a:gd name="T21" fmla="*/ 31 h 46"/>
                <a:gd name="T22" fmla="*/ 15 w 29"/>
                <a:gd name="T23" fmla="*/ 0 h 46"/>
                <a:gd name="T24" fmla="*/ 0 w 29"/>
                <a:gd name="T25" fmla="*/ 0 h 46"/>
                <a:gd name="T26" fmla="*/ 0 w 29"/>
                <a:gd name="T27" fmla="*/ 13 h 46"/>
                <a:gd name="T28" fmla="*/ 15 w 29"/>
                <a:gd name="T29" fmla="*/ 13 h 46"/>
                <a:gd name="T30" fmla="*/ 15 w 29"/>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6">
                  <a:moveTo>
                    <a:pt x="18" y="0"/>
                  </a:moveTo>
                  <a:cubicBezTo>
                    <a:pt x="18" y="13"/>
                    <a:pt x="18" y="13"/>
                    <a:pt x="18" y="13"/>
                  </a:cubicBezTo>
                  <a:cubicBezTo>
                    <a:pt x="29" y="13"/>
                    <a:pt x="29" y="13"/>
                    <a:pt x="29" y="13"/>
                  </a:cubicBezTo>
                  <a:cubicBezTo>
                    <a:pt x="29" y="0"/>
                    <a:pt x="29" y="0"/>
                    <a:pt x="29" y="0"/>
                  </a:cubicBezTo>
                  <a:lnTo>
                    <a:pt x="18" y="0"/>
                  </a:lnTo>
                  <a:close/>
                  <a:moveTo>
                    <a:pt x="0" y="31"/>
                  </a:moveTo>
                  <a:cubicBezTo>
                    <a:pt x="0" y="39"/>
                    <a:pt x="6" y="46"/>
                    <a:pt x="14" y="46"/>
                  </a:cubicBezTo>
                  <a:cubicBezTo>
                    <a:pt x="22" y="46"/>
                    <a:pt x="29" y="39"/>
                    <a:pt x="29" y="31"/>
                  </a:cubicBezTo>
                  <a:cubicBezTo>
                    <a:pt x="29" y="15"/>
                    <a:pt x="29" y="15"/>
                    <a:pt x="29" y="15"/>
                  </a:cubicBezTo>
                  <a:cubicBezTo>
                    <a:pt x="0" y="15"/>
                    <a:pt x="0" y="15"/>
                    <a:pt x="0" y="15"/>
                  </a:cubicBezTo>
                  <a:lnTo>
                    <a:pt x="0" y="31"/>
                  </a:lnTo>
                  <a:close/>
                  <a:moveTo>
                    <a:pt x="15" y="0"/>
                  </a:moveTo>
                  <a:cubicBezTo>
                    <a:pt x="0" y="0"/>
                    <a:pt x="0" y="0"/>
                    <a:pt x="0" y="0"/>
                  </a:cubicBezTo>
                  <a:cubicBezTo>
                    <a:pt x="0" y="13"/>
                    <a:pt x="0" y="13"/>
                    <a:pt x="0" y="13"/>
                  </a:cubicBezTo>
                  <a:cubicBezTo>
                    <a:pt x="15" y="13"/>
                    <a:pt x="15" y="13"/>
                    <a:pt x="15" y="13"/>
                  </a:cubicBezTo>
                  <a:lnTo>
                    <a:pt x="15" y="0"/>
                  </a:lnTo>
                  <a:close/>
                </a:path>
              </a:pathLst>
            </a:custGeom>
            <a:grpFill/>
            <a:ln>
              <a:noFill/>
            </a:ln>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5" name="Freeform 198"/>
            <p:cNvSpPr/>
            <p:nvPr/>
          </p:nvSpPr>
          <p:spPr bwMode="auto">
            <a:xfrm>
              <a:off x="6889388" y="2720789"/>
              <a:ext cx="333666" cy="301026"/>
            </a:xfrm>
            <a:custGeom>
              <a:avLst/>
              <a:gdLst>
                <a:gd name="T0" fmla="*/ 0 w 39"/>
                <a:gd name="T1" fmla="*/ 20 h 35"/>
                <a:gd name="T2" fmla="*/ 19 w 39"/>
                <a:gd name="T3" fmla="*/ 0 h 35"/>
                <a:gd name="T4" fmla="*/ 19 w 39"/>
                <a:gd name="T5" fmla="*/ 0 h 35"/>
                <a:gd name="T6" fmla="*/ 39 w 39"/>
                <a:gd name="T7" fmla="*/ 20 h 35"/>
                <a:gd name="T8" fmla="*/ 39 w 39"/>
                <a:gd name="T9" fmla="*/ 20 h 35"/>
                <a:gd name="T10" fmla="*/ 36 w 39"/>
                <a:gd name="T11" fmla="*/ 20 h 35"/>
                <a:gd name="T12" fmla="*/ 31 w 39"/>
                <a:gd name="T13" fmla="*/ 8 h 35"/>
                <a:gd name="T14" fmla="*/ 31 w 39"/>
                <a:gd name="T15" fmla="*/ 8 h 35"/>
                <a:gd name="T16" fmla="*/ 19 w 39"/>
                <a:gd name="T17" fmla="*/ 3 h 35"/>
                <a:gd name="T18" fmla="*/ 19 w 39"/>
                <a:gd name="T19" fmla="*/ 3 h 35"/>
                <a:gd name="T20" fmla="*/ 7 w 39"/>
                <a:gd name="T21" fmla="*/ 8 h 35"/>
                <a:gd name="T22" fmla="*/ 7 w 39"/>
                <a:gd name="T23" fmla="*/ 8 h 35"/>
                <a:gd name="T24" fmla="*/ 3 w 39"/>
                <a:gd name="T25" fmla="*/ 20 h 35"/>
                <a:gd name="T26" fmla="*/ 3 w 39"/>
                <a:gd name="T27" fmla="*/ 20 h 35"/>
                <a:gd name="T28" fmla="*/ 8 w 39"/>
                <a:gd name="T29" fmla="*/ 32 h 35"/>
                <a:gd name="T30" fmla="*/ 8 w 39"/>
                <a:gd name="T31" fmla="*/ 32 h 35"/>
                <a:gd name="T32" fmla="*/ 6 w 39"/>
                <a:gd name="T33" fmla="*/ 35 h 35"/>
                <a:gd name="T34" fmla="*/ 0 w 39"/>
                <a:gd name="T35"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 h="35">
                  <a:moveTo>
                    <a:pt x="0" y="20"/>
                  </a:moveTo>
                  <a:cubicBezTo>
                    <a:pt x="0" y="9"/>
                    <a:pt x="8" y="1"/>
                    <a:pt x="19" y="0"/>
                  </a:cubicBezTo>
                  <a:cubicBezTo>
                    <a:pt x="19" y="0"/>
                    <a:pt x="19" y="0"/>
                    <a:pt x="19" y="0"/>
                  </a:cubicBezTo>
                  <a:cubicBezTo>
                    <a:pt x="30" y="1"/>
                    <a:pt x="39" y="9"/>
                    <a:pt x="39" y="20"/>
                  </a:cubicBezTo>
                  <a:cubicBezTo>
                    <a:pt x="39" y="20"/>
                    <a:pt x="39" y="20"/>
                    <a:pt x="39" y="20"/>
                  </a:cubicBezTo>
                  <a:cubicBezTo>
                    <a:pt x="36" y="20"/>
                    <a:pt x="36" y="20"/>
                    <a:pt x="36" y="20"/>
                  </a:cubicBezTo>
                  <a:cubicBezTo>
                    <a:pt x="36" y="16"/>
                    <a:pt x="34" y="11"/>
                    <a:pt x="31" y="8"/>
                  </a:cubicBezTo>
                  <a:cubicBezTo>
                    <a:pt x="31" y="8"/>
                    <a:pt x="31" y="8"/>
                    <a:pt x="31" y="8"/>
                  </a:cubicBezTo>
                  <a:cubicBezTo>
                    <a:pt x="28" y="5"/>
                    <a:pt x="24" y="3"/>
                    <a:pt x="19" y="3"/>
                  </a:cubicBezTo>
                  <a:cubicBezTo>
                    <a:pt x="19" y="3"/>
                    <a:pt x="19" y="3"/>
                    <a:pt x="19" y="3"/>
                  </a:cubicBezTo>
                  <a:cubicBezTo>
                    <a:pt x="15" y="3"/>
                    <a:pt x="10" y="5"/>
                    <a:pt x="7" y="8"/>
                  </a:cubicBezTo>
                  <a:cubicBezTo>
                    <a:pt x="7" y="8"/>
                    <a:pt x="7" y="8"/>
                    <a:pt x="7" y="8"/>
                  </a:cubicBezTo>
                  <a:cubicBezTo>
                    <a:pt x="4" y="11"/>
                    <a:pt x="3" y="16"/>
                    <a:pt x="3" y="20"/>
                  </a:cubicBezTo>
                  <a:cubicBezTo>
                    <a:pt x="3" y="20"/>
                    <a:pt x="3" y="20"/>
                    <a:pt x="3" y="20"/>
                  </a:cubicBezTo>
                  <a:cubicBezTo>
                    <a:pt x="3" y="25"/>
                    <a:pt x="5" y="29"/>
                    <a:pt x="8" y="32"/>
                  </a:cubicBezTo>
                  <a:cubicBezTo>
                    <a:pt x="8" y="32"/>
                    <a:pt x="8" y="32"/>
                    <a:pt x="8" y="32"/>
                  </a:cubicBezTo>
                  <a:cubicBezTo>
                    <a:pt x="6" y="35"/>
                    <a:pt x="6" y="35"/>
                    <a:pt x="6" y="35"/>
                  </a:cubicBezTo>
                  <a:cubicBezTo>
                    <a:pt x="2" y="31"/>
                    <a:pt x="0" y="26"/>
                    <a:pt x="0" y="20"/>
                  </a:cubicBezTo>
                  <a:close/>
                </a:path>
              </a:pathLst>
            </a:custGeom>
            <a:grpFill/>
            <a:ln>
              <a:noFill/>
            </a:ln>
          </p:spPr>
          <p:txBody>
            <a:bodyPr vert="horz" wrap="square" lIns="121920" tIns="60960" rIns="121920" bIns="60960" numCol="1" anchor="t" anchorCtr="0" compatLnSpc="1"/>
            <a:lstStyle/>
            <a:p>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56" name="空心弧 55"/>
          <p:cNvSpPr/>
          <p:nvPr/>
        </p:nvSpPr>
        <p:spPr>
          <a:xfrm>
            <a:off x="5554159" y="3853347"/>
            <a:ext cx="1604887" cy="1605530"/>
          </a:xfrm>
          <a:prstGeom prst="blockArc">
            <a:avLst>
              <a:gd name="adj1" fmla="val 17085111"/>
              <a:gd name="adj2" fmla="val 10799997"/>
              <a:gd name="adj3" fmla="val 11504"/>
            </a:avLst>
          </a:prstGeom>
          <a:solidFill>
            <a:srgbClr val="3CCCC7"/>
          </a:solidFill>
          <a:ln>
            <a:noFill/>
          </a:ln>
          <a:effectLst/>
        </p:spPr>
        <p:style>
          <a:lnRef idx="0">
            <a:scrgbClr r="0" g="0" b="0"/>
          </a:lnRef>
          <a:fillRef idx="3">
            <a:scrgbClr r="0" g="0" b="0"/>
          </a:fillRef>
          <a:effectRef idx="2">
            <a:scrgbClr r="0" g="0" b="0"/>
          </a:effectRef>
          <a:fontRef idx="minor">
            <a:schemeClr val="lt1"/>
          </a:fontRef>
        </p:style>
        <p:txBody>
          <a:bodyPr/>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7" name="任意多边形 56"/>
          <p:cNvSpPr/>
          <p:nvPr/>
        </p:nvSpPr>
        <p:spPr>
          <a:xfrm rot="17307692">
            <a:off x="5911658" y="2113864"/>
            <a:ext cx="1619267" cy="872432"/>
          </a:xfrm>
          <a:custGeom>
            <a:avLst/>
            <a:gdLst>
              <a:gd name="connsiteX0" fmla="*/ 4833930 w 4843779"/>
              <a:gd name="connsiteY0" fmla="*/ 0 h 2609741"/>
              <a:gd name="connsiteX1" fmla="*/ 4843489 w 4843779"/>
              <a:gd name="connsiteY1" fmla="*/ 152635 h 2609741"/>
              <a:gd name="connsiteX2" fmla="*/ 3517115 w 4843779"/>
              <a:gd name="connsiteY2" fmla="*/ 2348626 h 2609741"/>
              <a:gd name="connsiteX3" fmla="*/ 351244 w 4843779"/>
              <a:gd name="connsiteY3" fmla="*/ 1435790 h 2609741"/>
              <a:gd name="connsiteX4" fmla="*/ 0 w 4843779"/>
              <a:gd name="connsiteY4" fmla="*/ 1526124 h 2609741"/>
              <a:gd name="connsiteX5" fmla="*/ 380009 w 4843779"/>
              <a:gd name="connsiteY5" fmla="*/ 717222 h 2609741"/>
              <a:gd name="connsiteX6" fmla="*/ 1326890 w 4843779"/>
              <a:gd name="connsiteY6" fmla="*/ 1184874 h 2609741"/>
              <a:gd name="connsiteX7" fmla="*/ 981253 w 4843779"/>
              <a:gd name="connsiteY7" fmla="*/ 1273766 h 2609741"/>
              <a:gd name="connsiteX8" fmla="*/ 3348138 w 4843779"/>
              <a:gd name="connsiteY8" fmla="*/ 1741216 h 2609741"/>
              <a:gd name="connsiteX9" fmla="*/ 4226462 w 4843779"/>
              <a:gd name="connsiteY9" fmla="*/ 84448 h 2609741"/>
              <a:gd name="connsiteX10" fmla="*/ 4217585 w 4843779"/>
              <a:gd name="connsiteY10" fmla="*/ 0 h 2609741"/>
              <a:gd name="connsiteX11" fmla="*/ 4833930 w 4843779"/>
              <a:gd name="connsiteY11" fmla="*/ 0 h 260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43779" h="2609741">
                <a:moveTo>
                  <a:pt x="4833930" y="0"/>
                </a:moveTo>
                <a:lnTo>
                  <a:pt x="4843489" y="152635"/>
                </a:lnTo>
                <a:cubicBezTo>
                  <a:pt x="4857473" y="1052464"/>
                  <a:pt x="4365817" y="1918999"/>
                  <a:pt x="3517115" y="2348626"/>
                </a:cubicBezTo>
                <a:cubicBezTo>
                  <a:pt x="2385597" y="2921419"/>
                  <a:pt x="1003828" y="2523005"/>
                  <a:pt x="351244" y="1435790"/>
                </a:cubicBezTo>
                <a:lnTo>
                  <a:pt x="0" y="1526124"/>
                </a:lnTo>
                <a:lnTo>
                  <a:pt x="380009" y="717222"/>
                </a:lnTo>
                <a:lnTo>
                  <a:pt x="1326890" y="1184874"/>
                </a:lnTo>
                <a:lnTo>
                  <a:pt x="981253" y="1273766"/>
                </a:lnTo>
                <a:cubicBezTo>
                  <a:pt x="1534634" y="2011589"/>
                  <a:pt x="2555569" y="2213219"/>
                  <a:pt x="3348138" y="1741216"/>
                </a:cubicBezTo>
                <a:cubicBezTo>
                  <a:pt x="3942651" y="1387163"/>
                  <a:pt x="4265044" y="739620"/>
                  <a:pt x="4226462" y="84448"/>
                </a:cubicBezTo>
                <a:lnTo>
                  <a:pt x="4217585" y="0"/>
                </a:lnTo>
                <a:lnTo>
                  <a:pt x="4833930" y="0"/>
                </a:lnTo>
                <a:close/>
              </a:path>
            </a:pathLst>
          </a:cu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8" name="任意多边形 57"/>
          <p:cNvSpPr/>
          <p:nvPr/>
        </p:nvSpPr>
        <p:spPr>
          <a:xfrm rot="17307692">
            <a:off x="5515584" y="1662718"/>
            <a:ext cx="1063396" cy="744568"/>
          </a:xfrm>
          <a:custGeom>
            <a:avLst/>
            <a:gdLst>
              <a:gd name="connsiteX0" fmla="*/ 3082922 w 3180980"/>
              <a:gd name="connsiteY0" fmla="*/ 1705085 h 2227258"/>
              <a:gd name="connsiteX1" fmla="*/ 3176423 w 3180980"/>
              <a:gd name="connsiteY1" fmla="*/ 2154476 h 2227258"/>
              <a:gd name="connsiteX2" fmla="*/ 3180980 w 3180980"/>
              <a:gd name="connsiteY2" fmla="*/ 2227258 h 2227258"/>
              <a:gd name="connsiteX3" fmla="*/ 2564635 w 3180980"/>
              <a:gd name="connsiteY3" fmla="*/ 2227258 h 2227258"/>
              <a:gd name="connsiteX4" fmla="*/ 2556295 w 3180980"/>
              <a:gd name="connsiteY4" fmla="*/ 2147919 h 2227258"/>
              <a:gd name="connsiteX5" fmla="*/ 2411315 w 3180980"/>
              <a:gd name="connsiteY5" fmla="*/ 1664578 h 2227258"/>
              <a:gd name="connsiteX6" fmla="*/ 196026 w 3180980"/>
              <a:gd name="connsiteY6" fmla="*/ 708959 h 2227258"/>
              <a:gd name="connsiteX7" fmla="*/ 0 w 3180980"/>
              <a:gd name="connsiteY7" fmla="*/ 127074 h 2227258"/>
              <a:gd name="connsiteX8" fmla="*/ 3002505 w 3180980"/>
              <a:gd name="connsiteY8" fmla="*/ 1483914 h 2227258"/>
              <a:gd name="connsiteX9" fmla="*/ 3082922 w 3180980"/>
              <a:gd name="connsiteY9" fmla="*/ 1705085 h 2227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80980" h="2227258">
                <a:moveTo>
                  <a:pt x="3082922" y="1705085"/>
                </a:moveTo>
                <a:cubicBezTo>
                  <a:pt x="3128937" y="1853627"/>
                  <a:pt x="3159875" y="2004047"/>
                  <a:pt x="3176423" y="2154476"/>
                </a:cubicBezTo>
                <a:lnTo>
                  <a:pt x="3180980" y="2227258"/>
                </a:lnTo>
                <a:lnTo>
                  <a:pt x="2564635" y="2227258"/>
                </a:lnTo>
                <a:lnTo>
                  <a:pt x="2556295" y="2147919"/>
                </a:lnTo>
                <a:cubicBezTo>
                  <a:pt x="2531455" y="1984304"/>
                  <a:pt x="2483591" y="1821702"/>
                  <a:pt x="2411315" y="1664578"/>
                </a:cubicBezTo>
                <a:cubicBezTo>
                  <a:pt x="2025870" y="826647"/>
                  <a:pt x="1070294" y="414436"/>
                  <a:pt x="196026" y="708959"/>
                </a:cubicBezTo>
                <a:lnTo>
                  <a:pt x="0" y="127074"/>
                </a:lnTo>
                <a:cubicBezTo>
                  <a:pt x="1201918" y="-277827"/>
                  <a:pt x="2512407" y="314386"/>
                  <a:pt x="3002505" y="1483914"/>
                </a:cubicBezTo>
                <a:cubicBezTo>
                  <a:pt x="3033137" y="1557012"/>
                  <a:pt x="3059914" y="1630814"/>
                  <a:pt x="3082922" y="1705085"/>
                </a:cubicBezTo>
                <a:close/>
              </a:path>
            </a:pathLst>
          </a:cu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9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9"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解决问题</a:t>
            </a:r>
          </a:p>
        </p:txBody>
      </p:sp>
      <p:sp>
        <p:nvSpPr>
          <p:cNvPr id="60" name="六边形 59"/>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1" name="直接连接符 60"/>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矩形 62"/>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六边形 63"/>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第二章</a:t>
            </a:r>
          </a:p>
        </p:txBody>
      </p:sp>
      <p:sp>
        <p:nvSpPr>
          <p:cNvPr id="66"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项目介绍</a:t>
            </a:r>
          </a:p>
        </p:txBody>
      </p:sp>
      <p:sp>
        <p:nvSpPr>
          <p:cNvPr id="67" name="KSO_Shape"/>
          <p:cNvSpPr/>
          <p:nvPr/>
        </p:nvSpPr>
        <p:spPr bwMode="auto">
          <a:xfrm>
            <a:off x="335903" y="224682"/>
            <a:ext cx="298148" cy="25392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3" name="TextBox 72"/>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down)">
                                      <p:cBhvr>
                                        <p:cTn id="7" dur="350"/>
                                        <p:tgtEl>
                                          <p:spTgt spid="58"/>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7"/>
                                        </p:tgtEl>
                                        <p:attrNameLst>
                                          <p:attrName>style.visibility</p:attrName>
                                        </p:attrNameLst>
                                      </p:cBhvr>
                                      <p:to>
                                        <p:strVal val="visible"/>
                                      </p:to>
                                    </p:set>
                                    <p:animEffect transition="in" filter="wipe(up)">
                                      <p:cBhvr>
                                        <p:cTn id="11" dur="600"/>
                                        <p:tgtEl>
                                          <p:spTgt spid="57"/>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par>
                          <p:cTn id="16" fill="hold">
                            <p:stCondLst>
                              <p:cond delay="2000"/>
                            </p:stCondLst>
                            <p:childTnLst>
                              <p:par>
                                <p:cTn id="17" presetID="1" presetClass="entr" presetSubtype="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26" presetClass="emph" presetSubtype="0" fill="hold" grpId="1" nodeType="withEffect">
                                  <p:stCondLst>
                                    <p:cond delay="0"/>
                                  </p:stCondLst>
                                  <p:childTnLst>
                                    <p:animEffect transition="out" filter="fade">
                                      <p:cBhvr>
                                        <p:cTn id="20" dur="500" tmFilter="0, 0; .2, .5; .8, .5; 1, 0"/>
                                        <p:tgtEl>
                                          <p:spTgt spid="21"/>
                                        </p:tgtEl>
                                      </p:cBhvr>
                                    </p:animEffect>
                                    <p:animScale>
                                      <p:cBhvr>
                                        <p:cTn id="21" dur="250" autoRev="1" fill="hold"/>
                                        <p:tgtEl>
                                          <p:spTgt spid="21"/>
                                        </p:tgtEl>
                                      </p:cBhvr>
                                      <p:by x="105000" y="105000"/>
                                    </p:animScale>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left)">
                                      <p:cBhvr>
                                        <p:cTn id="25" dur="500"/>
                                        <p:tgtEl>
                                          <p:spTgt spid="18"/>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wipe(left)">
                                      <p:cBhvr>
                                        <p:cTn id="28" dur="500"/>
                                        <p:tgtEl>
                                          <p:spTgt spid="22"/>
                                        </p:tgtEl>
                                      </p:cBhvr>
                                    </p:animEffect>
                                  </p:childTnLst>
                                </p:cTn>
                              </p:par>
                            </p:childTnLst>
                          </p:cTn>
                        </p:par>
                        <p:par>
                          <p:cTn id="29" fill="hold">
                            <p:stCondLst>
                              <p:cond delay="2500"/>
                            </p:stCondLst>
                            <p:childTnLst>
                              <p:par>
                                <p:cTn id="30" presetID="22" presetClass="entr" presetSubtype="1" fill="hold" nodeType="after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wipe(up)">
                                      <p:cBhvr>
                                        <p:cTn id="32" dur="750"/>
                                        <p:tgtEl>
                                          <p:spTgt spid="31"/>
                                        </p:tgtEl>
                                      </p:cBhvr>
                                    </p:animEffect>
                                  </p:childTnLst>
                                </p:cTn>
                              </p:par>
                            </p:childTnLst>
                          </p:cTn>
                        </p:par>
                        <p:par>
                          <p:cTn id="33" fill="hold">
                            <p:stCondLst>
                              <p:cond delay="3500"/>
                            </p:stCondLst>
                            <p:childTnLst>
                              <p:par>
                                <p:cTn id="34" presetID="10" presetClass="entr" presetSubtype="0" fill="hold" nodeType="after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fade">
                                      <p:cBhvr>
                                        <p:cTn id="36" dur="500"/>
                                        <p:tgtEl>
                                          <p:spTgt spid="49"/>
                                        </p:tgtEl>
                                      </p:cBhvr>
                                    </p:animEffect>
                                  </p:childTnLst>
                                </p:cTn>
                              </p:par>
                            </p:childTnLst>
                          </p:cTn>
                        </p:par>
                        <p:par>
                          <p:cTn id="37" fill="hold">
                            <p:stCondLst>
                              <p:cond delay="4000"/>
                            </p:stCondLst>
                            <p:childTnLst>
                              <p:par>
                                <p:cTn id="38" presetID="1" presetClass="entr" presetSubtype="0" fill="hold" grpId="0" nodeType="afterEffect">
                                  <p:stCondLst>
                                    <p:cond delay="0"/>
                                  </p:stCondLst>
                                  <p:childTnLst>
                                    <p:set>
                                      <p:cBhvr>
                                        <p:cTn id="39" dur="1" fill="hold">
                                          <p:stCondLst>
                                            <p:cond delay="0"/>
                                          </p:stCondLst>
                                        </p:cTn>
                                        <p:tgtEl>
                                          <p:spTgt spid="25"/>
                                        </p:tgtEl>
                                        <p:attrNameLst>
                                          <p:attrName>style.visibility</p:attrName>
                                        </p:attrNameLst>
                                      </p:cBhvr>
                                      <p:to>
                                        <p:strVal val="visible"/>
                                      </p:to>
                                    </p:set>
                                  </p:childTnLst>
                                </p:cTn>
                              </p:par>
                              <p:par>
                                <p:cTn id="40" presetID="26" presetClass="emph" presetSubtype="0" fill="hold" grpId="1" nodeType="withEffect">
                                  <p:stCondLst>
                                    <p:cond delay="0"/>
                                  </p:stCondLst>
                                  <p:childTnLst>
                                    <p:animEffect transition="out" filter="fade">
                                      <p:cBhvr>
                                        <p:cTn id="41" dur="500" tmFilter="0, 0; .2, .5; .8, .5; 1, 0"/>
                                        <p:tgtEl>
                                          <p:spTgt spid="25"/>
                                        </p:tgtEl>
                                      </p:cBhvr>
                                    </p:animEffect>
                                    <p:animScale>
                                      <p:cBhvr>
                                        <p:cTn id="42" dur="250" autoRev="1" fill="hold"/>
                                        <p:tgtEl>
                                          <p:spTgt spid="25"/>
                                        </p:tgtEl>
                                      </p:cBhvr>
                                      <p:by x="105000" y="105000"/>
                                    </p:animScale>
                                  </p:childTnLst>
                                </p:cTn>
                              </p:par>
                            </p:childTnLst>
                          </p:cTn>
                        </p:par>
                        <p:par>
                          <p:cTn id="43" fill="hold">
                            <p:stCondLst>
                              <p:cond delay="4000"/>
                            </p:stCondLst>
                            <p:childTnLst>
                              <p:par>
                                <p:cTn id="44" presetID="22" presetClass="entr" presetSubtype="2" fill="hold" grpId="0" nodeType="after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wipe(right)">
                                      <p:cBhvr>
                                        <p:cTn id="46" dur="500"/>
                                        <p:tgtEl>
                                          <p:spTgt spid="20"/>
                                        </p:tgtEl>
                                      </p:cBhvr>
                                    </p:animEffect>
                                  </p:childTnLst>
                                </p:cTn>
                              </p:par>
                            </p:childTnLst>
                          </p:cTn>
                        </p:par>
                        <p:par>
                          <p:cTn id="47" fill="hold">
                            <p:stCondLst>
                              <p:cond delay="4500"/>
                            </p:stCondLst>
                            <p:childTnLst>
                              <p:par>
                                <p:cTn id="48" presetID="22" presetClass="entr" presetSubtype="2" fill="hold" grpId="0" nodeType="after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wipe(right)">
                                      <p:cBhvr>
                                        <p:cTn id="50" dur="500"/>
                                        <p:tgtEl>
                                          <p:spTgt spid="30"/>
                                        </p:tgtEl>
                                      </p:cBhvr>
                                    </p:animEffect>
                                  </p:childTnLst>
                                </p:cTn>
                              </p:par>
                            </p:childTnLst>
                          </p:cTn>
                        </p:par>
                        <p:par>
                          <p:cTn id="51" fill="hold">
                            <p:stCondLst>
                              <p:cond delay="5000"/>
                            </p:stCondLst>
                            <p:childTnLst>
                              <p:par>
                                <p:cTn id="52" presetID="22" presetClass="entr" presetSubtype="8" fill="hold" nodeType="after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wipe(left)">
                                      <p:cBhvr>
                                        <p:cTn id="54" dur="250"/>
                                        <p:tgtEl>
                                          <p:spTgt spid="32"/>
                                        </p:tgtEl>
                                      </p:cBhvr>
                                    </p:animEffect>
                                  </p:childTnLst>
                                </p:cTn>
                              </p:par>
                            </p:childTnLst>
                          </p:cTn>
                        </p:par>
                        <p:par>
                          <p:cTn id="55" fill="hold">
                            <p:stCondLst>
                              <p:cond delay="5500"/>
                            </p:stCondLst>
                            <p:childTnLst>
                              <p:par>
                                <p:cTn id="56" presetID="21" presetClass="entr" presetSubtype="1" fill="hold" nodeType="afterEffect">
                                  <p:stCondLst>
                                    <p:cond delay="0"/>
                                  </p:stCondLst>
                                  <p:childTnLst>
                                    <p:set>
                                      <p:cBhvr>
                                        <p:cTn id="57" dur="1" fill="hold">
                                          <p:stCondLst>
                                            <p:cond delay="0"/>
                                          </p:stCondLst>
                                        </p:cTn>
                                        <p:tgtEl>
                                          <p:spTgt spid="56"/>
                                        </p:tgtEl>
                                        <p:attrNameLst>
                                          <p:attrName>style.visibility</p:attrName>
                                        </p:attrNameLst>
                                      </p:cBhvr>
                                      <p:to>
                                        <p:strVal val="visible"/>
                                      </p:to>
                                    </p:set>
                                    <p:animEffect transition="in" filter="wheel(1)">
                                      <p:cBhvr>
                                        <p:cTn id="58" dur="1000"/>
                                        <p:tgtEl>
                                          <p:spTgt spid="56"/>
                                        </p:tgtEl>
                                      </p:cBhvr>
                                    </p:animEffect>
                                  </p:childTnLst>
                                </p:cTn>
                              </p:par>
                            </p:childTnLst>
                          </p:cTn>
                        </p:par>
                        <p:par>
                          <p:cTn id="59" fill="hold">
                            <p:stCondLst>
                              <p:cond delay="6500"/>
                            </p:stCondLst>
                            <p:childTnLst>
                              <p:par>
                                <p:cTn id="60" presetID="10" presetClass="entr" presetSubtype="0" fill="hold" nodeType="afterEffect">
                                  <p:stCondLst>
                                    <p:cond delay="0"/>
                                  </p:stCondLst>
                                  <p:childTnLst>
                                    <p:set>
                                      <p:cBhvr>
                                        <p:cTn id="61" dur="1" fill="hold">
                                          <p:stCondLst>
                                            <p:cond delay="0"/>
                                          </p:stCondLst>
                                        </p:cTn>
                                        <p:tgtEl>
                                          <p:spTgt spid="53"/>
                                        </p:tgtEl>
                                        <p:attrNameLst>
                                          <p:attrName>style.visibility</p:attrName>
                                        </p:attrNameLst>
                                      </p:cBhvr>
                                      <p:to>
                                        <p:strVal val="visible"/>
                                      </p:to>
                                    </p:set>
                                    <p:animEffect transition="in" filter="fade">
                                      <p:cBhvr>
                                        <p:cTn id="62" dur="500"/>
                                        <p:tgtEl>
                                          <p:spTgt spid="53"/>
                                        </p:tgtEl>
                                      </p:cBhvr>
                                    </p:animEffect>
                                  </p:childTnLst>
                                </p:cTn>
                              </p:par>
                            </p:childTnLst>
                          </p:cTn>
                        </p:par>
                        <p:par>
                          <p:cTn id="63" fill="hold">
                            <p:stCondLst>
                              <p:cond delay="7000"/>
                            </p:stCondLst>
                            <p:childTnLst>
                              <p:par>
                                <p:cTn id="64" presetID="1" presetClass="entr" presetSubtype="0" fill="hold" grpId="0" nodeType="afterEffect">
                                  <p:stCondLst>
                                    <p:cond delay="0"/>
                                  </p:stCondLst>
                                  <p:childTnLst>
                                    <p:set>
                                      <p:cBhvr>
                                        <p:cTn id="65" dur="1" fill="hold">
                                          <p:stCondLst>
                                            <p:cond delay="0"/>
                                          </p:stCondLst>
                                        </p:cTn>
                                        <p:tgtEl>
                                          <p:spTgt spid="23"/>
                                        </p:tgtEl>
                                        <p:attrNameLst>
                                          <p:attrName>style.visibility</p:attrName>
                                        </p:attrNameLst>
                                      </p:cBhvr>
                                      <p:to>
                                        <p:strVal val="visible"/>
                                      </p:to>
                                    </p:set>
                                  </p:childTnLst>
                                </p:cTn>
                              </p:par>
                              <p:par>
                                <p:cTn id="66" presetID="26" presetClass="emph" presetSubtype="0" fill="hold" grpId="1" nodeType="withEffect">
                                  <p:stCondLst>
                                    <p:cond delay="0"/>
                                  </p:stCondLst>
                                  <p:childTnLst>
                                    <p:animEffect transition="out" filter="fade">
                                      <p:cBhvr>
                                        <p:cTn id="67" dur="500" tmFilter="0, 0; .2, .5; .8, .5; 1, 0"/>
                                        <p:tgtEl>
                                          <p:spTgt spid="23"/>
                                        </p:tgtEl>
                                      </p:cBhvr>
                                    </p:animEffect>
                                    <p:animScale>
                                      <p:cBhvr>
                                        <p:cTn id="68" dur="250" autoRev="1" fill="hold"/>
                                        <p:tgtEl>
                                          <p:spTgt spid="23"/>
                                        </p:tgtEl>
                                      </p:cBhvr>
                                      <p:by x="105000" y="105000"/>
                                    </p:animScale>
                                  </p:childTnLst>
                                </p:cTn>
                              </p:par>
                            </p:childTnLst>
                          </p:cTn>
                        </p:par>
                        <p:par>
                          <p:cTn id="69" fill="hold">
                            <p:stCondLst>
                              <p:cond delay="7000"/>
                            </p:stCondLst>
                            <p:childTnLst>
                              <p:par>
                                <p:cTn id="70" presetID="22" presetClass="entr" presetSubtype="8" fill="hold" grpId="0" nodeType="afterEffect">
                                  <p:stCondLst>
                                    <p:cond delay="0"/>
                                  </p:stCondLst>
                                  <p:childTnLst>
                                    <p:set>
                                      <p:cBhvr>
                                        <p:cTn id="71" dur="1" fill="hold">
                                          <p:stCondLst>
                                            <p:cond delay="0"/>
                                          </p:stCondLst>
                                        </p:cTn>
                                        <p:tgtEl>
                                          <p:spTgt spid="19"/>
                                        </p:tgtEl>
                                        <p:attrNameLst>
                                          <p:attrName>style.visibility</p:attrName>
                                        </p:attrNameLst>
                                      </p:cBhvr>
                                      <p:to>
                                        <p:strVal val="visible"/>
                                      </p:to>
                                    </p:set>
                                    <p:animEffect transition="in" filter="wipe(left)">
                                      <p:cBhvr>
                                        <p:cTn id="72" dur="500"/>
                                        <p:tgtEl>
                                          <p:spTgt spid="19"/>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24"/>
                                        </p:tgtEl>
                                        <p:attrNameLst>
                                          <p:attrName>style.visibility</p:attrName>
                                        </p:attrNameLst>
                                      </p:cBhvr>
                                      <p:to>
                                        <p:strVal val="visible"/>
                                      </p:to>
                                    </p:set>
                                    <p:animEffect transition="in" filter="wipe(left)">
                                      <p:cBhvr>
                                        <p:cTn id="75" dur="500"/>
                                        <p:tgtEl>
                                          <p:spTgt spid="24"/>
                                        </p:tgtEl>
                                      </p:cBhvr>
                                    </p:animEffect>
                                  </p:childTnLst>
                                </p:cTn>
                              </p:par>
                            </p:childTnLst>
                          </p:cTn>
                        </p:par>
                        <p:par>
                          <p:cTn id="76" fill="hold">
                            <p:stCondLst>
                              <p:cond delay="7500"/>
                            </p:stCondLst>
                            <p:childTnLst>
                              <p:par>
                                <p:cTn id="77" presetID="10" presetClass="entr" presetSubtype="0" fill="hold" grpId="0" nodeType="afterEffect">
                                  <p:stCondLst>
                                    <p:cond delay="0"/>
                                  </p:stCondLst>
                                  <p:childTnLst>
                                    <p:set>
                                      <p:cBhvr>
                                        <p:cTn id="78" dur="1" fill="hold">
                                          <p:stCondLst>
                                            <p:cond delay="0"/>
                                          </p:stCondLst>
                                        </p:cTn>
                                        <p:tgtEl>
                                          <p:spTgt spid="73"/>
                                        </p:tgtEl>
                                        <p:attrNameLst>
                                          <p:attrName>style.visibility</p:attrName>
                                        </p:attrNameLst>
                                      </p:cBhvr>
                                      <p:to>
                                        <p:strVal val="visible"/>
                                      </p:to>
                                    </p:set>
                                    <p:animEffect transition="in" filter="fade">
                                      <p:cBhvr>
                                        <p:cTn id="79" dur="125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animBg="1"/>
      <p:bldP spid="21" grpId="1" animBg="1"/>
      <p:bldP spid="22" grpId="0"/>
      <p:bldP spid="23" grpId="0" animBg="1"/>
      <p:bldP spid="23" grpId="1" animBg="1"/>
      <p:bldP spid="24" grpId="0"/>
      <p:bldP spid="25" grpId="0" animBg="1"/>
      <p:bldP spid="25" grpId="1" animBg="1"/>
      <p:bldP spid="30" grpId="0"/>
      <p:bldP spid="57" grpId="0" animBg="1"/>
      <p:bldP spid="58" grpId="0" animBg="1"/>
      <p:bldP spid="7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肘形连接符 17"/>
          <p:cNvCxnSpPr/>
          <p:nvPr/>
        </p:nvCxnSpPr>
        <p:spPr>
          <a:xfrm flipV="1">
            <a:off x="4009355" y="2036927"/>
            <a:ext cx="2909448" cy="757210"/>
          </a:xfrm>
          <a:prstGeom prst="bentConnector3">
            <a:avLst>
              <a:gd name="adj1" fmla="val 62381"/>
            </a:avLst>
          </a:prstGeom>
          <a:ln w="9525" cap="rnd">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 name="肘形连接符 18"/>
          <p:cNvCxnSpPr/>
          <p:nvPr/>
        </p:nvCxnSpPr>
        <p:spPr>
          <a:xfrm>
            <a:off x="4009355" y="3113636"/>
            <a:ext cx="3096344" cy="812358"/>
          </a:xfrm>
          <a:prstGeom prst="bentConnector3">
            <a:avLst>
              <a:gd name="adj1" fmla="val 50000"/>
            </a:avLst>
          </a:prstGeom>
          <a:ln w="9525">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6918803" y="1702605"/>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标题 4"/>
          <p:cNvSpPr txBox="1"/>
          <p:nvPr/>
        </p:nvSpPr>
        <p:spPr>
          <a:xfrm>
            <a:off x="6947932" y="1797178"/>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01</a:t>
            </a:r>
          </a:p>
        </p:txBody>
      </p:sp>
      <p:cxnSp>
        <p:nvCxnSpPr>
          <p:cNvPr id="22" name="肘形连接符 21"/>
          <p:cNvCxnSpPr/>
          <p:nvPr/>
        </p:nvCxnSpPr>
        <p:spPr>
          <a:xfrm flipV="1">
            <a:off x="4628299" y="3024726"/>
            <a:ext cx="3010585" cy="777523"/>
          </a:xfrm>
          <a:prstGeom prst="bentConnector3">
            <a:avLst>
              <a:gd name="adj1" fmla="val 50000"/>
            </a:avLst>
          </a:prstGeom>
          <a:ln w="9525">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3" name="肘形连接符 22"/>
          <p:cNvCxnSpPr/>
          <p:nvPr/>
        </p:nvCxnSpPr>
        <p:spPr>
          <a:xfrm>
            <a:off x="4585419" y="4101478"/>
            <a:ext cx="3096344" cy="812358"/>
          </a:xfrm>
          <a:prstGeom prst="bentConnector3">
            <a:avLst>
              <a:gd name="adj1" fmla="val 55369"/>
            </a:avLst>
          </a:prstGeom>
          <a:ln w="9525">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24" name="椭圆 23"/>
          <p:cNvSpPr/>
          <p:nvPr/>
        </p:nvSpPr>
        <p:spPr>
          <a:xfrm>
            <a:off x="7638884" y="2710717"/>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标题 4"/>
          <p:cNvSpPr txBox="1"/>
          <p:nvPr/>
        </p:nvSpPr>
        <p:spPr>
          <a:xfrm>
            <a:off x="7668013" y="2805290"/>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02</a:t>
            </a:r>
          </a:p>
        </p:txBody>
      </p:sp>
      <p:sp>
        <p:nvSpPr>
          <p:cNvPr id="30" name="椭圆 29"/>
          <p:cNvSpPr/>
          <p:nvPr/>
        </p:nvSpPr>
        <p:spPr>
          <a:xfrm>
            <a:off x="6846796" y="3617692"/>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1" name="标题 4"/>
          <p:cNvSpPr txBox="1"/>
          <p:nvPr/>
        </p:nvSpPr>
        <p:spPr>
          <a:xfrm>
            <a:off x="6875925" y="3712265"/>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03</a:t>
            </a:r>
          </a:p>
        </p:txBody>
      </p:sp>
      <p:sp>
        <p:nvSpPr>
          <p:cNvPr id="32" name="椭圆 31"/>
          <p:cNvSpPr/>
          <p:nvPr/>
        </p:nvSpPr>
        <p:spPr>
          <a:xfrm>
            <a:off x="7566876" y="4625804"/>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标题 4"/>
          <p:cNvSpPr txBox="1"/>
          <p:nvPr/>
        </p:nvSpPr>
        <p:spPr>
          <a:xfrm>
            <a:off x="7596005" y="4720377"/>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8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04</a:t>
            </a:r>
          </a:p>
        </p:txBody>
      </p:sp>
      <p:sp>
        <p:nvSpPr>
          <p:cNvPr id="38" name="Freeform 9"/>
          <p:cNvSpPr/>
          <p:nvPr/>
        </p:nvSpPr>
        <p:spPr bwMode="auto">
          <a:xfrm flipH="1">
            <a:off x="1934709" y="2321548"/>
            <a:ext cx="2952328" cy="1843589"/>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3CCCC7"/>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1" name="KSO_Shape"/>
          <p:cNvSpPr/>
          <p:nvPr/>
        </p:nvSpPr>
        <p:spPr bwMode="auto">
          <a:xfrm>
            <a:off x="2971291" y="2926171"/>
            <a:ext cx="634342" cy="634342"/>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rgbClr val="FFFFFF"/>
          </a:solidFill>
          <a:ln>
            <a:noFill/>
          </a:ln>
        </p:spPr>
        <p:txBody>
          <a:bodyPr anchor="ctr">
            <a:scene3d>
              <a:camera prst="orthographicFront"/>
              <a:lightRig rig="threePt" dir="t"/>
            </a:scene3d>
            <a:sp3d>
              <a:contourClr>
                <a:srgbClr val="FFFFFF"/>
              </a:contourClr>
            </a:sp3d>
          </a:bodyPr>
          <a:lstStyle/>
          <a:p>
            <a:pPr algn="ctr">
              <a:defRPr/>
            </a:pPr>
            <a:endParaRPr lang="zh-CN" altLang="en-US" sz="200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矩形 45"/>
          <p:cNvSpPr/>
          <p:nvPr/>
        </p:nvSpPr>
        <p:spPr>
          <a:xfrm>
            <a:off x="2353858" y="3707748"/>
            <a:ext cx="2087545" cy="369324"/>
          </a:xfrm>
          <a:prstGeom prst="rect">
            <a:avLst/>
          </a:prstGeom>
        </p:spPr>
        <p:txBody>
          <a:bodyPr wrap="square" lIns="91431" tIns="45716" rIns="91431" bIns="45716">
            <a:spAutoFit/>
          </a:bodyPr>
          <a:lstStyle/>
          <a:p>
            <a:pPr algn="ctr">
              <a:spcBef>
                <a:spcPct val="0"/>
              </a:spcBef>
              <a:buFont typeface="Arial" panose="020B0604020202020204" pitchFamily="34" charset="0"/>
              <a:buNone/>
            </a:pPr>
            <a:r>
              <a:rPr lang="zh-CN" altLang="en-US" b="1" dirty="0">
                <a:solidFill>
                  <a:schemeClr val="bg1"/>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业内发展前景</a:t>
            </a:r>
          </a:p>
        </p:txBody>
      </p:sp>
      <p:sp>
        <p:nvSpPr>
          <p:cNvPr id="48" name="矩形 47"/>
          <p:cNvSpPr>
            <a:spLocks noChangeArrowheads="1"/>
          </p:cNvSpPr>
          <p:nvPr/>
        </p:nvSpPr>
        <p:spPr bwMode="auto">
          <a:xfrm>
            <a:off x="2164320" y="4293096"/>
            <a:ext cx="2493107" cy="867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sp>
        <p:nvSpPr>
          <p:cNvPr id="49" name="矩形 48"/>
          <p:cNvSpPr/>
          <p:nvPr/>
        </p:nvSpPr>
        <p:spPr>
          <a:xfrm>
            <a:off x="7682450" y="1484784"/>
            <a:ext cx="2758205"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50" name="矩形 47"/>
          <p:cNvSpPr>
            <a:spLocks noChangeArrowheads="1"/>
          </p:cNvSpPr>
          <p:nvPr/>
        </p:nvSpPr>
        <p:spPr bwMode="auto">
          <a:xfrm>
            <a:off x="7681763" y="1858033"/>
            <a:ext cx="302433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51" name="矩形 47"/>
          <p:cNvSpPr>
            <a:spLocks noChangeArrowheads="1"/>
          </p:cNvSpPr>
          <p:nvPr/>
        </p:nvSpPr>
        <p:spPr bwMode="auto">
          <a:xfrm>
            <a:off x="8473851" y="2938153"/>
            <a:ext cx="2952328"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52" name="矩形 51"/>
          <p:cNvSpPr/>
          <p:nvPr/>
        </p:nvSpPr>
        <p:spPr>
          <a:xfrm>
            <a:off x="7682450" y="3419716"/>
            <a:ext cx="2123549"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53" name="矩形 47"/>
          <p:cNvSpPr>
            <a:spLocks noChangeArrowheads="1"/>
          </p:cNvSpPr>
          <p:nvPr/>
        </p:nvSpPr>
        <p:spPr bwMode="auto">
          <a:xfrm>
            <a:off x="7681763" y="3802249"/>
            <a:ext cx="302433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54" name="矩形 53"/>
          <p:cNvSpPr/>
          <p:nvPr/>
        </p:nvSpPr>
        <p:spPr>
          <a:xfrm>
            <a:off x="8402530" y="4437112"/>
            <a:ext cx="2233005"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55" name="矩形 47"/>
          <p:cNvSpPr>
            <a:spLocks noChangeArrowheads="1"/>
          </p:cNvSpPr>
          <p:nvPr/>
        </p:nvSpPr>
        <p:spPr bwMode="auto">
          <a:xfrm>
            <a:off x="8401843" y="4810361"/>
            <a:ext cx="302433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56" name="矩形 55"/>
          <p:cNvSpPr/>
          <p:nvPr/>
        </p:nvSpPr>
        <p:spPr>
          <a:xfrm>
            <a:off x="8473851" y="2555620"/>
            <a:ext cx="2123549"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57"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行业前景</a:t>
            </a:r>
          </a:p>
        </p:txBody>
      </p:sp>
      <p:sp>
        <p:nvSpPr>
          <p:cNvPr id="58" name="六边形 57"/>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9" name="直接连接符 58"/>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矩形 59"/>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1" name="矩形 60"/>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六边形 61"/>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第二章</a:t>
            </a:r>
          </a:p>
        </p:txBody>
      </p:sp>
      <p:sp>
        <p:nvSpPr>
          <p:cNvPr id="64"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项目介绍</a:t>
            </a:r>
          </a:p>
        </p:txBody>
      </p:sp>
      <p:sp>
        <p:nvSpPr>
          <p:cNvPr id="65" name="KSO_Shape"/>
          <p:cNvSpPr/>
          <p:nvPr/>
        </p:nvSpPr>
        <p:spPr bwMode="auto">
          <a:xfrm>
            <a:off x="335903" y="224682"/>
            <a:ext cx="298148" cy="25392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TextBox 70"/>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2" presetClass="emph" presetSubtype="0" fill="hold" grpId="1" nodeType="afterEffect">
                                  <p:stCondLst>
                                    <p:cond delay="0"/>
                                  </p:stCondLst>
                                  <p:childTnLst>
                                    <p:animRot by="120000">
                                      <p:cBhvr>
                                        <p:cTn id="12" dur="100" fill="hold">
                                          <p:stCondLst>
                                            <p:cond delay="0"/>
                                          </p:stCondLst>
                                        </p:cTn>
                                        <p:tgtEl>
                                          <p:spTgt spid="38"/>
                                        </p:tgtEl>
                                        <p:attrNameLst>
                                          <p:attrName>r</p:attrName>
                                        </p:attrNameLst>
                                      </p:cBhvr>
                                    </p:animRot>
                                    <p:animRot by="-240000">
                                      <p:cBhvr>
                                        <p:cTn id="13" dur="200" fill="hold">
                                          <p:stCondLst>
                                            <p:cond delay="200"/>
                                          </p:stCondLst>
                                        </p:cTn>
                                        <p:tgtEl>
                                          <p:spTgt spid="38"/>
                                        </p:tgtEl>
                                        <p:attrNameLst>
                                          <p:attrName>r</p:attrName>
                                        </p:attrNameLst>
                                      </p:cBhvr>
                                    </p:animRot>
                                    <p:animRot by="240000">
                                      <p:cBhvr>
                                        <p:cTn id="14" dur="200" fill="hold">
                                          <p:stCondLst>
                                            <p:cond delay="400"/>
                                          </p:stCondLst>
                                        </p:cTn>
                                        <p:tgtEl>
                                          <p:spTgt spid="38"/>
                                        </p:tgtEl>
                                        <p:attrNameLst>
                                          <p:attrName>r</p:attrName>
                                        </p:attrNameLst>
                                      </p:cBhvr>
                                    </p:animRot>
                                    <p:animRot by="-240000">
                                      <p:cBhvr>
                                        <p:cTn id="15" dur="200" fill="hold">
                                          <p:stCondLst>
                                            <p:cond delay="600"/>
                                          </p:stCondLst>
                                        </p:cTn>
                                        <p:tgtEl>
                                          <p:spTgt spid="38"/>
                                        </p:tgtEl>
                                        <p:attrNameLst>
                                          <p:attrName>r</p:attrName>
                                        </p:attrNameLst>
                                      </p:cBhvr>
                                    </p:animRot>
                                    <p:animRot by="120000">
                                      <p:cBhvr>
                                        <p:cTn id="16" dur="200" fill="hold">
                                          <p:stCondLst>
                                            <p:cond delay="800"/>
                                          </p:stCondLst>
                                        </p:cTn>
                                        <p:tgtEl>
                                          <p:spTgt spid="38"/>
                                        </p:tgtEl>
                                        <p:attrNameLst>
                                          <p:attrName>r</p:attrName>
                                        </p:attrNameLst>
                                      </p:cBhvr>
                                    </p:animRot>
                                  </p:childTnLst>
                                </p:cTn>
                              </p:par>
                            </p:childTnLst>
                          </p:cTn>
                        </p:par>
                        <p:par>
                          <p:cTn id="17" fill="hold">
                            <p:stCondLst>
                              <p:cond delay="2000"/>
                            </p:stCondLst>
                            <p:childTnLst>
                              <p:par>
                                <p:cTn id="18" presetID="53" presetClass="entr" presetSubtype="16" fill="hold" grpId="0" nodeType="afterEffect">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cBhvr>
                                        <p:cTn id="20" dur="500" fill="hold"/>
                                        <p:tgtEl>
                                          <p:spTgt spid="41"/>
                                        </p:tgtEl>
                                        <p:attrNameLst>
                                          <p:attrName>ppt_w</p:attrName>
                                        </p:attrNameLst>
                                      </p:cBhvr>
                                      <p:tavLst>
                                        <p:tav tm="0">
                                          <p:val>
                                            <p:fltVal val="0"/>
                                          </p:val>
                                        </p:tav>
                                        <p:tav tm="100000">
                                          <p:val>
                                            <p:strVal val="#ppt_w"/>
                                          </p:val>
                                        </p:tav>
                                      </p:tavLst>
                                    </p:anim>
                                    <p:anim calcmode="lin" valueType="num">
                                      <p:cBhvr>
                                        <p:cTn id="21" dur="500" fill="hold"/>
                                        <p:tgtEl>
                                          <p:spTgt spid="41"/>
                                        </p:tgtEl>
                                        <p:attrNameLst>
                                          <p:attrName>ppt_h</p:attrName>
                                        </p:attrNameLst>
                                      </p:cBhvr>
                                      <p:tavLst>
                                        <p:tav tm="0">
                                          <p:val>
                                            <p:fltVal val="0"/>
                                          </p:val>
                                        </p:tav>
                                        <p:tav tm="100000">
                                          <p:val>
                                            <p:strVal val="#ppt_h"/>
                                          </p:val>
                                        </p:tav>
                                      </p:tavLst>
                                    </p:anim>
                                    <p:animEffect transition="in" filter="fade">
                                      <p:cBhvr>
                                        <p:cTn id="22" dur="500"/>
                                        <p:tgtEl>
                                          <p:spTgt spid="41"/>
                                        </p:tgtEl>
                                      </p:cBhvr>
                                    </p:animEffect>
                                  </p:childTnLst>
                                </p:cTn>
                              </p:par>
                              <p:par>
                                <p:cTn id="23" presetID="2" presetClass="entr" presetSubtype="4" fill="hold" grpId="0" nodeType="withEffect">
                                  <p:stCondLst>
                                    <p:cond delay="500"/>
                                  </p:stCondLst>
                                  <p:childTnLst>
                                    <p:set>
                                      <p:cBhvr>
                                        <p:cTn id="24" dur="1" fill="hold">
                                          <p:stCondLst>
                                            <p:cond delay="0"/>
                                          </p:stCondLst>
                                        </p:cTn>
                                        <p:tgtEl>
                                          <p:spTgt spid="46"/>
                                        </p:tgtEl>
                                        <p:attrNameLst>
                                          <p:attrName>style.visibility</p:attrName>
                                        </p:attrNameLst>
                                      </p:cBhvr>
                                      <p:to>
                                        <p:strVal val="visible"/>
                                      </p:to>
                                    </p:set>
                                    <p:anim calcmode="lin" valueType="num">
                                      <p:cBhvr additive="base">
                                        <p:cTn id="25" dur="500" fill="hold"/>
                                        <p:tgtEl>
                                          <p:spTgt spid="46"/>
                                        </p:tgtEl>
                                        <p:attrNameLst>
                                          <p:attrName>ppt_x</p:attrName>
                                        </p:attrNameLst>
                                      </p:cBhvr>
                                      <p:tavLst>
                                        <p:tav tm="0">
                                          <p:val>
                                            <p:strVal val="#ppt_x"/>
                                          </p:val>
                                        </p:tav>
                                        <p:tav tm="100000">
                                          <p:val>
                                            <p:strVal val="#ppt_x"/>
                                          </p:val>
                                        </p:tav>
                                      </p:tavLst>
                                    </p:anim>
                                    <p:anim calcmode="lin" valueType="num">
                                      <p:cBhvr additive="base">
                                        <p:cTn id="26" dur="500" fill="hold"/>
                                        <p:tgtEl>
                                          <p:spTgt spid="46"/>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500"/>
                                  </p:stCondLst>
                                  <p:childTnLst>
                                    <p:set>
                                      <p:cBhvr>
                                        <p:cTn id="28" dur="1" fill="hold">
                                          <p:stCondLst>
                                            <p:cond delay="0"/>
                                          </p:stCondLst>
                                        </p:cTn>
                                        <p:tgtEl>
                                          <p:spTgt spid="48"/>
                                        </p:tgtEl>
                                        <p:attrNameLst>
                                          <p:attrName>style.visibility</p:attrName>
                                        </p:attrNameLst>
                                      </p:cBhvr>
                                      <p:to>
                                        <p:strVal val="visible"/>
                                      </p:to>
                                    </p:set>
                                    <p:anim calcmode="lin" valueType="num">
                                      <p:cBhvr additive="base">
                                        <p:cTn id="29" dur="500" fill="hold"/>
                                        <p:tgtEl>
                                          <p:spTgt spid="48"/>
                                        </p:tgtEl>
                                        <p:attrNameLst>
                                          <p:attrName>ppt_x</p:attrName>
                                        </p:attrNameLst>
                                      </p:cBhvr>
                                      <p:tavLst>
                                        <p:tav tm="0">
                                          <p:val>
                                            <p:strVal val="#ppt_x"/>
                                          </p:val>
                                        </p:tav>
                                        <p:tav tm="100000">
                                          <p:val>
                                            <p:strVal val="#ppt_x"/>
                                          </p:val>
                                        </p:tav>
                                      </p:tavLst>
                                    </p:anim>
                                    <p:anim calcmode="lin" valueType="num">
                                      <p:cBhvr additive="base">
                                        <p:cTn id="30" dur="500" fill="hold"/>
                                        <p:tgtEl>
                                          <p:spTgt spid="48"/>
                                        </p:tgtEl>
                                        <p:attrNameLst>
                                          <p:attrName>ppt_y</p:attrName>
                                        </p:attrNameLst>
                                      </p:cBhvr>
                                      <p:tavLst>
                                        <p:tav tm="0">
                                          <p:val>
                                            <p:strVal val="1+#ppt_h/2"/>
                                          </p:val>
                                        </p:tav>
                                        <p:tav tm="100000">
                                          <p:val>
                                            <p:strVal val="#ppt_y"/>
                                          </p:val>
                                        </p:tav>
                                      </p:tavLst>
                                    </p:anim>
                                  </p:childTnLst>
                                </p:cTn>
                              </p:par>
                            </p:childTnLst>
                          </p:cTn>
                        </p:par>
                        <p:par>
                          <p:cTn id="31" fill="hold">
                            <p:stCondLst>
                              <p:cond delay="2500"/>
                            </p:stCondLst>
                            <p:childTnLst>
                              <p:par>
                                <p:cTn id="32" presetID="22" presetClass="entr" presetSubtype="4" fill="hold"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down)">
                                      <p:cBhvr>
                                        <p:cTn id="34" dur="500"/>
                                        <p:tgtEl>
                                          <p:spTgt spid="18"/>
                                        </p:tgtEl>
                                      </p:cBhvr>
                                    </p:animEffect>
                                  </p:childTnLst>
                                </p:cTn>
                              </p:par>
                              <p:par>
                                <p:cTn id="35" presetID="53" presetClass="entr" presetSubtype="16" fill="hold" grpId="0" nodeType="withEffect">
                                  <p:stCondLst>
                                    <p:cond delay="500"/>
                                  </p:stCondLst>
                                  <p:childTnLst>
                                    <p:set>
                                      <p:cBhvr>
                                        <p:cTn id="36" dur="1" fill="hold">
                                          <p:stCondLst>
                                            <p:cond delay="0"/>
                                          </p:stCondLst>
                                        </p:cTn>
                                        <p:tgtEl>
                                          <p:spTgt spid="20"/>
                                        </p:tgtEl>
                                        <p:attrNameLst>
                                          <p:attrName>style.visibility</p:attrName>
                                        </p:attrNameLst>
                                      </p:cBhvr>
                                      <p:to>
                                        <p:strVal val="visible"/>
                                      </p:to>
                                    </p:set>
                                    <p:anim calcmode="lin" valueType="num">
                                      <p:cBhvr>
                                        <p:cTn id="37" dur="500" fill="hold"/>
                                        <p:tgtEl>
                                          <p:spTgt spid="20"/>
                                        </p:tgtEl>
                                        <p:attrNameLst>
                                          <p:attrName>ppt_w</p:attrName>
                                        </p:attrNameLst>
                                      </p:cBhvr>
                                      <p:tavLst>
                                        <p:tav tm="0">
                                          <p:val>
                                            <p:fltVal val="0"/>
                                          </p:val>
                                        </p:tav>
                                        <p:tav tm="100000">
                                          <p:val>
                                            <p:strVal val="#ppt_w"/>
                                          </p:val>
                                        </p:tav>
                                      </p:tavLst>
                                    </p:anim>
                                    <p:anim calcmode="lin" valueType="num">
                                      <p:cBhvr>
                                        <p:cTn id="38" dur="500" fill="hold"/>
                                        <p:tgtEl>
                                          <p:spTgt spid="20"/>
                                        </p:tgtEl>
                                        <p:attrNameLst>
                                          <p:attrName>ppt_h</p:attrName>
                                        </p:attrNameLst>
                                      </p:cBhvr>
                                      <p:tavLst>
                                        <p:tav tm="0">
                                          <p:val>
                                            <p:fltVal val="0"/>
                                          </p:val>
                                        </p:tav>
                                        <p:tav tm="100000">
                                          <p:val>
                                            <p:strVal val="#ppt_h"/>
                                          </p:val>
                                        </p:tav>
                                      </p:tavLst>
                                    </p:anim>
                                    <p:animEffect transition="in" filter="fade">
                                      <p:cBhvr>
                                        <p:cTn id="39" dur="500"/>
                                        <p:tgtEl>
                                          <p:spTgt spid="20"/>
                                        </p:tgtEl>
                                      </p:cBhvr>
                                    </p:animEffect>
                                  </p:childTnLst>
                                </p:cTn>
                              </p:par>
                              <p:par>
                                <p:cTn id="40" presetID="53" presetClass="entr" presetSubtype="16" fill="hold" grpId="0" nodeType="withEffect">
                                  <p:stCondLst>
                                    <p:cond delay="500"/>
                                  </p:stCondLst>
                                  <p:childTnLst>
                                    <p:set>
                                      <p:cBhvr>
                                        <p:cTn id="41" dur="1" fill="hold">
                                          <p:stCondLst>
                                            <p:cond delay="0"/>
                                          </p:stCondLst>
                                        </p:cTn>
                                        <p:tgtEl>
                                          <p:spTgt spid="21"/>
                                        </p:tgtEl>
                                        <p:attrNameLst>
                                          <p:attrName>style.visibility</p:attrName>
                                        </p:attrNameLst>
                                      </p:cBhvr>
                                      <p:to>
                                        <p:strVal val="visible"/>
                                      </p:to>
                                    </p:set>
                                    <p:anim calcmode="lin" valueType="num">
                                      <p:cBhvr>
                                        <p:cTn id="42" dur="500" fill="hold"/>
                                        <p:tgtEl>
                                          <p:spTgt spid="21"/>
                                        </p:tgtEl>
                                        <p:attrNameLst>
                                          <p:attrName>ppt_w</p:attrName>
                                        </p:attrNameLst>
                                      </p:cBhvr>
                                      <p:tavLst>
                                        <p:tav tm="0">
                                          <p:val>
                                            <p:fltVal val="0"/>
                                          </p:val>
                                        </p:tav>
                                        <p:tav tm="100000">
                                          <p:val>
                                            <p:strVal val="#ppt_w"/>
                                          </p:val>
                                        </p:tav>
                                      </p:tavLst>
                                    </p:anim>
                                    <p:anim calcmode="lin" valueType="num">
                                      <p:cBhvr>
                                        <p:cTn id="43" dur="500" fill="hold"/>
                                        <p:tgtEl>
                                          <p:spTgt spid="21"/>
                                        </p:tgtEl>
                                        <p:attrNameLst>
                                          <p:attrName>ppt_h</p:attrName>
                                        </p:attrNameLst>
                                      </p:cBhvr>
                                      <p:tavLst>
                                        <p:tav tm="0">
                                          <p:val>
                                            <p:fltVal val="0"/>
                                          </p:val>
                                        </p:tav>
                                        <p:tav tm="100000">
                                          <p:val>
                                            <p:strVal val="#ppt_h"/>
                                          </p:val>
                                        </p:tav>
                                      </p:tavLst>
                                    </p:anim>
                                    <p:animEffect transition="in" filter="fade">
                                      <p:cBhvr>
                                        <p:cTn id="44" dur="500"/>
                                        <p:tgtEl>
                                          <p:spTgt spid="21"/>
                                        </p:tgtEl>
                                      </p:cBhvr>
                                    </p:animEffect>
                                  </p:childTnLst>
                                </p:cTn>
                              </p:par>
                              <p:par>
                                <p:cTn id="45" presetID="53" presetClass="entr" presetSubtype="16" fill="hold" grpId="0" nodeType="withEffect">
                                  <p:stCondLst>
                                    <p:cond delay="500"/>
                                  </p:stCondLst>
                                  <p:childTnLst>
                                    <p:set>
                                      <p:cBhvr>
                                        <p:cTn id="46" dur="1" fill="hold">
                                          <p:stCondLst>
                                            <p:cond delay="0"/>
                                          </p:stCondLst>
                                        </p:cTn>
                                        <p:tgtEl>
                                          <p:spTgt spid="49"/>
                                        </p:tgtEl>
                                        <p:attrNameLst>
                                          <p:attrName>style.visibility</p:attrName>
                                        </p:attrNameLst>
                                      </p:cBhvr>
                                      <p:to>
                                        <p:strVal val="visible"/>
                                      </p:to>
                                    </p:set>
                                    <p:anim calcmode="lin" valueType="num">
                                      <p:cBhvr>
                                        <p:cTn id="47" dur="500" fill="hold"/>
                                        <p:tgtEl>
                                          <p:spTgt spid="49"/>
                                        </p:tgtEl>
                                        <p:attrNameLst>
                                          <p:attrName>ppt_w</p:attrName>
                                        </p:attrNameLst>
                                      </p:cBhvr>
                                      <p:tavLst>
                                        <p:tav tm="0">
                                          <p:val>
                                            <p:fltVal val="0"/>
                                          </p:val>
                                        </p:tav>
                                        <p:tav tm="100000">
                                          <p:val>
                                            <p:strVal val="#ppt_w"/>
                                          </p:val>
                                        </p:tav>
                                      </p:tavLst>
                                    </p:anim>
                                    <p:anim calcmode="lin" valueType="num">
                                      <p:cBhvr>
                                        <p:cTn id="48" dur="500" fill="hold"/>
                                        <p:tgtEl>
                                          <p:spTgt spid="49"/>
                                        </p:tgtEl>
                                        <p:attrNameLst>
                                          <p:attrName>ppt_h</p:attrName>
                                        </p:attrNameLst>
                                      </p:cBhvr>
                                      <p:tavLst>
                                        <p:tav tm="0">
                                          <p:val>
                                            <p:fltVal val="0"/>
                                          </p:val>
                                        </p:tav>
                                        <p:tav tm="100000">
                                          <p:val>
                                            <p:strVal val="#ppt_h"/>
                                          </p:val>
                                        </p:tav>
                                      </p:tavLst>
                                    </p:anim>
                                    <p:animEffect transition="in" filter="fade">
                                      <p:cBhvr>
                                        <p:cTn id="49" dur="500"/>
                                        <p:tgtEl>
                                          <p:spTgt spid="49"/>
                                        </p:tgtEl>
                                      </p:cBhvr>
                                    </p:animEffect>
                                  </p:childTnLst>
                                </p:cTn>
                              </p:par>
                              <p:par>
                                <p:cTn id="50" presetID="53" presetClass="entr" presetSubtype="16" fill="hold" grpId="0" nodeType="withEffect">
                                  <p:stCondLst>
                                    <p:cond delay="500"/>
                                  </p:stCondLst>
                                  <p:childTnLst>
                                    <p:set>
                                      <p:cBhvr>
                                        <p:cTn id="51" dur="1" fill="hold">
                                          <p:stCondLst>
                                            <p:cond delay="0"/>
                                          </p:stCondLst>
                                        </p:cTn>
                                        <p:tgtEl>
                                          <p:spTgt spid="50"/>
                                        </p:tgtEl>
                                        <p:attrNameLst>
                                          <p:attrName>style.visibility</p:attrName>
                                        </p:attrNameLst>
                                      </p:cBhvr>
                                      <p:to>
                                        <p:strVal val="visible"/>
                                      </p:to>
                                    </p:set>
                                    <p:anim calcmode="lin" valueType="num">
                                      <p:cBhvr>
                                        <p:cTn id="52" dur="500" fill="hold"/>
                                        <p:tgtEl>
                                          <p:spTgt spid="50"/>
                                        </p:tgtEl>
                                        <p:attrNameLst>
                                          <p:attrName>ppt_w</p:attrName>
                                        </p:attrNameLst>
                                      </p:cBhvr>
                                      <p:tavLst>
                                        <p:tav tm="0">
                                          <p:val>
                                            <p:fltVal val="0"/>
                                          </p:val>
                                        </p:tav>
                                        <p:tav tm="100000">
                                          <p:val>
                                            <p:strVal val="#ppt_w"/>
                                          </p:val>
                                        </p:tav>
                                      </p:tavLst>
                                    </p:anim>
                                    <p:anim calcmode="lin" valueType="num">
                                      <p:cBhvr>
                                        <p:cTn id="53" dur="500" fill="hold"/>
                                        <p:tgtEl>
                                          <p:spTgt spid="50"/>
                                        </p:tgtEl>
                                        <p:attrNameLst>
                                          <p:attrName>ppt_h</p:attrName>
                                        </p:attrNameLst>
                                      </p:cBhvr>
                                      <p:tavLst>
                                        <p:tav tm="0">
                                          <p:val>
                                            <p:fltVal val="0"/>
                                          </p:val>
                                        </p:tav>
                                        <p:tav tm="100000">
                                          <p:val>
                                            <p:strVal val="#ppt_h"/>
                                          </p:val>
                                        </p:tav>
                                      </p:tavLst>
                                    </p:anim>
                                    <p:animEffect transition="in" filter="fade">
                                      <p:cBhvr>
                                        <p:cTn id="54" dur="500"/>
                                        <p:tgtEl>
                                          <p:spTgt spid="50"/>
                                        </p:tgtEl>
                                      </p:cBhvr>
                                    </p:animEffect>
                                  </p:childTnLst>
                                </p:cTn>
                              </p:par>
                            </p:childTnLst>
                          </p:cTn>
                        </p:par>
                        <p:par>
                          <p:cTn id="55" fill="hold">
                            <p:stCondLst>
                              <p:cond delay="3000"/>
                            </p:stCondLst>
                            <p:childTnLst>
                              <p:par>
                                <p:cTn id="56" presetID="22" presetClass="entr" presetSubtype="4" fill="hold" nodeType="after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wipe(down)">
                                      <p:cBhvr>
                                        <p:cTn id="58" dur="500"/>
                                        <p:tgtEl>
                                          <p:spTgt spid="22"/>
                                        </p:tgtEl>
                                      </p:cBhvr>
                                    </p:animEffect>
                                  </p:childTnLst>
                                </p:cTn>
                              </p:par>
                              <p:par>
                                <p:cTn id="59" presetID="53" presetClass="entr" presetSubtype="16" fill="hold" grpId="0" nodeType="withEffect">
                                  <p:stCondLst>
                                    <p:cond delay="500"/>
                                  </p:stCondLst>
                                  <p:childTnLst>
                                    <p:set>
                                      <p:cBhvr>
                                        <p:cTn id="60" dur="1" fill="hold">
                                          <p:stCondLst>
                                            <p:cond delay="0"/>
                                          </p:stCondLst>
                                        </p:cTn>
                                        <p:tgtEl>
                                          <p:spTgt spid="24"/>
                                        </p:tgtEl>
                                        <p:attrNameLst>
                                          <p:attrName>style.visibility</p:attrName>
                                        </p:attrNameLst>
                                      </p:cBhvr>
                                      <p:to>
                                        <p:strVal val="visible"/>
                                      </p:to>
                                    </p:set>
                                    <p:anim calcmode="lin" valueType="num">
                                      <p:cBhvr>
                                        <p:cTn id="61" dur="500" fill="hold"/>
                                        <p:tgtEl>
                                          <p:spTgt spid="24"/>
                                        </p:tgtEl>
                                        <p:attrNameLst>
                                          <p:attrName>ppt_w</p:attrName>
                                        </p:attrNameLst>
                                      </p:cBhvr>
                                      <p:tavLst>
                                        <p:tav tm="0">
                                          <p:val>
                                            <p:fltVal val="0"/>
                                          </p:val>
                                        </p:tav>
                                        <p:tav tm="100000">
                                          <p:val>
                                            <p:strVal val="#ppt_w"/>
                                          </p:val>
                                        </p:tav>
                                      </p:tavLst>
                                    </p:anim>
                                    <p:anim calcmode="lin" valueType="num">
                                      <p:cBhvr>
                                        <p:cTn id="62" dur="500" fill="hold"/>
                                        <p:tgtEl>
                                          <p:spTgt spid="24"/>
                                        </p:tgtEl>
                                        <p:attrNameLst>
                                          <p:attrName>ppt_h</p:attrName>
                                        </p:attrNameLst>
                                      </p:cBhvr>
                                      <p:tavLst>
                                        <p:tav tm="0">
                                          <p:val>
                                            <p:fltVal val="0"/>
                                          </p:val>
                                        </p:tav>
                                        <p:tav tm="100000">
                                          <p:val>
                                            <p:strVal val="#ppt_h"/>
                                          </p:val>
                                        </p:tav>
                                      </p:tavLst>
                                    </p:anim>
                                    <p:animEffect transition="in" filter="fade">
                                      <p:cBhvr>
                                        <p:cTn id="63" dur="500"/>
                                        <p:tgtEl>
                                          <p:spTgt spid="24"/>
                                        </p:tgtEl>
                                      </p:cBhvr>
                                    </p:animEffect>
                                  </p:childTnLst>
                                </p:cTn>
                              </p:par>
                              <p:par>
                                <p:cTn id="64" presetID="53" presetClass="entr" presetSubtype="16" fill="hold" grpId="0" nodeType="withEffect">
                                  <p:stCondLst>
                                    <p:cond delay="500"/>
                                  </p:stCondLst>
                                  <p:childTnLst>
                                    <p:set>
                                      <p:cBhvr>
                                        <p:cTn id="65" dur="1" fill="hold">
                                          <p:stCondLst>
                                            <p:cond delay="0"/>
                                          </p:stCondLst>
                                        </p:cTn>
                                        <p:tgtEl>
                                          <p:spTgt spid="25"/>
                                        </p:tgtEl>
                                        <p:attrNameLst>
                                          <p:attrName>style.visibility</p:attrName>
                                        </p:attrNameLst>
                                      </p:cBhvr>
                                      <p:to>
                                        <p:strVal val="visible"/>
                                      </p:to>
                                    </p:set>
                                    <p:anim calcmode="lin" valueType="num">
                                      <p:cBhvr>
                                        <p:cTn id="66" dur="500" fill="hold"/>
                                        <p:tgtEl>
                                          <p:spTgt spid="25"/>
                                        </p:tgtEl>
                                        <p:attrNameLst>
                                          <p:attrName>ppt_w</p:attrName>
                                        </p:attrNameLst>
                                      </p:cBhvr>
                                      <p:tavLst>
                                        <p:tav tm="0">
                                          <p:val>
                                            <p:fltVal val="0"/>
                                          </p:val>
                                        </p:tav>
                                        <p:tav tm="100000">
                                          <p:val>
                                            <p:strVal val="#ppt_w"/>
                                          </p:val>
                                        </p:tav>
                                      </p:tavLst>
                                    </p:anim>
                                    <p:anim calcmode="lin" valueType="num">
                                      <p:cBhvr>
                                        <p:cTn id="67" dur="500" fill="hold"/>
                                        <p:tgtEl>
                                          <p:spTgt spid="25"/>
                                        </p:tgtEl>
                                        <p:attrNameLst>
                                          <p:attrName>ppt_h</p:attrName>
                                        </p:attrNameLst>
                                      </p:cBhvr>
                                      <p:tavLst>
                                        <p:tav tm="0">
                                          <p:val>
                                            <p:fltVal val="0"/>
                                          </p:val>
                                        </p:tav>
                                        <p:tav tm="100000">
                                          <p:val>
                                            <p:strVal val="#ppt_h"/>
                                          </p:val>
                                        </p:tav>
                                      </p:tavLst>
                                    </p:anim>
                                    <p:animEffect transition="in" filter="fade">
                                      <p:cBhvr>
                                        <p:cTn id="68" dur="500"/>
                                        <p:tgtEl>
                                          <p:spTgt spid="25"/>
                                        </p:tgtEl>
                                      </p:cBhvr>
                                    </p:animEffect>
                                  </p:childTnLst>
                                </p:cTn>
                              </p:par>
                              <p:par>
                                <p:cTn id="69" presetID="53" presetClass="entr" presetSubtype="16" fill="hold" grpId="0" nodeType="withEffect">
                                  <p:stCondLst>
                                    <p:cond delay="500"/>
                                  </p:stCondLst>
                                  <p:childTnLst>
                                    <p:set>
                                      <p:cBhvr>
                                        <p:cTn id="70" dur="1" fill="hold">
                                          <p:stCondLst>
                                            <p:cond delay="0"/>
                                          </p:stCondLst>
                                        </p:cTn>
                                        <p:tgtEl>
                                          <p:spTgt spid="56"/>
                                        </p:tgtEl>
                                        <p:attrNameLst>
                                          <p:attrName>style.visibility</p:attrName>
                                        </p:attrNameLst>
                                      </p:cBhvr>
                                      <p:to>
                                        <p:strVal val="visible"/>
                                      </p:to>
                                    </p:set>
                                    <p:anim calcmode="lin" valueType="num">
                                      <p:cBhvr>
                                        <p:cTn id="71" dur="500" fill="hold"/>
                                        <p:tgtEl>
                                          <p:spTgt spid="56"/>
                                        </p:tgtEl>
                                        <p:attrNameLst>
                                          <p:attrName>ppt_w</p:attrName>
                                        </p:attrNameLst>
                                      </p:cBhvr>
                                      <p:tavLst>
                                        <p:tav tm="0">
                                          <p:val>
                                            <p:fltVal val="0"/>
                                          </p:val>
                                        </p:tav>
                                        <p:tav tm="100000">
                                          <p:val>
                                            <p:strVal val="#ppt_w"/>
                                          </p:val>
                                        </p:tav>
                                      </p:tavLst>
                                    </p:anim>
                                    <p:anim calcmode="lin" valueType="num">
                                      <p:cBhvr>
                                        <p:cTn id="72" dur="500" fill="hold"/>
                                        <p:tgtEl>
                                          <p:spTgt spid="56"/>
                                        </p:tgtEl>
                                        <p:attrNameLst>
                                          <p:attrName>ppt_h</p:attrName>
                                        </p:attrNameLst>
                                      </p:cBhvr>
                                      <p:tavLst>
                                        <p:tav tm="0">
                                          <p:val>
                                            <p:fltVal val="0"/>
                                          </p:val>
                                        </p:tav>
                                        <p:tav tm="100000">
                                          <p:val>
                                            <p:strVal val="#ppt_h"/>
                                          </p:val>
                                        </p:tav>
                                      </p:tavLst>
                                    </p:anim>
                                    <p:animEffect transition="in" filter="fade">
                                      <p:cBhvr>
                                        <p:cTn id="73" dur="500"/>
                                        <p:tgtEl>
                                          <p:spTgt spid="56"/>
                                        </p:tgtEl>
                                      </p:cBhvr>
                                    </p:animEffect>
                                  </p:childTnLst>
                                </p:cTn>
                              </p:par>
                              <p:par>
                                <p:cTn id="74" presetID="53" presetClass="entr" presetSubtype="16" fill="hold" grpId="0" nodeType="withEffect">
                                  <p:stCondLst>
                                    <p:cond delay="500"/>
                                  </p:stCondLst>
                                  <p:childTnLst>
                                    <p:set>
                                      <p:cBhvr>
                                        <p:cTn id="75" dur="1" fill="hold">
                                          <p:stCondLst>
                                            <p:cond delay="0"/>
                                          </p:stCondLst>
                                        </p:cTn>
                                        <p:tgtEl>
                                          <p:spTgt spid="51"/>
                                        </p:tgtEl>
                                        <p:attrNameLst>
                                          <p:attrName>style.visibility</p:attrName>
                                        </p:attrNameLst>
                                      </p:cBhvr>
                                      <p:to>
                                        <p:strVal val="visible"/>
                                      </p:to>
                                    </p:set>
                                    <p:anim calcmode="lin" valueType="num">
                                      <p:cBhvr>
                                        <p:cTn id="76" dur="500" fill="hold"/>
                                        <p:tgtEl>
                                          <p:spTgt spid="51"/>
                                        </p:tgtEl>
                                        <p:attrNameLst>
                                          <p:attrName>ppt_w</p:attrName>
                                        </p:attrNameLst>
                                      </p:cBhvr>
                                      <p:tavLst>
                                        <p:tav tm="0">
                                          <p:val>
                                            <p:fltVal val="0"/>
                                          </p:val>
                                        </p:tav>
                                        <p:tav tm="100000">
                                          <p:val>
                                            <p:strVal val="#ppt_w"/>
                                          </p:val>
                                        </p:tav>
                                      </p:tavLst>
                                    </p:anim>
                                    <p:anim calcmode="lin" valueType="num">
                                      <p:cBhvr>
                                        <p:cTn id="77" dur="500" fill="hold"/>
                                        <p:tgtEl>
                                          <p:spTgt spid="51"/>
                                        </p:tgtEl>
                                        <p:attrNameLst>
                                          <p:attrName>ppt_h</p:attrName>
                                        </p:attrNameLst>
                                      </p:cBhvr>
                                      <p:tavLst>
                                        <p:tav tm="0">
                                          <p:val>
                                            <p:fltVal val="0"/>
                                          </p:val>
                                        </p:tav>
                                        <p:tav tm="100000">
                                          <p:val>
                                            <p:strVal val="#ppt_h"/>
                                          </p:val>
                                        </p:tav>
                                      </p:tavLst>
                                    </p:anim>
                                    <p:animEffect transition="in" filter="fade">
                                      <p:cBhvr>
                                        <p:cTn id="78" dur="500"/>
                                        <p:tgtEl>
                                          <p:spTgt spid="51"/>
                                        </p:tgtEl>
                                      </p:cBhvr>
                                    </p:animEffect>
                                  </p:childTnLst>
                                </p:cTn>
                              </p:par>
                            </p:childTnLst>
                          </p:cTn>
                        </p:par>
                        <p:par>
                          <p:cTn id="79" fill="hold">
                            <p:stCondLst>
                              <p:cond delay="3500"/>
                            </p:stCondLst>
                            <p:childTnLst>
                              <p:par>
                                <p:cTn id="80" presetID="22" presetClass="entr" presetSubtype="8" fill="hold" nodeType="afterEffect">
                                  <p:stCondLst>
                                    <p:cond delay="0"/>
                                  </p:stCondLst>
                                  <p:childTnLst>
                                    <p:set>
                                      <p:cBhvr>
                                        <p:cTn id="81" dur="1" fill="hold">
                                          <p:stCondLst>
                                            <p:cond delay="0"/>
                                          </p:stCondLst>
                                        </p:cTn>
                                        <p:tgtEl>
                                          <p:spTgt spid="19"/>
                                        </p:tgtEl>
                                        <p:attrNameLst>
                                          <p:attrName>style.visibility</p:attrName>
                                        </p:attrNameLst>
                                      </p:cBhvr>
                                      <p:to>
                                        <p:strVal val="visible"/>
                                      </p:to>
                                    </p:set>
                                    <p:animEffect transition="in" filter="wipe(left)">
                                      <p:cBhvr>
                                        <p:cTn id="82" dur="500"/>
                                        <p:tgtEl>
                                          <p:spTgt spid="19"/>
                                        </p:tgtEl>
                                      </p:cBhvr>
                                    </p:animEffect>
                                  </p:childTnLst>
                                </p:cTn>
                              </p:par>
                              <p:par>
                                <p:cTn id="83" presetID="53" presetClass="entr" presetSubtype="16" fill="hold" grpId="0" nodeType="withEffect">
                                  <p:stCondLst>
                                    <p:cond delay="500"/>
                                  </p:stCondLst>
                                  <p:childTnLst>
                                    <p:set>
                                      <p:cBhvr>
                                        <p:cTn id="84" dur="1" fill="hold">
                                          <p:stCondLst>
                                            <p:cond delay="0"/>
                                          </p:stCondLst>
                                        </p:cTn>
                                        <p:tgtEl>
                                          <p:spTgt spid="30"/>
                                        </p:tgtEl>
                                        <p:attrNameLst>
                                          <p:attrName>style.visibility</p:attrName>
                                        </p:attrNameLst>
                                      </p:cBhvr>
                                      <p:to>
                                        <p:strVal val="visible"/>
                                      </p:to>
                                    </p:set>
                                    <p:anim calcmode="lin" valueType="num">
                                      <p:cBhvr>
                                        <p:cTn id="85" dur="500" fill="hold"/>
                                        <p:tgtEl>
                                          <p:spTgt spid="30"/>
                                        </p:tgtEl>
                                        <p:attrNameLst>
                                          <p:attrName>ppt_w</p:attrName>
                                        </p:attrNameLst>
                                      </p:cBhvr>
                                      <p:tavLst>
                                        <p:tav tm="0">
                                          <p:val>
                                            <p:fltVal val="0"/>
                                          </p:val>
                                        </p:tav>
                                        <p:tav tm="100000">
                                          <p:val>
                                            <p:strVal val="#ppt_w"/>
                                          </p:val>
                                        </p:tav>
                                      </p:tavLst>
                                    </p:anim>
                                    <p:anim calcmode="lin" valueType="num">
                                      <p:cBhvr>
                                        <p:cTn id="86" dur="500" fill="hold"/>
                                        <p:tgtEl>
                                          <p:spTgt spid="30"/>
                                        </p:tgtEl>
                                        <p:attrNameLst>
                                          <p:attrName>ppt_h</p:attrName>
                                        </p:attrNameLst>
                                      </p:cBhvr>
                                      <p:tavLst>
                                        <p:tav tm="0">
                                          <p:val>
                                            <p:fltVal val="0"/>
                                          </p:val>
                                        </p:tav>
                                        <p:tav tm="100000">
                                          <p:val>
                                            <p:strVal val="#ppt_h"/>
                                          </p:val>
                                        </p:tav>
                                      </p:tavLst>
                                    </p:anim>
                                    <p:animEffect transition="in" filter="fade">
                                      <p:cBhvr>
                                        <p:cTn id="87" dur="500"/>
                                        <p:tgtEl>
                                          <p:spTgt spid="30"/>
                                        </p:tgtEl>
                                      </p:cBhvr>
                                    </p:animEffect>
                                  </p:childTnLst>
                                </p:cTn>
                              </p:par>
                              <p:par>
                                <p:cTn id="88" presetID="53" presetClass="entr" presetSubtype="16" fill="hold" grpId="0" nodeType="withEffect">
                                  <p:stCondLst>
                                    <p:cond delay="500"/>
                                  </p:stCondLst>
                                  <p:childTnLst>
                                    <p:set>
                                      <p:cBhvr>
                                        <p:cTn id="89" dur="1" fill="hold">
                                          <p:stCondLst>
                                            <p:cond delay="0"/>
                                          </p:stCondLst>
                                        </p:cTn>
                                        <p:tgtEl>
                                          <p:spTgt spid="31"/>
                                        </p:tgtEl>
                                        <p:attrNameLst>
                                          <p:attrName>style.visibility</p:attrName>
                                        </p:attrNameLst>
                                      </p:cBhvr>
                                      <p:to>
                                        <p:strVal val="visible"/>
                                      </p:to>
                                    </p:set>
                                    <p:anim calcmode="lin" valueType="num">
                                      <p:cBhvr>
                                        <p:cTn id="90" dur="500" fill="hold"/>
                                        <p:tgtEl>
                                          <p:spTgt spid="31"/>
                                        </p:tgtEl>
                                        <p:attrNameLst>
                                          <p:attrName>ppt_w</p:attrName>
                                        </p:attrNameLst>
                                      </p:cBhvr>
                                      <p:tavLst>
                                        <p:tav tm="0">
                                          <p:val>
                                            <p:fltVal val="0"/>
                                          </p:val>
                                        </p:tav>
                                        <p:tav tm="100000">
                                          <p:val>
                                            <p:strVal val="#ppt_w"/>
                                          </p:val>
                                        </p:tav>
                                      </p:tavLst>
                                    </p:anim>
                                    <p:anim calcmode="lin" valueType="num">
                                      <p:cBhvr>
                                        <p:cTn id="91" dur="500" fill="hold"/>
                                        <p:tgtEl>
                                          <p:spTgt spid="31"/>
                                        </p:tgtEl>
                                        <p:attrNameLst>
                                          <p:attrName>ppt_h</p:attrName>
                                        </p:attrNameLst>
                                      </p:cBhvr>
                                      <p:tavLst>
                                        <p:tav tm="0">
                                          <p:val>
                                            <p:fltVal val="0"/>
                                          </p:val>
                                        </p:tav>
                                        <p:tav tm="100000">
                                          <p:val>
                                            <p:strVal val="#ppt_h"/>
                                          </p:val>
                                        </p:tav>
                                      </p:tavLst>
                                    </p:anim>
                                    <p:animEffect transition="in" filter="fade">
                                      <p:cBhvr>
                                        <p:cTn id="92" dur="500"/>
                                        <p:tgtEl>
                                          <p:spTgt spid="31"/>
                                        </p:tgtEl>
                                      </p:cBhvr>
                                    </p:animEffect>
                                  </p:childTnLst>
                                </p:cTn>
                              </p:par>
                              <p:par>
                                <p:cTn id="93" presetID="53" presetClass="entr" presetSubtype="16" fill="hold" grpId="0" nodeType="withEffect">
                                  <p:stCondLst>
                                    <p:cond delay="500"/>
                                  </p:stCondLst>
                                  <p:childTnLst>
                                    <p:set>
                                      <p:cBhvr>
                                        <p:cTn id="94" dur="1" fill="hold">
                                          <p:stCondLst>
                                            <p:cond delay="0"/>
                                          </p:stCondLst>
                                        </p:cTn>
                                        <p:tgtEl>
                                          <p:spTgt spid="52"/>
                                        </p:tgtEl>
                                        <p:attrNameLst>
                                          <p:attrName>style.visibility</p:attrName>
                                        </p:attrNameLst>
                                      </p:cBhvr>
                                      <p:to>
                                        <p:strVal val="visible"/>
                                      </p:to>
                                    </p:set>
                                    <p:anim calcmode="lin" valueType="num">
                                      <p:cBhvr>
                                        <p:cTn id="95" dur="500" fill="hold"/>
                                        <p:tgtEl>
                                          <p:spTgt spid="52"/>
                                        </p:tgtEl>
                                        <p:attrNameLst>
                                          <p:attrName>ppt_w</p:attrName>
                                        </p:attrNameLst>
                                      </p:cBhvr>
                                      <p:tavLst>
                                        <p:tav tm="0">
                                          <p:val>
                                            <p:fltVal val="0"/>
                                          </p:val>
                                        </p:tav>
                                        <p:tav tm="100000">
                                          <p:val>
                                            <p:strVal val="#ppt_w"/>
                                          </p:val>
                                        </p:tav>
                                      </p:tavLst>
                                    </p:anim>
                                    <p:anim calcmode="lin" valueType="num">
                                      <p:cBhvr>
                                        <p:cTn id="96" dur="500" fill="hold"/>
                                        <p:tgtEl>
                                          <p:spTgt spid="52"/>
                                        </p:tgtEl>
                                        <p:attrNameLst>
                                          <p:attrName>ppt_h</p:attrName>
                                        </p:attrNameLst>
                                      </p:cBhvr>
                                      <p:tavLst>
                                        <p:tav tm="0">
                                          <p:val>
                                            <p:fltVal val="0"/>
                                          </p:val>
                                        </p:tav>
                                        <p:tav tm="100000">
                                          <p:val>
                                            <p:strVal val="#ppt_h"/>
                                          </p:val>
                                        </p:tav>
                                      </p:tavLst>
                                    </p:anim>
                                    <p:animEffect transition="in" filter="fade">
                                      <p:cBhvr>
                                        <p:cTn id="97" dur="500"/>
                                        <p:tgtEl>
                                          <p:spTgt spid="52"/>
                                        </p:tgtEl>
                                      </p:cBhvr>
                                    </p:animEffect>
                                  </p:childTnLst>
                                </p:cTn>
                              </p:par>
                              <p:par>
                                <p:cTn id="98" presetID="53" presetClass="entr" presetSubtype="16" fill="hold" grpId="0" nodeType="withEffect">
                                  <p:stCondLst>
                                    <p:cond delay="500"/>
                                  </p:stCondLst>
                                  <p:childTnLst>
                                    <p:set>
                                      <p:cBhvr>
                                        <p:cTn id="99" dur="1" fill="hold">
                                          <p:stCondLst>
                                            <p:cond delay="0"/>
                                          </p:stCondLst>
                                        </p:cTn>
                                        <p:tgtEl>
                                          <p:spTgt spid="53"/>
                                        </p:tgtEl>
                                        <p:attrNameLst>
                                          <p:attrName>style.visibility</p:attrName>
                                        </p:attrNameLst>
                                      </p:cBhvr>
                                      <p:to>
                                        <p:strVal val="visible"/>
                                      </p:to>
                                    </p:set>
                                    <p:anim calcmode="lin" valueType="num">
                                      <p:cBhvr>
                                        <p:cTn id="100" dur="500" fill="hold"/>
                                        <p:tgtEl>
                                          <p:spTgt spid="53"/>
                                        </p:tgtEl>
                                        <p:attrNameLst>
                                          <p:attrName>ppt_w</p:attrName>
                                        </p:attrNameLst>
                                      </p:cBhvr>
                                      <p:tavLst>
                                        <p:tav tm="0">
                                          <p:val>
                                            <p:fltVal val="0"/>
                                          </p:val>
                                        </p:tav>
                                        <p:tav tm="100000">
                                          <p:val>
                                            <p:strVal val="#ppt_w"/>
                                          </p:val>
                                        </p:tav>
                                      </p:tavLst>
                                    </p:anim>
                                    <p:anim calcmode="lin" valueType="num">
                                      <p:cBhvr>
                                        <p:cTn id="101" dur="500" fill="hold"/>
                                        <p:tgtEl>
                                          <p:spTgt spid="53"/>
                                        </p:tgtEl>
                                        <p:attrNameLst>
                                          <p:attrName>ppt_h</p:attrName>
                                        </p:attrNameLst>
                                      </p:cBhvr>
                                      <p:tavLst>
                                        <p:tav tm="0">
                                          <p:val>
                                            <p:fltVal val="0"/>
                                          </p:val>
                                        </p:tav>
                                        <p:tav tm="100000">
                                          <p:val>
                                            <p:strVal val="#ppt_h"/>
                                          </p:val>
                                        </p:tav>
                                      </p:tavLst>
                                    </p:anim>
                                    <p:animEffect transition="in" filter="fade">
                                      <p:cBhvr>
                                        <p:cTn id="102" dur="500"/>
                                        <p:tgtEl>
                                          <p:spTgt spid="53"/>
                                        </p:tgtEl>
                                      </p:cBhvr>
                                    </p:animEffect>
                                  </p:childTnLst>
                                </p:cTn>
                              </p:par>
                            </p:childTnLst>
                          </p:cTn>
                        </p:par>
                        <p:par>
                          <p:cTn id="103" fill="hold">
                            <p:stCondLst>
                              <p:cond delay="4000"/>
                            </p:stCondLst>
                            <p:childTnLst>
                              <p:par>
                                <p:cTn id="104" presetID="22" presetClass="entr" presetSubtype="8" fill="hold" nodeType="afterEffect">
                                  <p:stCondLst>
                                    <p:cond delay="0"/>
                                  </p:stCondLst>
                                  <p:childTnLst>
                                    <p:set>
                                      <p:cBhvr>
                                        <p:cTn id="105" dur="1" fill="hold">
                                          <p:stCondLst>
                                            <p:cond delay="0"/>
                                          </p:stCondLst>
                                        </p:cTn>
                                        <p:tgtEl>
                                          <p:spTgt spid="23"/>
                                        </p:tgtEl>
                                        <p:attrNameLst>
                                          <p:attrName>style.visibility</p:attrName>
                                        </p:attrNameLst>
                                      </p:cBhvr>
                                      <p:to>
                                        <p:strVal val="visible"/>
                                      </p:to>
                                    </p:set>
                                    <p:animEffect transition="in" filter="wipe(left)">
                                      <p:cBhvr>
                                        <p:cTn id="106" dur="500"/>
                                        <p:tgtEl>
                                          <p:spTgt spid="23"/>
                                        </p:tgtEl>
                                      </p:cBhvr>
                                    </p:animEffect>
                                  </p:childTnLst>
                                </p:cTn>
                              </p:par>
                              <p:par>
                                <p:cTn id="107" presetID="53" presetClass="entr" presetSubtype="16" fill="hold" grpId="0" nodeType="withEffect">
                                  <p:stCondLst>
                                    <p:cond delay="500"/>
                                  </p:stCondLst>
                                  <p:childTnLst>
                                    <p:set>
                                      <p:cBhvr>
                                        <p:cTn id="108" dur="1" fill="hold">
                                          <p:stCondLst>
                                            <p:cond delay="0"/>
                                          </p:stCondLst>
                                        </p:cTn>
                                        <p:tgtEl>
                                          <p:spTgt spid="32"/>
                                        </p:tgtEl>
                                        <p:attrNameLst>
                                          <p:attrName>style.visibility</p:attrName>
                                        </p:attrNameLst>
                                      </p:cBhvr>
                                      <p:to>
                                        <p:strVal val="visible"/>
                                      </p:to>
                                    </p:set>
                                    <p:anim calcmode="lin" valueType="num">
                                      <p:cBhvr>
                                        <p:cTn id="109" dur="500" fill="hold"/>
                                        <p:tgtEl>
                                          <p:spTgt spid="32"/>
                                        </p:tgtEl>
                                        <p:attrNameLst>
                                          <p:attrName>ppt_w</p:attrName>
                                        </p:attrNameLst>
                                      </p:cBhvr>
                                      <p:tavLst>
                                        <p:tav tm="0">
                                          <p:val>
                                            <p:fltVal val="0"/>
                                          </p:val>
                                        </p:tav>
                                        <p:tav tm="100000">
                                          <p:val>
                                            <p:strVal val="#ppt_w"/>
                                          </p:val>
                                        </p:tav>
                                      </p:tavLst>
                                    </p:anim>
                                    <p:anim calcmode="lin" valueType="num">
                                      <p:cBhvr>
                                        <p:cTn id="110" dur="500" fill="hold"/>
                                        <p:tgtEl>
                                          <p:spTgt spid="32"/>
                                        </p:tgtEl>
                                        <p:attrNameLst>
                                          <p:attrName>ppt_h</p:attrName>
                                        </p:attrNameLst>
                                      </p:cBhvr>
                                      <p:tavLst>
                                        <p:tav tm="0">
                                          <p:val>
                                            <p:fltVal val="0"/>
                                          </p:val>
                                        </p:tav>
                                        <p:tav tm="100000">
                                          <p:val>
                                            <p:strVal val="#ppt_h"/>
                                          </p:val>
                                        </p:tav>
                                      </p:tavLst>
                                    </p:anim>
                                    <p:animEffect transition="in" filter="fade">
                                      <p:cBhvr>
                                        <p:cTn id="111" dur="500"/>
                                        <p:tgtEl>
                                          <p:spTgt spid="32"/>
                                        </p:tgtEl>
                                      </p:cBhvr>
                                    </p:animEffect>
                                  </p:childTnLst>
                                </p:cTn>
                              </p:par>
                              <p:par>
                                <p:cTn id="112" presetID="53" presetClass="entr" presetSubtype="16" fill="hold" grpId="0" nodeType="withEffect">
                                  <p:stCondLst>
                                    <p:cond delay="500"/>
                                  </p:stCondLst>
                                  <p:childTnLst>
                                    <p:set>
                                      <p:cBhvr>
                                        <p:cTn id="113" dur="1" fill="hold">
                                          <p:stCondLst>
                                            <p:cond delay="0"/>
                                          </p:stCondLst>
                                        </p:cTn>
                                        <p:tgtEl>
                                          <p:spTgt spid="33"/>
                                        </p:tgtEl>
                                        <p:attrNameLst>
                                          <p:attrName>style.visibility</p:attrName>
                                        </p:attrNameLst>
                                      </p:cBhvr>
                                      <p:to>
                                        <p:strVal val="visible"/>
                                      </p:to>
                                    </p:set>
                                    <p:anim calcmode="lin" valueType="num">
                                      <p:cBhvr>
                                        <p:cTn id="114" dur="500" fill="hold"/>
                                        <p:tgtEl>
                                          <p:spTgt spid="33"/>
                                        </p:tgtEl>
                                        <p:attrNameLst>
                                          <p:attrName>ppt_w</p:attrName>
                                        </p:attrNameLst>
                                      </p:cBhvr>
                                      <p:tavLst>
                                        <p:tav tm="0">
                                          <p:val>
                                            <p:fltVal val="0"/>
                                          </p:val>
                                        </p:tav>
                                        <p:tav tm="100000">
                                          <p:val>
                                            <p:strVal val="#ppt_w"/>
                                          </p:val>
                                        </p:tav>
                                      </p:tavLst>
                                    </p:anim>
                                    <p:anim calcmode="lin" valueType="num">
                                      <p:cBhvr>
                                        <p:cTn id="115" dur="500" fill="hold"/>
                                        <p:tgtEl>
                                          <p:spTgt spid="33"/>
                                        </p:tgtEl>
                                        <p:attrNameLst>
                                          <p:attrName>ppt_h</p:attrName>
                                        </p:attrNameLst>
                                      </p:cBhvr>
                                      <p:tavLst>
                                        <p:tav tm="0">
                                          <p:val>
                                            <p:fltVal val="0"/>
                                          </p:val>
                                        </p:tav>
                                        <p:tav tm="100000">
                                          <p:val>
                                            <p:strVal val="#ppt_h"/>
                                          </p:val>
                                        </p:tav>
                                      </p:tavLst>
                                    </p:anim>
                                    <p:animEffect transition="in" filter="fade">
                                      <p:cBhvr>
                                        <p:cTn id="116" dur="500"/>
                                        <p:tgtEl>
                                          <p:spTgt spid="33"/>
                                        </p:tgtEl>
                                      </p:cBhvr>
                                    </p:animEffect>
                                  </p:childTnLst>
                                </p:cTn>
                              </p:par>
                              <p:par>
                                <p:cTn id="117" presetID="53" presetClass="entr" presetSubtype="16" fill="hold" grpId="0" nodeType="withEffect">
                                  <p:stCondLst>
                                    <p:cond delay="500"/>
                                  </p:stCondLst>
                                  <p:childTnLst>
                                    <p:set>
                                      <p:cBhvr>
                                        <p:cTn id="118" dur="1" fill="hold">
                                          <p:stCondLst>
                                            <p:cond delay="0"/>
                                          </p:stCondLst>
                                        </p:cTn>
                                        <p:tgtEl>
                                          <p:spTgt spid="54"/>
                                        </p:tgtEl>
                                        <p:attrNameLst>
                                          <p:attrName>style.visibility</p:attrName>
                                        </p:attrNameLst>
                                      </p:cBhvr>
                                      <p:to>
                                        <p:strVal val="visible"/>
                                      </p:to>
                                    </p:set>
                                    <p:anim calcmode="lin" valueType="num">
                                      <p:cBhvr>
                                        <p:cTn id="119" dur="500" fill="hold"/>
                                        <p:tgtEl>
                                          <p:spTgt spid="54"/>
                                        </p:tgtEl>
                                        <p:attrNameLst>
                                          <p:attrName>ppt_w</p:attrName>
                                        </p:attrNameLst>
                                      </p:cBhvr>
                                      <p:tavLst>
                                        <p:tav tm="0">
                                          <p:val>
                                            <p:fltVal val="0"/>
                                          </p:val>
                                        </p:tav>
                                        <p:tav tm="100000">
                                          <p:val>
                                            <p:strVal val="#ppt_w"/>
                                          </p:val>
                                        </p:tav>
                                      </p:tavLst>
                                    </p:anim>
                                    <p:anim calcmode="lin" valueType="num">
                                      <p:cBhvr>
                                        <p:cTn id="120" dur="500" fill="hold"/>
                                        <p:tgtEl>
                                          <p:spTgt spid="54"/>
                                        </p:tgtEl>
                                        <p:attrNameLst>
                                          <p:attrName>ppt_h</p:attrName>
                                        </p:attrNameLst>
                                      </p:cBhvr>
                                      <p:tavLst>
                                        <p:tav tm="0">
                                          <p:val>
                                            <p:fltVal val="0"/>
                                          </p:val>
                                        </p:tav>
                                        <p:tav tm="100000">
                                          <p:val>
                                            <p:strVal val="#ppt_h"/>
                                          </p:val>
                                        </p:tav>
                                      </p:tavLst>
                                    </p:anim>
                                    <p:animEffect transition="in" filter="fade">
                                      <p:cBhvr>
                                        <p:cTn id="121" dur="500"/>
                                        <p:tgtEl>
                                          <p:spTgt spid="54"/>
                                        </p:tgtEl>
                                      </p:cBhvr>
                                    </p:animEffect>
                                  </p:childTnLst>
                                </p:cTn>
                              </p:par>
                              <p:par>
                                <p:cTn id="122" presetID="53" presetClass="entr" presetSubtype="16" fill="hold" grpId="0" nodeType="withEffect">
                                  <p:stCondLst>
                                    <p:cond delay="500"/>
                                  </p:stCondLst>
                                  <p:childTnLst>
                                    <p:set>
                                      <p:cBhvr>
                                        <p:cTn id="123" dur="1" fill="hold">
                                          <p:stCondLst>
                                            <p:cond delay="0"/>
                                          </p:stCondLst>
                                        </p:cTn>
                                        <p:tgtEl>
                                          <p:spTgt spid="55"/>
                                        </p:tgtEl>
                                        <p:attrNameLst>
                                          <p:attrName>style.visibility</p:attrName>
                                        </p:attrNameLst>
                                      </p:cBhvr>
                                      <p:to>
                                        <p:strVal val="visible"/>
                                      </p:to>
                                    </p:set>
                                    <p:anim calcmode="lin" valueType="num">
                                      <p:cBhvr>
                                        <p:cTn id="124" dur="500" fill="hold"/>
                                        <p:tgtEl>
                                          <p:spTgt spid="55"/>
                                        </p:tgtEl>
                                        <p:attrNameLst>
                                          <p:attrName>ppt_w</p:attrName>
                                        </p:attrNameLst>
                                      </p:cBhvr>
                                      <p:tavLst>
                                        <p:tav tm="0">
                                          <p:val>
                                            <p:fltVal val="0"/>
                                          </p:val>
                                        </p:tav>
                                        <p:tav tm="100000">
                                          <p:val>
                                            <p:strVal val="#ppt_w"/>
                                          </p:val>
                                        </p:tav>
                                      </p:tavLst>
                                    </p:anim>
                                    <p:anim calcmode="lin" valueType="num">
                                      <p:cBhvr>
                                        <p:cTn id="125" dur="500" fill="hold"/>
                                        <p:tgtEl>
                                          <p:spTgt spid="55"/>
                                        </p:tgtEl>
                                        <p:attrNameLst>
                                          <p:attrName>ppt_h</p:attrName>
                                        </p:attrNameLst>
                                      </p:cBhvr>
                                      <p:tavLst>
                                        <p:tav tm="0">
                                          <p:val>
                                            <p:fltVal val="0"/>
                                          </p:val>
                                        </p:tav>
                                        <p:tav tm="100000">
                                          <p:val>
                                            <p:strVal val="#ppt_h"/>
                                          </p:val>
                                        </p:tav>
                                      </p:tavLst>
                                    </p:anim>
                                    <p:animEffect transition="in" filter="fade">
                                      <p:cBhvr>
                                        <p:cTn id="126" dur="500"/>
                                        <p:tgtEl>
                                          <p:spTgt spid="55"/>
                                        </p:tgtEl>
                                      </p:cBhvr>
                                    </p:animEffect>
                                  </p:childTnLst>
                                </p:cTn>
                              </p:par>
                            </p:childTnLst>
                          </p:cTn>
                        </p:par>
                        <p:par>
                          <p:cTn id="127" fill="hold">
                            <p:stCondLst>
                              <p:cond delay="4500"/>
                            </p:stCondLst>
                            <p:childTnLst>
                              <p:par>
                                <p:cTn id="128" presetID="10" presetClass="entr" presetSubtype="0" fill="hold" grpId="0" nodeType="afterEffect">
                                  <p:stCondLst>
                                    <p:cond delay="0"/>
                                  </p:stCondLst>
                                  <p:childTnLst>
                                    <p:set>
                                      <p:cBhvr>
                                        <p:cTn id="129" dur="1" fill="hold">
                                          <p:stCondLst>
                                            <p:cond delay="0"/>
                                          </p:stCondLst>
                                        </p:cTn>
                                        <p:tgtEl>
                                          <p:spTgt spid="71"/>
                                        </p:tgtEl>
                                        <p:attrNameLst>
                                          <p:attrName>style.visibility</p:attrName>
                                        </p:attrNameLst>
                                      </p:cBhvr>
                                      <p:to>
                                        <p:strVal val="visible"/>
                                      </p:to>
                                    </p:set>
                                    <p:animEffect transition="in" filter="fade">
                                      <p:cBhvr>
                                        <p:cTn id="130" dur="125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P spid="24" grpId="0" animBg="1"/>
      <p:bldP spid="25" grpId="0"/>
      <p:bldP spid="30" grpId="0" animBg="1"/>
      <p:bldP spid="31" grpId="0"/>
      <p:bldP spid="32" grpId="0" animBg="1"/>
      <p:bldP spid="33" grpId="0"/>
      <p:bldP spid="38" grpId="0" animBg="1"/>
      <p:bldP spid="38" grpId="1" animBg="1"/>
      <p:bldP spid="41" grpId="0" animBg="1"/>
      <p:bldP spid="46" grpId="0"/>
      <p:bldP spid="48" grpId="0"/>
      <p:bldP spid="49" grpId="0"/>
      <p:bldP spid="50" grpId="0"/>
      <p:bldP spid="51" grpId="0"/>
      <p:bldP spid="52" grpId="0"/>
      <p:bldP spid="53" grpId="0"/>
      <p:bldP spid="54" grpId="0"/>
      <p:bldP spid="55" grpId="0"/>
      <p:bldP spid="56" grpId="0"/>
      <p:bldP spid="7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Freeform 5"/>
          <p:cNvSpPr/>
          <p:nvPr/>
        </p:nvSpPr>
        <p:spPr bwMode="auto">
          <a:xfrm>
            <a:off x="2032419" y="4482123"/>
            <a:ext cx="2408984" cy="1035109"/>
          </a:xfrm>
          <a:custGeom>
            <a:avLst/>
            <a:gdLst>
              <a:gd name="T0" fmla="*/ 465 w 641"/>
              <a:gd name="T1" fmla="*/ 0 h 284"/>
              <a:gd name="T2" fmla="*/ 641 w 641"/>
              <a:gd name="T3" fmla="*/ 284 h 284"/>
              <a:gd name="T4" fmla="*/ 4 w 641"/>
              <a:gd name="T5" fmla="*/ 284 h 284"/>
              <a:gd name="T6" fmla="*/ 37 w 641"/>
              <a:gd name="T7" fmla="*/ 70 h 284"/>
              <a:gd name="T8" fmla="*/ 0 w 641"/>
              <a:gd name="T9" fmla="*/ 0 h 284"/>
              <a:gd name="T10" fmla="*/ 465 w 641"/>
              <a:gd name="T11" fmla="*/ 0 h 284"/>
              <a:gd name="connsiteX0" fmla="*/ 7175 w 10000"/>
              <a:gd name="connsiteY0" fmla="*/ 23 h 10000"/>
              <a:gd name="connsiteX1" fmla="*/ 10000 w 10000"/>
              <a:gd name="connsiteY1" fmla="*/ 10000 h 10000"/>
              <a:gd name="connsiteX2" fmla="*/ 62 w 10000"/>
              <a:gd name="connsiteY2" fmla="*/ 10000 h 10000"/>
              <a:gd name="connsiteX3" fmla="*/ 577 w 10000"/>
              <a:gd name="connsiteY3" fmla="*/ 2465 h 10000"/>
              <a:gd name="connsiteX4" fmla="*/ 0 w 10000"/>
              <a:gd name="connsiteY4" fmla="*/ 0 h 10000"/>
              <a:gd name="connsiteX5" fmla="*/ 7175 w 10000"/>
              <a:gd name="connsiteY5" fmla="*/ 23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7175" y="23"/>
                </a:moveTo>
                <a:cubicBezTo>
                  <a:pt x="7893" y="4777"/>
                  <a:pt x="9563" y="7641"/>
                  <a:pt x="10000" y="10000"/>
                </a:cubicBezTo>
                <a:lnTo>
                  <a:pt x="62" y="10000"/>
                </a:lnTo>
                <a:cubicBezTo>
                  <a:pt x="359" y="7535"/>
                  <a:pt x="983" y="5317"/>
                  <a:pt x="577" y="2465"/>
                </a:cubicBezTo>
                <a:cubicBezTo>
                  <a:pt x="437" y="1408"/>
                  <a:pt x="234" y="599"/>
                  <a:pt x="0" y="0"/>
                </a:cubicBezTo>
                <a:lnTo>
                  <a:pt x="7175" y="23"/>
                </a:lnTo>
                <a:close/>
              </a:path>
            </a:pathLst>
          </a:custGeom>
          <a:solidFill>
            <a:srgbClr val="2BA5A2"/>
          </a:solidFill>
          <a:ln>
            <a:noFill/>
          </a:ln>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9" name="Freeform 6"/>
          <p:cNvSpPr/>
          <p:nvPr/>
        </p:nvSpPr>
        <p:spPr bwMode="auto">
          <a:xfrm>
            <a:off x="1446933" y="1239799"/>
            <a:ext cx="2642162" cy="1240925"/>
          </a:xfrm>
          <a:custGeom>
            <a:avLst/>
            <a:gdLst>
              <a:gd name="T0" fmla="*/ 0 w 751"/>
              <a:gd name="T1" fmla="*/ 353 h 353"/>
              <a:gd name="T2" fmla="*/ 57 w 751"/>
              <a:gd name="T3" fmla="*/ 201 h 353"/>
              <a:gd name="T4" fmla="*/ 680 w 751"/>
              <a:gd name="T5" fmla="*/ 150 h 353"/>
              <a:gd name="T6" fmla="*/ 751 w 751"/>
              <a:gd name="T7" fmla="*/ 353 h 353"/>
              <a:gd name="T8" fmla="*/ 0 w 751"/>
              <a:gd name="T9" fmla="*/ 353 h 353"/>
            </a:gdLst>
            <a:ahLst/>
            <a:cxnLst>
              <a:cxn ang="0">
                <a:pos x="T0" y="T1"/>
              </a:cxn>
              <a:cxn ang="0">
                <a:pos x="T2" y="T3"/>
              </a:cxn>
              <a:cxn ang="0">
                <a:pos x="T4" y="T5"/>
              </a:cxn>
              <a:cxn ang="0">
                <a:pos x="T6" y="T7"/>
              </a:cxn>
              <a:cxn ang="0">
                <a:pos x="T8" y="T9"/>
              </a:cxn>
            </a:cxnLst>
            <a:rect l="0" t="0" r="r" b="b"/>
            <a:pathLst>
              <a:path w="751" h="353">
                <a:moveTo>
                  <a:pt x="0" y="353"/>
                </a:moveTo>
                <a:cubicBezTo>
                  <a:pt x="14" y="313"/>
                  <a:pt x="20" y="305"/>
                  <a:pt x="57" y="201"/>
                </a:cubicBezTo>
                <a:cubicBezTo>
                  <a:pt x="126" y="10"/>
                  <a:pt x="558" y="0"/>
                  <a:pt x="680" y="150"/>
                </a:cubicBezTo>
                <a:cubicBezTo>
                  <a:pt x="730" y="213"/>
                  <a:pt x="751" y="284"/>
                  <a:pt x="751" y="353"/>
                </a:cubicBezTo>
                <a:lnTo>
                  <a:pt x="0" y="353"/>
                </a:lnTo>
                <a:close/>
              </a:path>
            </a:pathLst>
          </a:custGeom>
          <a:solidFill>
            <a:srgbClr val="3CCCC7"/>
          </a:solidFill>
          <a:ln>
            <a:noFill/>
          </a:ln>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0" name="Freeform 7"/>
          <p:cNvSpPr/>
          <p:nvPr/>
        </p:nvSpPr>
        <p:spPr bwMode="auto">
          <a:xfrm>
            <a:off x="1129035" y="2480724"/>
            <a:ext cx="2960060" cy="1011986"/>
          </a:xfrm>
          <a:custGeom>
            <a:avLst/>
            <a:gdLst>
              <a:gd name="T0" fmla="*/ 77 w 839"/>
              <a:gd name="T1" fmla="*/ 287 h 287"/>
              <a:gd name="T2" fmla="*/ 71 w 839"/>
              <a:gd name="T3" fmla="*/ 275 h 287"/>
              <a:gd name="T4" fmla="*/ 42 w 839"/>
              <a:gd name="T5" fmla="*/ 261 h 287"/>
              <a:gd name="T6" fmla="*/ 13 w 839"/>
              <a:gd name="T7" fmla="*/ 219 h 287"/>
              <a:gd name="T8" fmla="*/ 51 w 839"/>
              <a:gd name="T9" fmla="*/ 165 h 287"/>
              <a:gd name="T10" fmla="*/ 102 w 839"/>
              <a:gd name="T11" fmla="*/ 86 h 287"/>
              <a:gd name="T12" fmla="*/ 78 w 839"/>
              <a:gd name="T13" fmla="*/ 31 h 287"/>
              <a:gd name="T14" fmla="*/ 88 w 839"/>
              <a:gd name="T15" fmla="*/ 0 h 287"/>
              <a:gd name="T16" fmla="*/ 839 w 839"/>
              <a:gd name="T17" fmla="*/ 0 h 287"/>
              <a:gd name="T18" fmla="*/ 779 w 839"/>
              <a:gd name="T19" fmla="*/ 199 h 287"/>
              <a:gd name="T20" fmla="*/ 737 w 839"/>
              <a:gd name="T21" fmla="*/ 287 h 287"/>
              <a:gd name="T22" fmla="*/ 77 w 839"/>
              <a:gd name="T23" fmla="*/ 28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9" h="287">
                <a:moveTo>
                  <a:pt x="77" y="287"/>
                </a:moveTo>
                <a:cubicBezTo>
                  <a:pt x="76" y="283"/>
                  <a:pt x="74" y="279"/>
                  <a:pt x="71" y="275"/>
                </a:cubicBezTo>
                <a:cubicBezTo>
                  <a:pt x="63" y="266"/>
                  <a:pt x="55" y="265"/>
                  <a:pt x="42" y="261"/>
                </a:cubicBezTo>
                <a:cubicBezTo>
                  <a:pt x="18" y="253"/>
                  <a:pt x="0" y="244"/>
                  <a:pt x="13" y="219"/>
                </a:cubicBezTo>
                <a:cubicBezTo>
                  <a:pt x="24" y="197"/>
                  <a:pt x="26" y="198"/>
                  <a:pt x="51" y="165"/>
                </a:cubicBezTo>
                <a:cubicBezTo>
                  <a:pt x="77" y="129"/>
                  <a:pt x="102" y="96"/>
                  <a:pt x="102" y="86"/>
                </a:cubicBezTo>
                <a:cubicBezTo>
                  <a:pt x="102" y="60"/>
                  <a:pt x="69" y="60"/>
                  <a:pt x="78" y="31"/>
                </a:cubicBezTo>
                <a:cubicBezTo>
                  <a:pt x="82" y="18"/>
                  <a:pt x="85" y="9"/>
                  <a:pt x="88" y="0"/>
                </a:cubicBezTo>
                <a:cubicBezTo>
                  <a:pt x="839" y="0"/>
                  <a:pt x="839" y="0"/>
                  <a:pt x="839" y="0"/>
                </a:cubicBezTo>
                <a:cubicBezTo>
                  <a:pt x="839" y="74"/>
                  <a:pt x="815" y="145"/>
                  <a:pt x="779" y="199"/>
                </a:cubicBezTo>
                <a:cubicBezTo>
                  <a:pt x="764" y="222"/>
                  <a:pt x="749" y="248"/>
                  <a:pt x="737" y="287"/>
                </a:cubicBezTo>
                <a:lnTo>
                  <a:pt x="77" y="287"/>
                </a:lnTo>
                <a:close/>
              </a:path>
            </a:pathLst>
          </a:custGeom>
          <a:solidFill>
            <a:srgbClr val="2BA5A2"/>
          </a:solidFill>
          <a:ln>
            <a:noFill/>
          </a:ln>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1" name="Freeform 8"/>
          <p:cNvSpPr/>
          <p:nvPr/>
        </p:nvSpPr>
        <p:spPr bwMode="auto">
          <a:xfrm>
            <a:off x="1216566" y="3427467"/>
            <a:ext cx="2546937" cy="1065140"/>
          </a:xfrm>
          <a:custGeom>
            <a:avLst/>
            <a:gdLst>
              <a:gd name="T0" fmla="*/ 666 w 686"/>
              <a:gd name="T1" fmla="*/ 99 h 287"/>
              <a:gd name="T2" fmla="*/ 686 w 686"/>
              <a:gd name="T3" fmla="*/ 287 h 287"/>
              <a:gd name="T4" fmla="*/ 221 w 686"/>
              <a:gd name="T5" fmla="*/ 287 h 287"/>
              <a:gd name="T6" fmla="*/ 53 w 686"/>
              <a:gd name="T7" fmla="*/ 222 h 287"/>
              <a:gd name="T8" fmla="*/ 15 w 686"/>
              <a:gd name="T9" fmla="*/ 184 h 287"/>
              <a:gd name="T10" fmla="*/ 25 w 686"/>
              <a:gd name="T11" fmla="*/ 130 h 287"/>
              <a:gd name="T12" fmla="*/ 15 w 686"/>
              <a:gd name="T13" fmla="*/ 94 h 287"/>
              <a:gd name="T14" fmla="*/ 20 w 686"/>
              <a:gd name="T15" fmla="*/ 75 h 287"/>
              <a:gd name="T16" fmla="*/ 8 w 686"/>
              <a:gd name="T17" fmla="*/ 64 h 287"/>
              <a:gd name="T18" fmla="*/ 14 w 686"/>
              <a:gd name="T19" fmla="*/ 35 h 287"/>
              <a:gd name="T20" fmla="*/ 25 w 686"/>
              <a:gd name="T21" fmla="*/ 0 h 287"/>
              <a:gd name="T22" fmla="*/ 685 w 686"/>
              <a:gd name="T23" fmla="*/ 0 h 287"/>
              <a:gd name="T24" fmla="*/ 666 w 686"/>
              <a:gd name="T25" fmla="*/ 9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6" h="287">
                <a:moveTo>
                  <a:pt x="666" y="99"/>
                </a:moveTo>
                <a:cubicBezTo>
                  <a:pt x="658" y="172"/>
                  <a:pt x="668" y="233"/>
                  <a:pt x="686" y="287"/>
                </a:cubicBezTo>
                <a:cubicBezTo>
                  <a:pt x="221" y="287"/>
                  <a:pt x="221" y="287"/>
                  <a:pt x="221" y="287"/>
                </a:cubicBezTo>
                <a:cubicBezTo>
                  <a:pt x="167" y="221"/>
                  <a:pt x="86" y="228"/>
                  <a:pt x="53" y="222"/>
                </a:cubicBezTo>
                <a:cubicBezTo>
                  <a:pt x="26" y="217"/>
                  <a:pt x="16" y="192"/>
                  <a:pt x="15" y="184"/>
                </a:cubicBezTo>
                <a:cubicBezTo>
                  <a:pt x="12" y="171"/>
                  <a:pt x="12" y="151"/>
                  <a:pt x="25" y="130"/>
                </a:cubicBezTo>
                <a:cubicBezTo>
                  <a:pt x="37" y="108"/>
                  <a:pt x="22" y="109"/>
                  <a:pt x="15" y="94"/>
                </a:cubicBezTo>
                <a:cubicBezTo>
                  <a:pt x="11" y="87"/>
                  <a:pt x="18" y="76"/>
                  <a:pt x="20" y="75"/>
                </a:cubicBezTo>
                <a:cubicBezTo>
                  <a:pt x="24" y="73"/>
                  <a:pt x="16" y="73"/>
                  <a:pt x="8" y="64"/>
                </a:cubicBezTo>
                <a:cubicBezTo>
                  <a:pt x="0" y="54"/>
                  <a:pt x="8" y="45"/>
                  <a:pt x="14" y="35"/>
                </a:cubicBezTo>
                <a:cubicBezTo>
                  <a:pt x="19" y="27"/>
                  <a:pt x="28" y="14"/>
                  <a:pt x="25" y="0"/>
                </a:cubicBezTo>
                <a:cubicBezTo>
                  <a:pt x="685" y="0"/>
                  <a:pt x="685" y="0"/>
                  <a:pt x="685" y="0"/>
                </a:cubicBezTo>
                <a:cubicBezTo>
                  <a:pt x="677" y="27"/>
                  <a:pt x="670" y="59"/>
                  <a:pt x="666" y="99"/>
                </a:cubicBezTo>
                <a:close/>
              </a:path>
            </a:pathLst>
          </a:custGeom>
          <a:solidFill>
            <a:srgbClr val="3CCCC7"/>
          </a:solidFill>
          <a:ln>
            <a:noFill/>
          </a:ln>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102" name="Group 9"/>
          <p:cNvGrpSpPr/>
          <p:nvPr/>
        </p:nvGrpSpPr>
        <p:grpSpPr>
          <a:xfrm>
            <a:off x="1662435" y="2855646"/>
            <a:ext cx="424283" cy="449241"/>
            <a:chOff x="3659074" y="3351023"/>
            <a:chExt cx="424283" cy="449241"/>
          </a:xfrm>
          <a:solidFill>
            <a:schemeClr val="bg1"/>
          </a:solidFill>
        </p:grpSpPr>
        <p:sp>
          <p:nvSpPr>
            <p:cNvPr id="103" name="Freeform 47"/>
            <p:cNvSpPr/>
            <p:nvPr/>
          </p:nvSpPr>
          <p:spPr bwMode="auto">
            <a:xfrm>
              <a:off x="3659074" y="3518240"/>
              <a:ext cx="199662" cy="282024"/>
            </a:xfrm>
            <a:custGeom>
              <a:avLst/>
              <a:gdLst>
                <a:gd name="T0" fmla="*/ 43 w 60"/>
                <a:gd name="T1" fmla="*/ 49 h 85"/>
                <a:gd name="T2" fmla="*/ 44 w 60"/>
                <a:gd name="T3" fmla="*/ 40 h 85"/>
                <a:gd name="T4" fmla="*/ 32 w 60"/>
                <a:gd name="T5" fmla="*/ 4 h 85"/>
                <a:gd name="T6" fmla="*/ 26 w 60"/>
                <a:gd name="T7" fmla="*/ 2 h 85"/>
                <a:gd name="T8" fmla="*/ 12 w 60"/>
                <a:gd name="T9" fmla="*/ 7 h 85"/>
                <a:gd name="T10" fmla="*/ 4 w 60"/>
                <a:gd name="T11" fmla="*/ 22 h 85"/>
                <a:gd name="T12" fmla="*/ 9 w 60"/>
                <a:gd name="T13" fmla="*/ 37 h 85"/>
                <a:gd name="T14" fmla="*/ 25 w 60"/>
                <a:gd name="T15" fmla="*/ 46 h 85"/>
                <a:gd name="T16" fmla="*/ 31 w 60"/>
                <a:gd name="T17" fmla="*/ 52 h 85"/>
                <a:gd name="T18" fmla="*/ 41 w 60"/>
                <a:gd name="T19" fmla="*/ 80 h 85"/>
                <a:gd name="T20" fmla="*/ 46 w 60"/>
                <a:gd name="T21" fmla="*/ 83 h 85"/>
                <a:gd name="T22" fmla="*/ 49 w 60"/>
                <a:gd name="T23" fmla="*/ 70 h 85"/>
                <a:gd name="T24" fmla="*/ 43 w 60"/>
                <a:gd name="T25" fmla="*/ 4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85">
                  <a:moveTo>
                    <a:pt x="43" y="49"/>
                  </a:moveTo>
                  <a:cubicBezTo>
                    <a:pt x="43" y="49"/>
                    <a:pt x="45" y="43"/>
                    <a:pt x="44" y="40"/>
                  </a:cubicBezTo>
                  <a:cubicBezTo>
                    <a:pt x="32" y="4"/>
                    <a:pt x="32" y="4"/>
                    <a:pt x="32" y="4"/>
                  </a:cubicBezTo>
                  <a:cubicBezTo>
                    <a:pt x="32" y="4"/>
                    <a:pt x="31" y="0"/>
                    <a:pt x="26" y="2"/>
                  </a:cubicBezTo>
                  <a:cubicBezTo>
                    <a:pt x="12" y="7"/>
                    <a:pt x="12" y="7"/>
                    <a:pt x="12" y="7"/>
                  </a:cubicBezTo>
                  <a:cubicBezTo>
                    <a:pt x="12" y="7"/>
                    <a:pt x="0" y="11"/>
                    <a:pt x="4" y="22"/>
                  </a:cubicBezTo>
                  <a:cubicBezTo>
                    <a:pt x="9" y="37"/>
                    <a:pt x="9" y="37"/>
                    <a:pt x="9" y="37"/>
                  </a:cubicBezTo>
                  <a:cubicBezTo>
                    <a:pt x="9" y="37"/>
                    <a:pt x="14" y="50"/>
                    <a:pt x="25" y="46"/>
                  </a:cubicBezTo>
                  <a:cubicBezTo>
                    <a:pt x="25" y="46"/>
                    <a:pt x="29" y="45"/>
                    <a:pt x="31" y="52"/>
                  </a:cubicBezTo>
                  <a:cubicBezTo>
                    <a:pt x="41" y="80"/>
                    <a:pt x="41" y="80"/>
                    <a:pt x="41" y="80"/>
                  </a:cubicBezTo>
                  <a:cubicBezTo>
                    <a:pt x="41" y="80"/>
                    <a:pt x="41" y="85"/>
                    <a:pt x="46" y="83"/>
                  </a:cubicBezTo>
                  <a:cubicBezTo>
                    <a:pt x="46" y="83"/>
                    <a:pt x="60" y="81"/>
                    <a:pt x="49" y="70"/>
                  </a:cubicBezTo>
                  <a:cubicBezTo>
                    <a:pt x="52" y="63"/>
                    <a:pt x="43" y="58"/>
                    <a:pt x="43"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4" name="Freeform 48"/>
            <p:cNvSpPr/>
            <p:nvPr/>
          </p:nvSpPr>
          <p:spPr bwMode="auto">
            <a:xfrm>
              <a:off x="3768888" y="3351023"/>
              <a:ext cx="272041" cy="316965"/>
            </a:xfrm>
            <a:custGeom>
              <a:avLst/>
              <a:gdLst>
                <a:gd name="T0" fmla="*/ 70 w 82"/>
                <a:gd name="T1" fmla="*/ 58 h 95"/>
                <a:gd name="T2" fmla="*/ 73 w 82"/>
                <a:gd name="T3" fmla="*/ 45 h 95"/>
                <a:gd name="T4" fmla="*/ 62 w 82"/>
                <a:gd name="T5" fmla="*/ 36 h 95"/>
                <a:gd name="T6" fmla="*/ 52 w 82"/>
                <a:gd name="T7" fmla="*/ 4 h 95"/>
                <a:gd name="T8" fmla="*/ 48 w 82"/>
                <a:gd name="T9" fmla="*/ 6 h 95"/>
                <a:gd name="T10" fmla="*/ 4 w 82"/>
                <a:gd name="T11" fmla="*/ 47 h 95"/>
                <a:gd name="T12" fmla="*/ 2 w 82"/>
                <a:gd name="T13" fmla="*/ 52 h 95"/>
                <a:gd name="T14" fmla="*/ 12 w 82"/>
                <a:gd name="T15" fmla="*/ 83 h 95"/>
                <a:gd name="T16" fmla="*/ 17 w 82"/>
                <a:gd name="T17" fmla="*/ 85 h 95"/>
                <a:gd name="T18" fmla="*/ 78 w 82"/>
                <a:gd name="T19" fmla="*/ 92 h 95"/>
                <a:gd name="T20" fmla="*/ 81 w 82"/>
                <a:gd name="T21" fmla="*/ 91 h 95"/>
                <a:gd name="T22" fmla="*/ 70 w 82"/>
                <a:gd name="T23" fmla="*/ 5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5">
                  <a:moveTo>
                    <a:pt x="70" y="58"/>
                  </a:moveTo>
                  <a:cubicBezTo>
                    <a:pt x="73" y="55"/>
                    <a:pt x="75" y="50"/>
                    <a:pt x="73" y="45"/>
                  </a:cubicBezTo>
                  <a:cubicBezTo>
                    <a:pt x="71" y="40"/>
                    <a:pt x="67" y="37"/>
                    <a:pt x="62" y="36"/>
                  </a:cubicBezTo>
                  <a:cubicBezTo>
                    <a:pt x="52" y="4"/>
                    <a:pt x="52" y="4"/>
                    <a:pt x="52" y="4"/>
                  </a:cubicBezTo>
                  <a:cubicBezTo>
                    <a:pt x="50" y="0"/>
                    <a:pt x="48" y="6"/>
                    <a:pt x="48" y="6"/>
                  </a:cubicBezTo>
                  <a:cubicBezTo>
                    <a:pt x="40" y="38"/>
                    <a:pt x="4" y="47"/>
                    <a:pt x="4" y="47"/>
                  </a:cubicBezTo>
                  <a:cubicBezTo>
                    <a:pt x="0" y="49"/>
                    <a:pt x="2" y="52"/>
                    <a:pt x="2" y="52"/>
                  </a:cubicBezTo>
                  <a:cubicBezTo>
                    <a:pt x="12" y="83"/>
                    <a:pt x="12" y="83"/>
                    <a:pt x="12" y="83"/>
                  </a:cubicBezTo>
                  <a:cubicBezTo>
                    <a:pt x="14" y="86"/>
                    <a:pt x="17" y="85"/>
                    <a:pt x="17" y="85"/>
                  </a:cubicBezTo>
                  <a:cubicBezTo>
                    <a:pt x="56" y="72"/>
                    <a:pt x="78" y="92"/>
                    <a:pt x="78" y="92"/>
                  </a:cubicBezTo>
                  <a:cubicBezTo>
                    <a:pt x="78" y="92"/>
                    <a:pt x="82" y="95"/>
                    <a:pt x="81" y="91"/>
                  </a:cubicBezTo>
                  <a:lnTo>
                    <a:pt x="70"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5" name="Freeform 49"/>
            <p:cNvSpPr/>
            <p:nvPr/>
          </p:nvSpPr>
          <p:spPr bwMode="auto">
            <a:xfrm>
              <a:off x="4003491" y="3410922"/>
              <a:ext cx="44924" cy="57404"/>
            </a:xfrm>
            <a:custGeom>
              <a:avLst/>
              <a:gdLst>
                <a:gd name="T0" fmla="*/ 18 w 18"/>
                <a:gd name="T1" fmla="*/ 3 h 23"/>
                <a:gd name="T2" fmla="*/ 15 w 18"/>
                <a:gd name="T3" fmla="*/ 0 h 23"/>
                <a:gd name="T4" fmla="*/ 0 w 18"/>
                <a:gd name="T5" fmla="*/ 20 h 23"/>
                <a:gd name="T6" fmla="*/ 3 w 18"/>
                <a:gd name="T7" fmla="*/ 23 h 23"/>
                <a:gd name="T8" fmla="*/ 18 w 18"/>
                <a:gd name="T9" fmla="*/ 3 h 23"/>
              </a:gdLst>
              <a:ahLst/>
              <a:cxnLst>
                <a:cxn ang="0">
                  <a:pos x="T0" y="T1"/>
                </a:cxn>
                <a:cxn ang="0">
                  <a:pos x="T2" y="T3"/>
                </a:cxn>
                <a:cxn ang="0">
                  <a:pos x="T4" y="T5"/>
                </a:cxn>
                <a:cxn ang="0">
                  <a:pos x="T6" y="T7"/>
                </a:cxn>
                <a:cxn ang="0">
                  <a:pos x="T8" y="T9"/>
                </a:cxn>
              </a:cxnLst>
              <a:rect l="0" t="0" r="r" b="b"/>
              <a:pathLst>
                <a:path w="18" h="23">
                  <a:moveTo>
                    <a:pt x="18" y="3"/>
                  </a:moveTo>
                  <a:lnTo>
                    <a:pt x="15" y="0"/>
                  </a:lnTo>
                  <a:lnTo>
                    <a:pt x="0" y="20"/>
                  </a:lnTo>
                  <a:lnTo>
                    <a:pt x="3" y="23"/>
                  </a:lnTo>
                  <a:lnTo>
                    <a:pt x="18"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6" name="Freeform 50"/>
            <p:cNvSpPr/>
            <p:nvPr/>
          </p:nvSpPr>
          <p:spPr bwMode="auto">
            <a:xfrm>
              <a:off x="4023458" y="3538206"/>
              <a:ext cx="59899" cy="37438"/>
            </a:xfrm>
            <a:custGeom>
              <a:avLst/>
              <a:gdLst>
                <a:gd name="T0" fmla="*/ 0 w 24"/>
                <a:gd name="T1" fmla="*/ 3 h 15"/>
                <a:gd name="T2" fmla="*/ 23 w 24"/>
                <a:gd name="T3" fmla="*/ 15 h 15"/>
                <a:gd name="T4" fmla="*/ 24 w 24"/>
                <a:gd name="T5" fmla="*/ 12 h 15"/>
                <a:gd name="T6" fmla="*/ 3 w 24"/>
                <a:gd name="T7" fmla="*/ 0 h 15"/>
                <a:gd name="T8" fmla="*/ 0 w 24"/>
                <a:gd name="T9" fmla="*/ 3 h 15"/>
              </a:gdLst>
              <a:ahLst/>
              <a:cxnLst>
                <a:cxn ang="0">
                  <a:pos x="T0" y="T1"/>
                </a:cxn>
                <a:cxn ang="0">
                  <a:pos x="T2" y="T3"/>
                </a:cxn>
                <a:cxn ang="0">
                  <a:pos x="T4" y="T5"/>
                </a:cxn>
                <a:cxn ang="0">
                  <a:pos x="T6" y="T7"/>
                </a:cxn>
                <a:cxn ang="0">
                  <a:pos x="T8" y="T9"/>
                </a:cxn>
              </a:cxnLst>
              <a:rect l="0" t="0" r="r" b="b"/>
              <a:pathLst>
                <a:path w="24" h="15">
                  <a:moveTo>
                    <a:pt x="0" y="3"/>
                  </a:moveTo>
                  <a:lnTo>
                    <a:pt x="23" y="15"/>
                  </a:lnTo>
                  <a:lnTo>
                    <a:pt x="24" y="12"/>
                  </a:lnTo>
                  <a:lnTo>
                    <a:pt x="3"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7" name="Freeform 51"/>
            <p:cNvSpPr/>
            <p:nvPr/>
          </p:nvSpPr>
          <p:spPr bwMode="auto">
            <a:xfrm>
              <a:off x="4023458" y="3478307"/>
              <a:ext cx="59899" cy="27454"/>
            </a:xfrm>
            <a:custGeom>
              <a:avLst/>
              <a:gdLst>
                <a:gd name="T0" fmla="*/ 0 w 24"/>
                <a:gd name="T1" fmla="*/ 11 h 11"/>
                <a:gd name="T2" fmla="*/ 24 w 24"/>
                <a:gd name="T3" fmla="*/ 3 h 11"/>
                <a:gd name="T4" fmla="*/ 24 w 24"/>
                <a:gd name="T5" fmla="*/ 0 h 11"/>
                <a:gd name="T6" fmla="*/ 0 w 24"/>
                <a:gd name="T7" fmla="*/ 7 h 11"/>
                <a:gd name="T8" fmla="*/ 0 w 24"/>
                <a:gd name="T9" fmla="*/ 11 h 11"/>
              </a:gdLst>
              <a:ahLst/>
              <a:cxnLst>
                <a:cxn ang="0">
                  <a:pos x="T0" y="T1"/>
                </a:cxn>
                <a:cxn ang="0">
                  <a:pos x="T2" y="T3"/>
                </a:cxn>
                <a:cxn ang="0">
                  <a:pos x="T4" y="T5"/>
                </a:cxn>
                <a:cxn ang="0">
                  <a:pos x="T6" y="T7"/>
                </a:cxn>
                <a:cxn ang="0">
                  <a:pos x="T8" y="T9"/>
                </a:cxn>
              </a:cxnLst>
              <a:rect l="0" t="0" r="r" b="b"/>
              <a:pathLst>
                <a:path w="24" h="11">
                  <a:moveTo>
                    <a:pt x="0" y="11"/>
                  </a:moveTo>
                  <a:lnTo>
                    <a:pt x="24" y="3"/>
                  </a:lnTo>
                  <a:lnTo>
                    <a:pt x="24" y="0"/>
                  </a:lnTo>
                  <a:lnTo>
                    <a:pt x="0" y="7"/>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108" name="Freeform 64"/>
          <p:cNvSpPr>
            <a:spLocks noEditPoints="1"/>
          </p:cNvSpPr>
          <p:nvPr/>
        </p:nvSpPr>
        <p:spPr bwMode="auto">
          <a:xfrm>
            <a:off x="2731137" y="3882844"/>
            <a:ext cx="382284" cy="365006"/>
          </a:xfrm>
          <a:custGeom>
            <a:avLst/>
            <a:gdLst>
              <a:gd name="T0" fmla="*/ 125 w 133"/>
              <a:gd name="T1" fmla="*/ 0 h 127"/>
              <a:gd name="T2" fmla="*/ 9 w 133"/>
              <a:gd name="T3" fmla="*/ 0 h 127"/>
              <a:gd name="T4" fmla="*/ 0 w 133"/>
              <a:gd name="T5" fmla="*/ 9 h 127"/>
              <a:gd name="T6" fmla="*/ 0 w 133"/>
              <a:gd name="T7" fmla="*/ 91 h 127"/>
              <a:gd name="T8" fmla="*/ 9 w 133"/>
              <a:gd name="T9" fmla="*/ 100 h 127"/>
              <a:gd name="T10" fmla="*/ 53 w 133"/>
              <a:gd name="T11" fmla="*/ 100 h 127"/>
              <a:gd name="T12" fmla="*/ 40 w 133"/>
              <a:gd name="T13" fmla="*/ 118 h 127"/>
              <a:gd name="T14" fmla="*/ 40 w 133"/>
              <a:gd name="T15" fmla="*/ 127 h 127"/>
              <a:gd name="T16" fmla="*/ 53 w 133"/>
              <a:gd name="T17" fmla="*/ 127 h 127"/>
              <a:gd name="T18" fmla="*/ 80 w 133"/>
              <a:gd name="T19" fmla="*/ 127 h 127"/>
              <a:gd name="T20" fmla="*/ 94 w 133"/>
              <a:gd name="T21" fmla="*/ 127 h 127"/>
              <a:gd name="T22" fmla="*/ 94 w 133"/>
              <a:gd name="T23" fmla="*/ 118 h 127"/>
              <a:gd name="T24" fmla="*/ 80 w 133"/>
              <a:gd name="T25" fmla="*/ 100 h 127"/>
              <a:gd name="T26" fmla="*/ 125 w 133"/>
              <a:gd name="T27" fmla="*/ 100 h 127"/>
              <a:gd name="T28" fmla="*/ 133 w 133"/>
              <a:gd name="T29" fmla="*/ 91 h 127"/>
              <a:gd name="T30" fmla="*/ 133 w 133"/>
              <a:gd name="T31" fmla="*/ 9 h 127"/>
              <a:gd name="T32" fmla="*/ 125 w 133"/>
              <a:gd name="T33" fmla="*/ 0 h 127"/>
              <a:gd name="T34" fmla="*/ 60 w 133"/>
              <a:gd name="T35" fmla="*/ 89 h 127"/>
              <a:gd name="T36" fmla="*/ 67 w 133"/>
              <a:gd name="T37" fmla="*/ 82 h 127"/>
              <a:gd name="T38" fmla="*/ 75 w 133"/>
              <a:gd name="T39" fmla="*/ 89 h 127"/>
              <a:gd name="T40" fmla="*/ 67 w 133"/>
              <a:gd name="T41" fmla="*/ 97 h 127"/>
              <a:gd name="T42" fmla="*/ 60 w 133"/>
              <a:gd name="T43" fmla="*/ 89 h 127"/>
              <a:gd name="T44" fmla="*/ 124 w 133"/>
              <a:gd name="T45" fmla="*/ 79 h 127"/>
              <a:gd name="T46" fmla="*/ 10 w 133"/>
              <a:gd name="T47" fmla="*/ 79 h 127"/>
              <a:gd name="T48" fmla="*/ 10 w 133"/>
              <a:gd name="T49" fmla="*/ 10 h 127"/>
              <a:gd name="T50" fmla="*/ 124 w 133"/>
              <a:gd name="T51" fmla="*/ 10 h 127"/>
              <a:gd name="T52" fmla="*/ 124 w 133"/>
              <a:gd name="T53" fmla="*/ 7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3" h="127">
                <a:moveTo>
                  <a:pt x="125" y="0"/>
                </a:moveTo>
                <a:cubicBezTo>
                  <a:pt x="9" y="0"/>
                  <a:pt x="9" y="0"/>
                  <a:pt x="9" y="0"/>
                </a:cubicBezTo>
                <a:cubicBezTo>
                  <a:pt x="4" y="0"/>
                  <a:pt x="0" y="4"/>
                  <a:pt x="0" y="9"/>
                </a:cubicBezTo>
                <a:cubicBezTo>
                  <a:pt x="0" y="91"/>
                  <a:pt x="0" y="91"/>
                  <a:pt x="0" y="91"/>
                </a:cubicBezTo>
                <a:cubicBezTo>
                  <a:pt x="0" y="96"/>
                  <a:pt x="4" y="100"/>
                  <a:pt x="9" y="100"/>
                </a:cubicBezTo>
                <a:cubicBezTo>
                  <a:pt x="53" y="100"/>
                  <a:pt x="53" y="100"/>
                  <a:pt x="53" y="100"/>
                </a:cubicBezTo>
                <a:cubicBezTo>
                  <a:pt x="53" y="100"/>
                  <a:pt x="55" y="118"/>
                  <a:pt x="40" y="118"/>
                </a:cubicBezTo>
                <a:cubicBezTo>
                  <a:pt x="40" y="127"/>
                  <a:pt x="40" y="127"/>
                  <a:pt x="40" y="127"/>
                </a:cubicBezTo>
                <a:cubicBezTo>
                  <a:pt x="53" y="127"/>
                  <a:pt x="53" y="127"/>
                  <a:pt x="53" y="127"/>
                </a:cubicBezTo>
                <a:cubicBezTo>
                  <a:pt x="80" y="127"/>
                  <a:pt x="80" y="127"/>
                  <a:pt x="80" y="127"/>
                </a:cubicBezTo>
                <a:cubicBezTo>
                  <a:pt x="94" y="127"/>
                  <a:pt x="94" y="127"/>
                  <a:pt x="94" y="127"/>
                </a:cubicBezTo>
                <a:cubicBezTo>
                  <a:pt x="94" y="118"/>
                  <a:pt x="94" y="118"/>
                  <a:pt x="94" y="118"/>
                </a:cubicBezTo>
                <a:cubicBezTo>
                  <a:pt x="78" y="118"/>
                  <a:pt x="80" y="100"/>
                  <a:pt x="80" y="100"/>
                </a:cubicBezTo>
                <a:cubicBezTo>
                  <a:pt x="125" y="100"/>
                  <a:pt x="125" y="100"/>
                  <a:pt x="125" y="100"/>
                </a:cubicBezTo>
                <a:cubicBezTo>
                  <a:pt x="129" y="100"/>
                  <a:pt x="133" y="96"/>
                  <a:pt x="133" y="91"/>
                </a:cubicBezTo>
                <a:cubicBezTo>
                  <a:pt x="133" y="9"/>
                  <a:pt x="133" y="9"/>
                  <a:pt x="133" y="9"/>
                </a:cubicBezTo>
                <a:cubicBezTo>
                  <a:pt x="133" y="4"/>
                  <a:pt x="129" y="0"/>
                  <a:pt x="125" y="0"/>
                </a:cubicBezTo>
                <a:close/>
                <a:moveTo>
                  <a:pt x="60" y="89"/>
                </a:moveTo>
                <a:cubicBezTo>
                  <a:pt x="60" y="85"/>
                  <a:pt x="63" y="82"/>
                  <a:pt x="67" y="82"/>
                </a:cubicBezTo>
                <a:cubicBezTo>
                  <a:pt x="72" y="82"/>
                  <a:pt x="75" y="85"/>
                  <a:pt x="75" y="89"/>
                </a:cubicBezTo>
                <a:cubicBezTo>
                  <a:pt x="75" y="94"/>
                  <a:pt x="72" y="97"/>
                  <a:pt x="67" y="97"/>
                </a:cubicBezTo>
                <a:cubicBezTo>
                  <a:pt x="63" y="97"/>
                  <a:pt x="60" y="94"/>
                  <a:pt x="60" y="89"/>
                </a:cubicBezTo>
                <a:close/>
                <a:moveTo>
                  <a:pt x="124" y="79"/>
                </a:moveTo>
                <a:cubicBezTo>
                  <a:pt x="10" y="79"/>
                  <a:pt x="10" y="79"/>
                  <a:pt x="10" y="79"/>
                </a:cubicBezTo>
                <a:cubicBezTo>
                  <a:pt x="10" y="10"/>
                  <a:pt x="10" y="10"/>
                  <a:pt x="10" y="10"/>
                </a:cubicBezTo>
                <a:cubicBezTo>
                  <a:pt x="124" y="10"/>
                  <a:pt x="124" y="10"/>
                  <a:pt x="124" y="10"/>
                </a:cubicBezTo>
                <a:lnTo>
                  <a:pt x="124" y="79"/>
                </a:lnTo>
                <a:close/>
              </a:path>
            </a:pathLst>
          </a:custGeom>
          <a:solidFill>
            <a:schemeClr val="bg1"/>
          </a:solidFill>
          <a:ln>
            <a:noFill/>
          </a:ln>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109" name="Group 16"/>
          <p:cNvGrpSpPr/>
          <p:nvPr/>
        </p:nvGrpSpPr>
        <p:grpSpPr>
          <a:xfrm>
            <a:off x="3014905" y="1878177"/>
            <a:ext cx="346378" cy="471236"/>
            <a:chOff x="8248816" y="4047345"/>
            <a:chExt cx="429274" cy="584013"/>
          </a:xfrm>
          <a:solidFill>
            <a:schemeClr val="bg1"/>
          </a:solidFill>
        </p:grpSpPr>
        <p:sp>
          <p:nvSpPr>
            <p:cNvPr id="110" name="Freeform 136"/>
            <p:cNvSpPr/>
            <p:nvPr/>
          </p:nvSpPr>
          <p:spPr bwMode="auto">
            <a:xfrm>
              <a:off x="8281260" y="4049842"/>
              <a:ext cx="19966" cy="529106"/>
            </a:xfrm>
            <a:custGeom>
              <a:avLst/>
              <a:gdLst>
                <a:gd name="T0" fmla="*/ 8 w 8"/>
                <a:gd name="T1" fmla="*/ 8 h 212"/>
                <a:gd name="T2" fmla="*/ 0 w 8"/>
                <a:gd name="T3" fmla="*/ 0 h 212"/>
                <a:gd name="T4" fmla="*/ 0 w 8"/>
                <a:gd name="T5" fmla="*/ 1 h 212"/>
                <a:gd name="T6" fmla="*/ 0 w 8"/>
                <a:gd name="T7" fmla="*/ 7 h 212"/>
                <a:gd name="T8" fmla="*/ 0 w 8"/>
                <a:gd name="T9" fmla="*/ 212 h 212"/>
                <a:gd name="T10" fmla="*/ 8 w 8"/>
                <a:gd name="T11" fmla="*/ 212 h 212"/>
                <a:gd name="T12" fmla="*/ 8 w 8"/>
                <a:gd name="T13" fmla="*/ 8 h 212"/>
              </a:gdLst>
              <a:ahLst/>
              <a:cxnLst>
                <a:cxn ang="0">
                  <a:pos x="T0" y="T1"/>
                </a:cxn>
                <a:cxn ang="0">
                  <a:pos x="T2" y="T3"/>
                </a:cxn>
                <a:cxn ang="0">
                  <a:pos x="T4" y="T5"/>
                </a:cxn>
                <a:cxn ang="0">
                  <a:pos x="T6" y="T7"/>
                </a:cxn>
                <a:cxn ang="0">
                  <a:pos x="T8" y="T9"/>
                </a:cxn>
                <a:cxn ang="0">
                  <a:pos x="T10" y="T11"/>
                </a:cxn>
                <a:cxn ang="0">
                  <a:pos x="T12" y="T13"/>
                </a:cxn>
              </a:cxnLst>
              <a:rect l="0" t="0" r="r" b="b"/>
              <a:pathLst>
                <a:path w="8" h="212">
                  <a:moveTo>
                    <a:pt x="8" y="8"/>
                  </a:moveTo>
                  <a:lnTo>
                    <a:pt x="0" y="0"/>
                  </a:lnTo>
                  <a:lnTo>
                    <a:pt x="0" y="1"/>
                  </a:lnTo>
                  <a:lnTo>
                    <a:pt x="0" y="7"/>
                  </a:lnTo>
                  <a:lnTo>
                    <a:pt x="0" y="212"/>
                  </a:lnTo>
                  <a:lnTo>
                    <a:pt x="8" y="212"/>
                  </a:lnTo>
                  <a:lnTo>
                    <a:pt x="8"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1" name="Freeform 137"/>
            <p:cNvSpPr/>
            <p:nvPr/>
          </p:nvSpPr>
          <p:spPr bwMode="auto">
            <a:xfrm>
              <a:off x="8283757" y="4047345"/>
              <a:ext cx="354401" cy="19966"/>
            </a:xfrm>
            <a:custGeom>
              <a:avLst/>
              <a:gdLst>
                <a:gd name="T0" fmla="*/ 135 w 142"/>
                <a:gd name="T1" fmla="*/ 8 h 8"/>
                <a:gd name="T2" fmla="*/ 142 w 142"/>
                <a:gd name="T3" fmla="*/ 0 h 8"/>
                <a:gd name="T4" fmla="*/ 0 w 142"/>
                <a:gd name="T5" fmla="*/ 0 h 8"/>
                <a:gd name="T6" fmla="*/ 8 w 142"/>
                <a:gd name="T7" fmla="*/ 8 h 8"/>
                <a:gd name="T8" fmla="*/ 135 w 142"/>
                <a:gd name="T9" fmla="*/ 8 h 8"/>
              </a:gdLst>
              <a:ahLst/>
              <a:cxnLst>
                <a:cxn ang="0">
                  <a:pos x="T0" y="T1"/>
                </a:cxn>
                <a:cxn ang="0">
                  <a:pos x="T2" y="T3"/>
                </a:cxn>
                <a:cxn ang="0">
                  <a:pos x="T4" y="T5"/>
                </a:cxn>
                <a:cxn ang="0">
                  <a:pos x="T6" y="T7"/>
                </a:cxn>
                <a:cxn ang="0">
                  <a:pos x="T8" y="T9"/>
                </a:cxn>
              </a:cxnLst>
              <a:rect l="0" t="0" r="r" b="b"/>
              <a:pathLst>
                <a:path w="142" h="8">
                  <a:moveTo>
                    <a:pt x="135" y="8"/>
                  </a:moveTo>
                  <a:lnTo>
                    <a:pt x="142" y="0"/>
                  </a:lnTo>
                  <a:lnTo>
                    <a:pt x="0" y="0"/>
                  </a:lnTo>
                  <a:lnTo>
                    <a:pt x="8" y="8"/>
                  </a:lnTo>
                  <a:lnTo>
                    <a:pt x="135"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2" name="Freeform 138"/>
            <p:cNvSpPr/>
            <p:nvPr/>
          </p:nvSpPr>
          <p:spPr bwMode="auto">
            <a:xfrm>
              <a:off x="8620686" y="4049842"/>
              <a:ext cx="22463" cy="529106"/>
            </a:xfrm>
            <a:custGeom>
              <a:avLst/>
              <a:gdLst>
                <a:gd name="T0" fmla="*/ 0 w 9"/>
                <a:gd name="T1" fmla="*/ 8 h 212"/>
                <a:gd name="T2" fmla="*/ 0 w 9"/>
                <a:gd name="T3" fmla="*/ 212 h 212"/>
                <a:gd name="T4" fmla="*/ 9 w 9"/>
                <a:gd name="T5" fmla="*/ 212 h 212"/>
                <a:gd name="T6" fmla="*/ 9 w 9"/>
                <a:gd name="T7" fmla="*/ 7 h 212"/>
                <a:gd name="T8" fmla="*/ 9 w 9"/>
                <a:gd name="T9" fmla="*/ 1 h 212"/>
                <a:gd name="T10" fmla="*/ 9 w 9"/>
                <a:gd name="T11" fmla="*/ 0 h 212"/>
                <a:gd name="T12" fmla="*/ 0 w 9"/>
                <a:gd name="T13" fmla="*/ 9 h 212"/>
                <a:gd name="T14" fmla="*/ 0 w 9"/>
                <a:gd name="T15" fmla="*/ 8 h 2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12">
                  <a:moveTo>
                    <a:pt x="0" y="8"/>
                  </a:moveTo>
                  <a:lnTo>
                    <a:pt x="0" y="212"/>
                  </a:lnTo>
                  <a:lnTo>
                    <a:pt x="9" y="212"/>
                  </a:lnTo>
                  <a:lnTo>
                    <a:pt x="9" y="7"/>
                  </a:lnTo>
                  <a:lnTo>
                    <a:pt x="9" y="1"/>
                  </a:lnTo>
                  <a:lnTo>
                    <a:pt x="9" y="0"/>
                  </a:lnTo>
                  <a:lnTo>
                    <a:pt x="0" y="9"/>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3" name="Rectangle 139"/>
            <p:cNvSpPr>
              <a:spLocks noChangeArrowheads="1"/>
            </p:cNvSpPr>
            <p:nvPr/>
          </p:nvSpPr>
          <p:spPr bwMode="auto">
            <a:xfrm>
              <a:off x="8248816" y="4596417"/>
              <a:ext cx="429274" cy="3494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4" name="Freeform 140"/>
            <p:cNvSpPr>
              <a:spLocks noEditPoints="1"/>
            </p:cNvSpPr>
            <p:nvPr/>
          </p:nvSpPr>
          <p:spPr bwMode="auto">
            <a:xfrm>
              <a:off x="8323689" y="4089774"/>
              <a:ext cx="159730" cy="476695"/>
            </a:xfrm>
            <a:custGeom>
              <a:avLst/>
              <a:gdLst>
                <a:gd name="T0" fmla="*/ 0 w 48"/>
                <a:gd name="T1" fmla="*/ 0 h 143"/>
                <a:gd name="T2" fmla="*/ 0 w 48"/>
                <a:gd name="T3" fmla="*/ 143 h 143"/>
                <a:gd name="T4" fmla="*/ 48 w 48"/>
                <a:gd name="T5" fmla="*/ 134 h 143"/>
                <a:gd name="T6" fmla="*/ 48 w 48"/>
                <a:gd name="T7" fmla="*/ 9 h 143"/>
                <a:gd name="T8" fmla="*/ 0 w 48"/>
                <a:gd name="T9" fmla="*/ 0 h 143"/>
                <a:gd name="T10" fmla="*/ 6 w 48"/>
                <a:gd name="T11" fmla="*/ 12 h 143"/>
                <a:gd name="T12" fmla="*/ 42 w 48"/>
                <a:gd name="T13" fmla="*/ 19 h 143"/>
                <a:gd name="T14" fmla="*/ 42 w 48"/>
                <a:gd name="T15" fmla="*/ 65 h 143"/>
                <a:gd name="T16" fmla="*/ 6 w 48"/>
                <a:gd name="T17" fmla="*/ 62 h 143"/>
                <a:gd name="T18" fmla="*/ 6 w 48"/>
                <a:gd name="T19" fmla="*/ 12 h 143"/>
                <a:gd name="T20" fmla="*/ 42 w 48"/>
                <a:gd name="T21" fmla="*/ 127 h 143"/>
                <a:gd name="T22" fmla="*/ 6 w 48"/>
                <a:gd name="T23" fmla="*/ 132 h 143"/>
                <a:gd name="T24" fmla="*/ 6 w 48"/>
                <a:gd name="T25" fmla="*/ 72 h 143"/>
                <a:gd name="T26" fmla="*/ 42 w 48"/>
                <a:gd name="T27" fmla="*/ 74 h 143"/>
                <a:gd name="T28" fmla="*/ 42 w 48"/>
                <a:gd name="T29" fmla="*/ 127 h 143"/>
                <a:gd name="T30" fmla="*/ 44 w 48"/>
                <a:gd name="T31" fmla="*/ 69 h 143"/>
                <a:gd name="T32" fmla="*/ 43 w 48"/>
                <a:gd name="T33" fmla="*/ 71 h 143"/>
                <a:gd name="T34" fmla="*/ 36 w 48"/>
                <a:gd name="T35" fmla="*/ 70 h 143"/>
                <a:gd name="T36" fmla="*/ 35 w 48"/>
                <a:gd name="T37" fmla="*/ 69 h 143"/>
                <a:gd name="T38" fmla="*/ 35 w 48"/>
                <a:gd name="T39" fmla="*/ 69 h 143"/>
                <a:gd name="T40" fmla="*/ 36 w 48"/>
                <a:gd name="T41" fmla="*/ 68 h 143"/>
                <a:gd name="T42" fmla="*/ 43 w 48"/>
                <a:gd name="T43" fmla="*/ 68 h 143"/>
                <a:gd name="T44" fmla="*/ 44 w 48"/>
                <a:gd name="T45" fmla="*/ 69 h 143"/>
                <a:gd name="T46" fmla="*/ 45 w 48"/>
                <a:gd name="T47" fmla="*/ 70 h 143"/>
                <a:gd name="T48" fmla="*/ 43 w 48"/>
                <a:gd name="T49" fmla="*/ 72 h 143"/>
                <a:gd name="T50" fmla="*/ 40 w 48"/>
                <a:gd name="T51" fmla="*/ 70 h 143"/>
                <a:gd name="T52" fmla="*/ 43 w 48"/>
                <a:gd name="T53" fmla="*/ 67 h 143"/>
                <a:gd name="T54" fmla="*/ 45 w 48"/>
                <a:gd name="T55" fmla="*/ 7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43">
                  <a:moveTo>
                    <a:pt x="0" y="0"/>
                  </a:moveTo>
                  <a:cubicBezTo>
                    <a:pt x="0" y="143"/>
                    <a:pt x="0" y="143"/>
                    <a:pt x="0" y="143"/>
                  </a:cubicBezTo>
                  <a:cubicBezTo>
                    <a:pt x="48" y="134"/>
                    <a:pt x="48" y="134"/>
                    <a:pt x="48" y="134"/>
                  </a:cubicBezTo>
                  <a:cubicBezTo>
                    <a:pt x="48" y="9"/>
                    <a:pt x="48" y="9"/>
                    <a:pt x="48" y="9"/>
                  </a:cubicBezTo>
                  <a:lnTo>
                    <a:pt x="0" y="0"/>
                  </a:lnTo>
                  <a:close/>
                  <a:moveTo>
                    <a:pt x="6" y="12"/>
                  </a:moveTo>
                  <a:cubicBezTo>
                    <a:pt x="42" y="19"/>
                    <a:pt x="42" y="19"/>
                    <a:pt x="42" y="19"/>
                  </a:cubicBezTo>
                  <a:cubicBezTo>
                    <a:pt x="42" y="65"/>
                    <a:pt x="42" y="65"/>
                    <a:pt x="42" y="65"/>
                  </a:cubicBezTo>
                  <a:cubicBezTo>
                    <a:pt x="6" y="62"/>
                    <a:pt x="6" y="62"/>
                    <a:pt x="6" y="62"/>
                  </a:cubicBezTo>
                  <a:lnTo>
                    <a:pt x="6" y="12"/>
                  </a:lnTo>
                  <a:close/>
                  <a:moveTo>
                    <a:pt x="42" y="127"/>
                  </a:moveTo>
                  <a:cubicBezTo>
                    <a:pt x="6" y="132"/>
                    <a:pt x="6" y="132"/>
                    <a:pt x="6" y="132"/>
                  </a:cubicBezTo>
                  <a:cubicBezTo>
                    <a:pt x="6" y="72"/>
                    <a:pt x="6" y="72"/>
                    <a:pt x="6" y="72"/>
                  </a:cubicBezTo>
                  <a:cubicBezTo>
                    <a:pt x="42" y="74"/>
                    <a:pt x="42" y="74"/>
                    <a:pt x="42" y="74"/>
                  </a:cubicBezTo>
                  <a:lnTo>
                    <a:pt x="42" y="127"/>
                  </a:lnTo>
                  <a:close/>
                  <a:moveTo>
                    <a:pt x="44" y="69"/>
                  </a:moveTo>
                  <a:cubicBezTo>
                    <a:pt x="44" y="70"/>
                    <a:pt x="44" y="71"/>
                    <a:pt x="43" y="71"/>
                  </a:cubicBezTo>
                  <a:cubicBezTo>
                    <a:pt x="36" y="70"/>
                    <a:pt x="36" y="70"/>
                    <a:pt x="36" y="70"/>
                  </a:cubicBezTo>
                  <a:cubicBezTo>
                    <a:pt x="35" y="70"/>
                    <a:pt x="35" y="70"/>
                    <a:pt x="35" y="69"/>
                  </a:cubicBezTo>
                  <a:cubicBezTo>
                    <a:pt x="35" y="69"/>
                    <a:pt x="35" y="69"/>
                    <a:pt x="35" y="69"/>
                  </a:cubicBezTo>
                  <a:cubicBezTo>
                    <a:pt x="35" y="68"/>
                    <a:pt x="35" y="68"/>
                    <a:pt x="36" y="68"/>
                  </a:cubicBezTo>
                  <a:cubicBezTo>
                    <a:pt x="43" y="68"/>
                    <a:pt x="43" y="68"/>
                    <a:pt x="43" y="68"/>
                  </a:cubicBezTo>
                  <a:cubicBezTo>
                    <a:pt x="44" y="68"/>
                    <a:pt x="44" y="69"/>
                    <a:pt x="44" y="69"/>
                  </a:cubicBezTo>
                  <a:close/>
                  <a:moveTo>
                    <a:pt x="45" y="70"/>
                  </a:moveTo>
                  <a:cubicBezTo>
                    <a:pt x="45" y="71"/>
                    <a:pt x="44" y="72"/>
                    <a:pt x="43" y="72"/>
                  </a:cubicBezTo>
                  <a:cubicBezTo>
                    <a:pt x="41" y="72"/>
                    <a:pt x="40" y="71"/>
                    <a:pt x="40" y="70"/>
                  </a:cubicBezTo>
                  <a:cubicBezTo>
                    <a:pt x="40" y="68"/>
                    <a:pt x="41" y="67"/>
                    <a:pt x="43" y="67"/>
                  </a:cubicBezTo>
                  <a:cubicBezTo>
                    <a:pt x="44" y="67"/>
                    <a:pt x="45" y="68"/>
                    <a:pt x="45"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115" name="Group 22"/>
          <p:cNvGrpSpPr/>
          <p:nvPr/>
        </p:nvGrpSpPr>
        <p:grpSpPr>
          <a:xfrm>
            <a:off x="2359566" y="4727638"/>
            <a:ext cx="379359" cy="376864"/>
            <a:chOff x="6853673" y="3715407"/>
            <a:chExt cx="379359" cy="376864"/>
          </a:xfrm>
          <a:solidFill>
            <a:schemeClr val="bg1"/>
          </a:solidFill>
        </p:grpSpPr>
        <p:sp>
          <p:nvSpPr>
            <p:cNvPr id="116" name="Freeform 150"/>
            <p:cNvSpPr>
              <a:spLocks noEditPoints="1"/>
            </p:cNvSpPr>
            <p:nvPr/>
          </p:nvSpPr>
          <p:spPr bwMode="auto">
            <a:xfrm>
              <a:off x="6853673" y="3715407"/>
              <a:ext cx="379359" cy="376864"/>
            </a:xfrm>
            <a:custGeom>
              <a:avLst/>
              <a:gdLst>
                <a:gd name="T0" fmla="*/ 57 w 114"/>
                <a:gd name="T1" fmla="*/ 0 h 114"/>
                <a:gd name="T2" fmla="*/ 0 w 114"/>
                <a:gd name="T3" fmla="*/ 57 h 114"/>
                <a:gd name="T4" fmla="*/ 57 w 114"/>
                <a:gd name="T5" fmla="*/ 114 h 114"/>
                <a:gd name="T6" fmla="*/ 114 w 114"/>
                <a:gd name="T7" fmla="*/ 57 h 114"/>
                <a:gd name="T8" fmla="*/ 57 w 114"/>
                <a:gd name="T9" fmla="*/ 0 h 114"/>
                <a:gd name="T10" fmla="*/ 57 w 114"/>
                <a:gd name="T11" fmla="*/ 108 h 114"/>
                <a:gd name="T12" fmla="*/ 6 w 114"/>
                <a:gd name="T13" fmla="*/ 57 h 114"/>
                <a:gd name="T14" fmla="*/ 57 w 114"/>
                <a:gd name="T15" fmla="*/ 6 h 114"/>
                <a:gd name="T16" fmla="*/ 108 w 114"/>
                <a:gd name="T17" fmla="*/ 57 h 114"/>
                <a:gd name="T18" fmla="*/ 57 w 114"/>
                <a:gd name="T19" fmla="*/ 10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4">
                  <a:moveTo>
                    <a:pt x="57" y="0"/>
                  </a:moveTo>
                  <a:cubicBezTo>
                    <a:pt x="25" y="0"/>
                    <a:pt x="0" y="25"/>
                    <a:pt x="0" y="57"/>
                  </a:cubicBezTo>
                  <a:cubicBezTo>
                    <a:pt x="0" y="89"/>
                    <a:pt x="25" y="114"/>
                    <a:pt x="57" y="114"/>
                  </a:cubicBezTo>
                  <a:cubicBezTo>
                    <a:pt x="89" y="114"/>
                    <a:pt x="114" y="89"/>
                    <a:pt x="114" y="57"/>
                  </a:cubicBezTo>
                  <a:cubicBezTo>
                    <a:pt x="114" y="25"/>
                    <a:pt x="89" y="0"/>
                    <a:pt x="57" y="0"/>
                  </a:cubicBezTo>
                  <a:close/>
                  <a:moveTo>
                    <a:pt x="57" y="108"/>
                  </a:moveTo>
                  <a:cubicBezTo>
                    <a:pt x="29" y="108"/>
                    <a:pt x="6" y="85"/>
                    <a:pt x="6" y="57"/>
                  </a:cubicBezTo>
                  <a:cubicBezTo>
                    <a:pt x="6" y="29"/>
                    <a:pt x="29" y="6"/>
                    <a:pt x="57" y="6"/>
                  </a:cubicBezTo>
                  <a:cubicBezTo>
                    <a:pt x="85" y="6"/>
                    <a:pt x="108" y="29"/>
                    <a:pt x="108" y="57"/>
                  </a:cubicBezTo>
                  <a:cubicBezTo>
                    <a:pt x="108" y="85"/>
                    <a:pt x="85" y="108"/>
                    <a:pt x="57"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7" name="Rectangle 151"/>
            <p:cNvSpPr>
              <a:spLocks noChangeArrowheads="1"/>
            </p:cNvSpPr>
            <p:nvPr/>
          </p:nvSpPr>
          <p:spPr bwMode="auto">
            <a:xfrm>
              <a:off x="6998429" y="3987447"/>
              <a:ext cx="22463"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8" name="Rectangle 152"/>
            <p:cNvSpPr>
              <a:spLocks noChangeArrowheads="1"/>
            </p:cNvSpPr>
            <p:nvPr/>
          </p:nvSpPr>
          <p:spPr bwMode="auto">
            <a:xfrm>
              <a:off x="7033370"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9" name="Rectangle 153"/>
            <p:cNvSpPr>
              <a:spLocks noChangeArrowheads="1"/>
            </p:cNvSpPr>
            <p:nvPr/>
          </p:nvSpPr>
          <p:spPr bwMode="auto">
            <a:xfrm>
              <a:off x="7068311"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0" name="Freeform 154"/>
            <p:cNvSpPr/>
            <p:nvPr/>
          </p:nvSpPr>
          <p:spPr bwMode="auto">
            <a:xfrm>
              <a:off x="6970976" y="3822725"/>
              <a:ext cx="82362" cy="84857"/>
            </a:xfrm>
            <a:custGeom>
              <a:avLst/>
              <a:gdLst>
                <a:gd name="T0" fmla="*/ 19 w 25"/>
                <a:gd name="T1" fmla="*/ 22 h 25"/>
                <a:gd name="T2" fmla="*/ 22 w 25"/>
                <a:gd name="T3" fmla="*/ 25 h 25"/>
                <a:gd name="T4" fmla="*/ 25 w 25"/>
                <a:gd name="T5" fmla="*/ 22 h 25"/>
                <a:gd name="T6" fmla="*/ 22 w 25"/>
                <a:gd name="T7" fmla="*/ 19 h 25"/>
                <a:gd name="T8" fmla="*/ 21 w 25"/>
                <a:gd name="T9" fmla="*/ 19 h 25"/>
                <a:gd name="T10" fmla="*/ 0 w 25"/>
                <a:gd name="T11" fmla="*/ 0 h 25"/>
                <a:gd name="T12" fmla="*/ 19 w 25"/>
                <a:gd name="T13" fmla="*/ 22 h 25"/>
                <a:gd name="T14" fmla="*/ 19 w 25"/>
                <a:gd name="T15" fmla="*/ 22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19" y="22"/>
                  </a:moveTo>
                  <a:cubicBezTo>
                    <a:pt x="19" y="24"/>
                    <a:pt x="20" y="25"/>
                    <a:pt x="22" y="25"/>
                  </a:cubicBezTo>
                  <a:cubicBezTo>
                    <a:pt x="24" y="25"/>
                    <a:pt x="25" y="24"/>
                    <a:pt x="25" y="22"/>
                  </a:cubicBezTo>
                  <a:cubicBezTo>
                    <a:pt x="25" y="21"/>
                    <a:pt x="24" y="19"/>
                    <a:pt x="22" y="19"/>
                  </a:cubicBezTo>
                  <a:cubicBezTo>
                    <a:pt x="22" y="19"/>
                    <a:pt x="22" y="19"/>
                    <a:pt x="21" y="19"/>
                  </a:cubicBezTo>
                  <a:cubicBezTo>
                    <a:pt x="0" y="0"/>
                    <a:pt x="0" y="0"/>
                    <a:pt x="0" y="0"/>
                  </a:cubicBezTo>
                  <a:cubicBezTo>
                    <a:pt x="19" y="22"/>
                    <a:pt x="19" y="22"/>
                    <a:pt x="19" y="22"/>
                  </a:cubicBezTo>
                  <a:cubicBezTo>
                    <a:pt x="19" y="22"/>
                    <a:pt x="19" y="22"/>
                    <a:pt x="19"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1" name="Freeform 155"/>
            <p:cNvSpPr/>
            <p:nvPr/>
          </p:nvSpPr>
          <p:spPr bwMode="auto">
            <a:xfrm>
              <a:off x="6921060" y="3987447"/>
              <a:ext cx="22463" cy="19966"/>
            </a:xfrm>
            <a:custGeom>
              <a:avLst/>
              <a:gdLst>
                <a:gd name="T0" fmla="*/ 0 w 9"/>
                <a:gd name="T1" fmla="*/ 6 h 8"/>
                <a:gd name="T2" fmla="*/ 3 w 9"/>
                <a:gd name="T3" fmla="*/ 8 h 8"/>
                <a:gd name="T4" fmla="*/ 9 w 9"/>
                <a:gd name="T5" fmla="*/ 1 h 8"/>
                <a:gd name="T6" fmla="*/ 7 w 9"/>
                <a:gd name="T7" fmla="*/ 0 h 8"/>
                <a:gd name="T8" fmla="*/ 0 w 9"/>
                <a:gd name="T9" fmla="*/ 6 h 8"/>
              </a:gdLst>
              <a:ahLst/>
              <a:cxnLst>
                <a:cxn ang="0">
                  <a:pos x="T0" y="T1"/>
                </a:cxn>
                <a:cxn ang="0">
                  <a:pos x="T2" y="T3"/>
                </a:cxn>
                <a:cxn ang="0">
                  <a:pos x="T4" y="T5"/>
                </a:cxn>
                <a:cxn ang="0">
                  <a:pos x="T6" y="T7"/>
                </a:cxn>
                <a:cxn ang="0">
                  <a:pos x="T8" y="T9"/>
                </a:cxn>
              </a:cxnLst>
              <a:rect l="0" t="0" r="r" b="b"/>
              <a:pathLst>
                <a:path w="9" h="8">
                  <a:moveTo>
                    <a:pt x="0" y="6"/>
                  </a:moveTo>
                  <a:lnTo>
                    <a:pt x="3" y="8"/>
                  </a:lnTo>
                  <a:lnTo>
                    <a:pt x="9" y="1"/>
                  </a:lnTo>
                  <a:lnTo>
                    <a:pt x="7" y="0"/>
                  </a:lnTo>
                  <a:lnTo>
                    <a:pt x="0"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2" name="Freeform 156"/>
            <p:cNvSpPr/>
            <p:nvPr/>
          </p:nvSpPr>
          <p:spPr bwMode="auto">
            <a:xfrm>
              <a:off x="6901094" y="3942523"/>
              <a:ext cx="27454" cy="14975"/>
            </a:xfrm>
            <a:custGeom>
              <a:avLst/>
              <a:gdLst>
                <a:gd name="T0" fmla="*/ 9 w 11"/>
                <a:gd name="T1" fmla="*/ 0 h 6"/>
                <a:gd name="T2" fmla="*/ 0 w 11"/>
                <a:gd name="T3" fmla="*/ 3 h 6"/>
                <a:gd name="T4" fmla="*/ 1 w 11"/>
                <a:gd name="T5" fmla="*/ 6 h 6"/>
                <a:gd name="T6" fmla="*/ 11 w 11"/>
                <a:gd name="T7" fmla="*/ 3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lnTo>
                    <a:pt x="0" y="3"/>
                  </a:lnTo>
                  <a:lnTo>
                    <a:pt x="1" y="6"/>
                  </a:lnTo>
                  <a:lnTo>
                    <a:pt x="11" y="3"/>
                  </a:ln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3" name="Freeform 157"/>
            <p:cNvSpPr/>
            <p:nvPr/>
          </p:nvSpPr>
          <p:spPr bwMode="auto">
            <a:xfrm>
              <a:off x="6933538" y="3790281"/>
              <a:ext cx="19966" cy="22463"/>
            </a:xfrm>
            <a:custGeom>
              <a:avLst/>
              <a:gdLst>
                <a:gd name="T0" fmla="*/ 0 w 8"/>
                <a:gd name="T1" fmla="*/ 3 h 9"/>
                <a:gd name="T2" fmla="*/ 7 w 8"/>
                <a:gd name="T3" fmla="*/ 9 h 9"/>
                <a:gd name="T4" fmla="*/ 8 w 8"/>
                <a:gd name="T5" fmla="*/ 7 h 9"/>
                <a:gd name="T6" fmla="*/ 2 w 8"/>
                <a:gd name="T7" fmla="*/ 0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lnTo>
                    <a:pt x="7" y="9"/>
                  </a:lnTo>
                  <a:lnTo>
                    <a:pt x="8" y="7"/>
                  </a:lnTo>
                  <a:lnTo>
                    <a:pt x="2"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4" name="Freeform 158"/>
            <p:cNvSpPr/>
            <p:nvPr/>
          </p:nvSpPr>
          <p:spPr bwMode="auto">
            <a:xfrm>
              <a:off x="6903589" y="3840196"/>
              <a:ext cx="27454" cy="12480"/>
            </a:xfrm>
            <a:custGeom>
              <a:avLst/>
              <a:gdLst>
                <a:gd name="T0" fmla="*/ 11 w 11"/>
                <a:gd name="T1" fmla="*/ 3 h 5"/>
                <a:gd name="T2" fmla="*/ 2 w 11"/>
                <a:gd name="T3" fmla="*/ 0 h 5"/>
                <a:gd name="T4" fmla="*/ 0 w 11"/>
                <a:gd name="T5" fmla="*/ 3 h 5"/>
                <a:gd name="T6" fmla="*/ 10 w 11"/>
                <a:gd name="T7" fmla="*/ 5 h 5"/>
                <a:gd name="T8" fmla="*/ 11 w 11"/>
                <a:gd name="T9" fmla="*/ 3 h 5"/>
              </a:gdLst>
              <a:ahLst/>
              <a:cxnLst>
                <a:cxn ang="0">
                  <a:pos x="T0" y="T1"/>
                </a:cxn>
                <a:cxn ang="0">
                  <a:pos x="T2" y="T3"/>
                </a:cxn>
                <a:cxn ang="0">
                  <a:pos x="T4" y="T5"/>
                </a:cxn>
                <a:cxn ang="0">
                  <a:pos x="T6" y="T7"/>
                </a:cxn>
                <a:cxn ang="0">
                  <a:pos x="T8" y="T9"/>
                </a:cxn>
              </a:cxnLst>
              <a:rect l="0" t="0" r="r" b="b"/>
              <a:pathLst>
                <a:path w="11" h="5">
                  <a:moveTo>
                    <a:pt x="11" y="3"/>
                  </a:moveTo>
                  <a:lnTo>
                    <a:pt x="2" y="0"/>
                  </a:lnTo>
                  <a:lnTo>
                    <a:pt x="0" y="3"/>
                  </a:lnTo>
                  <a:lnTo>
                    <a:pt x="10" y="5"/>
                  </a:lnTo>
                  <a:lnTo>
                    <a:pt x="1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5" name="Rectangle 159"/>
            <p:cNvSpPr>
              <a:spLocks noChangeArrowheads="1"/>
            </p:cNvSpPr>
            <p:nvPr/>
          </p:nvSpPr>
          <p:spPr bwMode="auto">
            <a:xfrm>
              <a:off x="7040858" y="3750348"/>
              <a:ext cx="7488" cy="22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6" name="Freeform 160"/>
            <p:cNvSpPr/>
            <p:nvPr/>
          </p:nvSpPr>
          <p:spPr bwMode="auto">
            <a:xfrm>
              <a:off x="6973471" y="3760331"/>
              <a:ext cx="17471" cy="22463"/>
            </a:xfrm>
            <a:custGeom>
              <a:avLst/>
              <a:gdLst>
                <a:gd name="T0" fmla="*/ 7 w 7"/>
                <a:gd name="T1" fmla="*/ 8 h 9"/>
                <a:gd name="T2" fmla="*/ 3 w 7"/>
                <a:gd name="T3" fmla="*/ 0 h 9"/>
                <a:gd name="T4" fmla="*/ 0 w 7"/>
                <a:gd name="T5" fmla="*/ 2 h 9"/>
                <a:gd name="T6" fmla="*/ 4 w 7"/>
                <a:gd name="T7" fmla="*/ 9 h 9"/>
                <a:gd name="T8" fmla="*/ 7 w 7"/>
                <a:gd name="T9" fmla="*/ 8 h 9"/>
              </a:gdLst>
              <a:ahLst/>
              <a:cxnLst>
                <a:cxn ang="0">
                  <a:pos x="T0" y="T1"/>
                </a:cxn>
                <a:cxn ang="0">
                  <a:pos x="T2" y="T3"/>
                </a:cxn>
                <a:cxn ang="0">
                  <a:pos x="T4" y="T5"/>
                </a:cxn>
                <a:cxn ang="0">
                  <a:pos x="T6" y="T7"/>
                </a:cxn>
                <a:cxn ang="0">
                  <a:pos x="T8" y="T9"/>
                </a:cxn>
              </a:cxnLst>
              <a:rect l="0" t="0" r="r" b="b"/>
              <a:pathLst>
                <a:path w="7" h="9">
                  <a:moveTo>
                    <a:pt x="7" y="8"/>
                  </a:moveTo>
                  <a:lnTo>
                    <a:pt x="3" y="0"/>
                  </a:lnTo>
                  <a:lnTo>
                    <a:pt x="0" y="2"/>
                  </a:lnTo>
                  <a:lnTo>
                    <a:pt x="4" y="9"/>
                  </a:lnTo>
                  <a:lnTo>
                    <a:pt x="7"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7" name="Freeform 161"/>
            <p:cNvSpPr/>
            <p:nvPr/>
          </p:nvSpPr>
          <p:spPr bwMode="auto">
            <a:xfrm>
              <a:off x="7088277" y="3760331"/>
              <a:ext cx="12480" cy="27454"/>
            </a:xfrm>
            <a:custGeom>
              <a:avLst/>
              <a:gdLst>
                <a:gd name="T0" fmla="*/ 0 w 5"/>
                <a:gd name="T1" fmla="*/ 9 h 11"/>
                <a:gd name="T2" fmla="*/ 2 w 5"/>
                <a:gd name="T3" fmla="*/ 11 h 11"/>
                <a:gd name="T4" fmla="*/ 5 w 5"/>
                <a:gd name="T5" fmla="*/ 2 h 11"/>
                <a:gd name="T6" fmla="*/ 2 w 5"/>
                <a:gd name="T7" fmla="*/ 0 h 11"/>
                <a:gd name="T8" fmla="*/ 0 w 5"/>
                <a:gd name="T9" fmla="*/ 9 h 11"/>
              </a:gdLst>
              <a:ahLst/>
              <a:cxnLst>
                <a:cxn ang="0">
                  <a:pos x="T0" y="T1"/>
                </a:cxn>
                <a:cxn ang="0">
                  <a:pos x="T2" y="T3"/>
                </a:cxn>
                <a:cxn ang="0">
                  <a:pos x="T4" y="T5"/>
                </a:cxn>
                <a:cxn ang="0">
                  <a:pos x="T6" y="T7"/>
                </a:cxn>
                <a:cxn ang="0">
                  <a:pos x="T8" y="T9"/>
                </a:cxn>
              </a:cxnLst>
              <a:rect l="0" t="0" r="r" b="b"/>
              <a:pathLst>
                <a:path w="5" h="11">
                  <a:moveTo>
                    <a:pt x="0" y="9"/>
                  </a:moveTo>
                  <a:lnTo>
                    <a:pt x="2" y="11"/>
                  </a:lnTo>
                  <a:lnTo>
                    <a:pt x="5" y="2"/>
                  </a:lnTo>
                  <a:lnTo>
                    <a:pt x="2"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8" name="Freeform 162"/>
            <p:cNvSpPr/>
            <p:nvPr/>
          </p:nvSpPr>
          <p:spPr bwMode="auto">
            <a:xfrm>
              <a:off x="7130706" y="3987447"/>
              <a:ext cx="22463" cy="19966"/>
            </a:xfrm>
            <a:custGeom>
              <a:avLst/>
              <a:gdLst>
                <a:gd name="T0" fmla="*/ 0 w 9"/>
                <a:gd name="T1" fmla="*/ 1 h 8"/>
                <a:gd name="T2" fmla="*/ 8 w 9"/>
                <a:gd name="T3" fmla="*/ 8 h 8"/>
                <a:gd name="T4" fmla="*/ 9 w 9"/>
                <a:gd name="T5" fmla="*/ 6 h 8"/>
                <a:gd name="T6" fmla="*/ 3 w 9"/>
                <a:gd name="T7" fmla="*/ 0 h 8"/>
                <a:gd name="T8" fmla="*/ 0 w 9"/>
                <a:gd name="T9" fmla="*/ 1 h 8"/>
              </a:gdLst>
              <a:ahLst/>
              <a:cxnLst>
                <a:cxn ang="0">
                  <a:pos x="T0" y="T1"/>
                </a:cxn>
                <a:cxn ang="0">
                  <a:pos x="T2" y="T3"/>
                </a:cxn>
                <a:cxn ang="0">
                  <a:pos x="T4" y="T5"/>
                </a:cxn>
                <a:cxn ang="0">
                  <a:pos x="T6" y="T7"/>
                </a:cxn>
                <a:cxn ang="0">
                  <a:pos x="T8" y="T9"/>
                </a:cxn>
              </a:cxnLst>
              <a:rect l="0" t="0" r="r" b="b"/>
              <a:pathLst>
                <a:path w="9" h="8">
                  <a:moveTo>
                    <a:pt x="0" y="1"/>
                  </a:moveTo>
                  <a:lnTo>
                    <a:pt x="8" y="8"/>
                  </a:lnTo>
                  <a:lnTo>
                    <a:pt x="9" y="6"/>
                  </a:lnTo>
                  <a:lnTo>
                    <a:pt x="3" y="0"/>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9" name="Freeform 163"/>
            <p:cNvSpPr/>
            <p:nvPr/>
          </p:nvSpPr>
          <p:spPr bwMode="auto">
            <a:xfrm>
              <a:off x="7158159" y="3942523"/>
              <a:ext cx="24958" cy="14975"/>
            </a:xfrm>
            <a:custGeom>
              <a:avLst/>
              <a:gdLst>
                <a:gd name="T0" fmla="*/ 0 w 10"/>
                <a:gd name="T1" fmla="*/ 3 h 6"/>
                <a:gd name="T2" fmla="*/ 9 w 10"/>
                <a:gd name="T3" fmla="*/ 6 h 6"/>
                <a:gd name="T4" fmla="*/ 10 w 10"/>
                <a:gd name="T5" fmla="*/ 3 h 6"/>
                <a:gd name="T6" fmla="*/ 1 w 10"/>
                <a:gd name="T7" fmla="*/ 0 h 6"/>
                <a:gd name="T8" fmla="*/ 0 w 10"/>
                <a:gd name="T9" fmla="*/ 3 h 6"/>
              </a:gdLst>
              <a:ahLst/>
              <a:cxnLst>
                <a:cxn ang="0">
                  <a:pos x="T0" y="T1"/>
                </a:cxn>
                <a:cxn ang="0">
                  <a:pos x="T2" y="T3"/>
                </a:cxn>
                <a:cxn ang="0">
                  <a:pos x="T4" y="T5"/>
                </a:cxn>
                <a:cxn ang="0">
                  <a:pos x="T6" y="T7"/>
                </a:cxn>
                <a:cxn ang="0">
                  <a:pos x="T8" y="T9"/>
                </a:cxn>
              </a:cxnLst>
              <a:rect l="0" t="0" r="r" b="b"/>
              <a:pathLst>
                <a:path w="10" h="6">
                  <a:moveTo>
                    <a:pt x="0" y="3"/>
                  </a:moveTo>
                  <a:lnTo>
                    <a:pt x="9" y="6"/>
                  </a:lnTo>
                  <a:lnTo>
                    <a:pt x="10" y="3"/>
                  </a:lnTo>
                  <a:lnTo>
                    <a:pt x="1"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0" name="Freeform 164"/>
            <p:cNvSpPr/>
            <p:nvPr/>
          </p:nvSpPr>
          <p:spPr bwMode="auto">
            <a:xfrm>
              <a:off x="7128209" y="3790281"/>
              <a:ext cx="22463" cy="22463"/>
            </a:xfrm>
            <a:custGeom>
              <a:avLst/>
              <a:gdLst>
                <a:gd name="T0" fmla="*/ 9 w 9"/>
                <a:gd name="T1" fmla="*/ 3 h 9"/>
                <a:gd name="T2" fmla="*/ 8 w 9"/>
                <a:gd name="T3" fmla="*/ 0 h 9"/>
                <a:gd name="T4" fmla="*/ 0 w 9"/>
                <a:gd name="T5" fmla="*/ 7 h 9"/>
                <a:gd name="T6" fmla="*/ 2 w 9"/>
                <a:gd name="T7" fmla="*/ 9 h 9"/>
                <a:gd name="T8" fmla="*/ 9 w 9"/>
                <a:gd name="T9" fmla="*/ 3 h 9"/>
              </a:gdLst>
              <a:ahLst/>
              <a:cxnLst>
                <a:cxn ang="0">
                  <a:pos x="T0" y="T1"/>
                </a:cxn>
                <a:cxn ang="0">
                  <a:pos x="T2" y="T3"/>
                </a:cxn>
                <a:cxn ang="0">
                  <a:pos x="T4" y="T5"/>
                </a:cxn>
                <a:cxn ang="0">
                  <a:pos x="T6" y="T7"/>
                </a:cxn>
                <a:cxn ang="0">
                  <a:pos x="T8" y="T9"/>
                </a:cxn>
              </a:cxnLst>
              <a:rect l="0" t="0" r="r" b="b"/>
              <a:pathLst>
                <a:path w="9" h="9">
                  <a:moveTo>
                    <a:pt x="9" y="3"/>
                  </a:moveTo>
                  <a:lnTo>
                    <a:pt x="8" y="0"/>
                  </a:lnTo>
                  <a:lnTo>
                    <a:pt x="0" y="7"/>
                  </a:lnTo>
                  <a:lnTo>
                    <a:pt x="2" y="9"/>
                  </a:lnTo>
                  <a:lnTo>
                    <a:pt x="9"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1" name="Freeform 165"/>
            <p:cNvSpPr/>
            <p:nvPr/>
          </p:nvSpPr>
          <p:spPr bwMode="auto">
            <a:xfrm>
              <a:off x="7153167" y="3840196"/>
              <a:ext cx="27454" cy="12480"/>
            </a:xfrm>
            <a:custGeom>
              <a:avLst/>
              <a:gdLst>
                <a:gd name="T0" fmla="*/ 10 w 11"/>
                <a:gd name="T1" fmla="*/ 0 h 5"/>
                <a:gd name="T2" fmla="*/ 0 w 11"/>
                <a:gd name="T3" fmla="*/ 3 h 5"/>
                <a:gd name="T4" fmla="*/ 2 w 11"/>
                <a:gd name="T5" fmla="*/ 5 h 5"/>
                <a:gd name="T6" fmla="*/ 11 w 11"/>
                <a:gd name="T7" fmla="*/ 3 h 5"/>
                <a:gd name="T8" fmla="*/ 10 w 11"/>
                <a:gd name="T9" fmla="*/ 0 h 5"/>
              </a:gdLst>
              <a:ahLst/>
              <a:cxnLst>
                <a:cxn ang="0">
                  <a:pos x="T0" y="T1"/>
                </a:cxn>
                <a:cxn ang="0">
                  <a:pos x="T2" y="T3"/>
                </a:cxn>
                <a:cxn ang="0">
                  <a:pos x="T4" y="T5"/>
                </a:cxn>
                <a:cxn ang="0">
                  <a:pos x="T6" y="T7"/>
                </a:cxn>
                <a:cxn ang="0">
                  <a:pos x="T8" y="T9"/>
                </a:cxn>
              </a:cxnLst>
              <a:rect l="0" t="0" r="r" b="b"/>
              <a:pathLst>
                <a:path w="11" h="5">
                  <a:moveTo>
                    <a:pt x="10" y="0"/>
                  </a:moveTo>
                  <a:lnTo>
                    <a:pt x="0" y="3"/>
                  </a:lnTo>
                  <a:lnTo>
                    <a:pt x="2" y="5"/>
                  </a:lnTo>
                  <a:lnTo>
                    <a:pt x="11" y="3"/>
                  </a:ln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2" name="Rectangle 166"/>
            <p:cNvSpPr>
              <a:spLocks noChangeArrowheads="1"/>
            </p:cNvSpPr>
            <p:nvPr/>
          </p:nvSpPr>
          <p:spPr bwMode="auto">
            <a:xfrm>
              <a:off x="6893606" y="3890112"/>
              <a:ext cx="24958"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3" name="Rectangle 167"/>
            <p:cNvSpPr>
              <a:spLocks noChangeArrowheads="1"/>
            </p:cNvSpPr>
            <p:nvPr/>
          </p:nvSpPr>
          <p:spPr bwMode="auto">
            <a:xfrm>
              <a:off x="7170638" y="3892607"/>
              <a:ext cx="27454"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134" name="Text Box 10"/>
          <p:cNvSpPr txBox="1">
            <a:spLocks noChangeArrowheads="1"/>
          </p:cNvSpPr>
          <p:nvPr/>
        </p:nvSpPr>
        <p:spPr bwMode="auto">
          <a:xfrm>
            <a:off x="2186935" y="2964851"/>
            <a:ext cx="1063836" cy="292388"/>
          </a:xfrm>
          <a:prstGeom prst="rect">
            <a:avLst/>
          </a:prstGeom>
          <a:noFill/>
          <a:ln w="9525">
            <a:noFill/>
            <a:miter lim="800000"/>
          </a:ln>
        </p:spPr>
        <p:txBody>
          <a:bodyPr wrap="square" lIns="45720" tIns="22860" rIns="45720" bIns="22860">
            <a:spAutoFit/>
          </a:bodyPr>
          <a:lstStyle/>
          <a:p>
            <a:pPr defTabSz="1087755"/>
            <a:r>
              <a:rPr lang="zh-CN" altLang="en-US" sz="16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rPr>
              <a:t>输入标题</a:t>
            </a:r>
            <a:endParaRPr lang="en-US" altLang="zh-CN" sz="16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endParaRPr>
          </a:p>
        </p:txBody>
      </p:sp>
      <p:sp>
        <p:nvSpPr>
          <p:cNvPr id="135" name="Text Box 10"/>
          <p:cNvSpPr txBox="1">
            <a:spLocks noChangeArrowheads="1"/>
          </p:cNvSpPr>
          <p:nvPr/>
        </p:nvSpPr>
        <p:spPr bwMode="auto">
          <a:xfrm>
            <a:off x="1840514" y="1998379"/>
            <a:ext cx="1091138" cy="292388"/>
          </a:xfrm>
          <a:prstGeom prst="rect">
            <a:avLst/>
          </a:prstGeom>
          <a:noFill/>
          <a:ln w="9525">
            <a:noFill/>
            <a:miter lim="800000"/>
          </a:ln>
        </p:spPr>
        <p:txBody>
          <a:bodyPr wrap="square" lIns="45720" tIns="22860" rIns="45720" bIns="22860">
            <a:spAutoFit/>
          </a:bodyPr>
          <a:lstStyle/>
          <a:p>
            <a:pPr algn="r" defTabSz="1087755"/>
            <a:r>
              <a:rPr lang="zh-CN" altLang="en-US" sz="16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rPr>
              <a:t>输入标题</a:t>
            </a:r>
            <a:endParaRPr lang="en-US" altLang="zh-CN" sz="16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endParaRPr>
          </a:p>
        </p:txBody>
      </p:sp>
      <p:sp>
        <p:nvSpPr>
          <p:cNvPr id="136" name="Text Box 10"/>
          <p:cNvSpPr txBox="1">
            <a:spLocks noChangeArrowheads="1"/>
          </p:cNvSpPr>
          <p:nvPr/>
        </p:nvSpPr>
        <p:spPr bwMode="auto">
          <a:xfrm>
            <a:off x="1673766" y="3949931"/>
            <a:ext cx="935028" cy="292388"/>
          </a:xfrm>
          <a:prstGeom prst="rect">
            <a:avLst/>
          </a:prstGeom>
          <a:noFill/>
          <a:ln w="9525">
            <a:noFill/>
            <a:miter lim="800000"/>
          </a:ln>
        </p:spPr>
        <p:txBody>
          <a:bodyPr wrap="square" lIns="45720" tIns="22860" rIns="45720" bIns="22860">
            <a:spAutoFit/>
          </a:bodyPr>
          <a:lstStyle/>
          <a:p>
            <a:pPr algn="r" defTabSz="1087755"/>
            <a:r>
              <a:rPr lang="zh-CN" altLang="en-US" sz="16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rPr>
              <a:t>输入标题</a:t>
            </a:r>
            <a:endParaRPr lang="en-US" altLang="zh-CN" sz="16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endParaRPr>
          </a:p>
        </p:txBody>
      </p:sp>
      <p:sp>
        <p:nvSpPr>
          <p:cNvPr id="137" name="Text Box 10"/>
          <p:cNvSpPr txBox="1">
            <a:spLocks noChangeArrowheads="1"/>
          </p:cNvSpPr>
          <p:nvPr/>
        </p:nvSpPr>
        <p:spPr bwMode="auto">
          <a:xfrm>
            <a:off x="2796138" y="4800654"/>
            <a:ext cx="935028" cy="215444"/>
          </a:xfrm>
          <a:prstGeom prst="rect">
            <a:avLst/>
          </a:prstGeom>
          <a:noFill/>
          <a:ln w="9525">
            <a:noFill/>
            <a:miter lim="800000"/>
          </a:ln>
        </p:spPr>
        <p:txBody>
          <a:bodyPr wrap="square" lIns="45720" tIns="22860" rIns="45720" bIns="22860">
            <a:spAutoFit/>
          </a:bodyPr>
          <a:lstStyle/>
          <a:p>
            <a:pPr defTabSz="1087755"/>
            <a:r>
              <a:rPr lang="zh-CN" altLang="en-US" sz="11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rPr>
              <a:t>输入标题</a:t>
            </a:r>
            <a:endParaRPr lang="en-US" sz="11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endParaRPr>
          </a:p>
        </p:txBody>
      </p:sp>
      <p:sp>
        <p:nvSpPr>
          <p:cNvPr id="138" name="燕尾形 137"/>
          <p:cNvSpPr/>
          <p:nvPr/>
        </p:nvSpPr>
        <p:spPr>
          <a:xfrm rot="5400000">
            <a:off x="4477407" y="2060848"/>
            <a:ext cx="360040" cy="576064"/>
          </a:xfrm>
          <a:prstGeom prst="chevr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139" name="直接连接符 138"/>
          <p:cNvCxnSpPr/>
          <p:nvPr/>
        </p:nvCxnSpPr>
        <p:spPr>
          <a:xfrm>
            <a:off x="4657427" y="2636912"/>
            <a:ext cx="2971368"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40" name="矩形 139"/>
          <p:cNvSpPr/>
          <p:nvPr/>
        </p:nvSpPr>
        <p:spPr>
          <a:xfrm>
            <a:off x="4994425" y="1540776"/>
            <a:ext cx="1133625" cy="369324"/>
          </a:xfrm>
          <a:prstGeom prst="rect">
            <a:avLst/>
          </a:prstGeom>
        </p:spPr>
        <p:txBody>
          <a:bodyPr wrap="none" lIns="91431" tIns="45716" rIns="91431" bIns="45716">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1" name="矩形 47"/>
          <p:cNvSpPr>
            <a:spLocks noChangeArrowheads="1"/>
          </p:cNvSpPr>
          <p:nvPr/>
        </p:nvSpPr>
        <p:spPr bwMode="auto">
          <a:xfrm>
            <a:off x="4981463" y="1955514"/>
            <a:ext cx="266429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a:t>
            </a:r>
          </a:p>
        </p:txBody>
      </p:sp>
      <p:sp>
        <p:nvSpPr>
          <p:cNvPr id="142" name="燕尾形 141"/>
          <p:cNvSpPr/>
          <p:nvPr/>
        </p:nvSpPr>
        <p:spPr>
          <a:xfrm rot="5400000">
            <a:off x="4477407" y="3429000"/>
            <a:ext cx="360040" cy="576064"/>
          </a:xfrm>
          <a:prstGeom prst="chevr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143" name="直接连接符 142"/>
          <p:cNvCxnSpPr/>
          <p:nvPr/>
        </p:nvCxnSpPr>
        <p:spPr>
          <a:xfrm>
            <a:off x="4657427" y="4005064"/>
            <a:ext cx="2971368"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44" name="矩形 143"/>
          <p:cNvSpPr/>
          <p:nvPr/>
        </p:nvSpPr>
        <p:spPr>
          <a:xfrm>
            <a:off x="4994425" y="2908928"/>
            <a:ext cx="1133625" cy="369324"/>
          </a:xfrm>
          <a:prstGeom prst="rect">
            <a:avLst/>
          </a:prstGeom>
        </p:spPr>
        <p:txBody>
          <a:bodyPr wrap="none" lIns="91431" tIns="45716" rIns="91431" bIns="45716">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5" name="矩形 47"/>
          <p:cNvSpPr>
            <a:spLocks noChangeArrowheads="1"/>
          </p:cNvSpPr>
          <p:nvPr/>
        </p:nvSpPr>
        <p:spPr bwMode="auto">
          <a:xfrm>
            <a:off x="4981463" y="3323666"/>
            <a:ext cx="266429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a:t>
            </a:r>
          </a:p>
        </p:txBody>
      </p:sp>
      <p:sp>
        <p:nvSpPr>
          <p:cNvPr id="146" name="燕尾形 145"/>
          <p:cNvSpPr/>
          <p:nvPr/>
        </p:nvSpPr>
        <p:spPr>
          <a:xfrm rot="5400000">
            <a:off x="7861783" y="2076864"/>
            <a:ext cx="360040" cy="576064"/>
          </a:xfrm>
          <a:prstGeom prst="chevr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147" name="直接连接符 146"/>
          <p:cNvCxnSpPr/>
          <p:nvPr/>
        </p:nvCxnSpPr>
        <p:spPr>
          <a:xfrm>
            <a:off x="8041803" y="2652928"/>
            <a:ext cx="2880320"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48" name="矩形 147"/>
          <p:cNvSpPr/>
          <p:nvPr/>
        </p:nvSpPr>
        <p:spPr>
          <a:xfrm>
            <a:off x="8378801" y="1556792"/>
            <a:ext cx="1133625" cy="369324"/>
          </a:xfrm>
          <a:prstGeom prst="rect">
            <a:avLst/>
          </a:prstGeom>
        </p:spPr>
        <p:txBody>
          <a:bodyPr wrap="none" lIns="91431" tIns="45716" rIns="91431" bIns="45716">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9" name="矩形 47"/>
          <p:cNvSpPr>
            <a:spLocks noChangeArrowheads="1"/>
          </p:cNvSpPr>
          <p:nvPr/>
        </p:nvSpPr>
        <p:spPr bwMode="auto">
          <a:xfrm>
            <a:off x="8365839" y="1971530"/>
            <a:ext cx="266429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a:t>
            </a:r>
          </a:p>
        </p:txBody>
      </p:sp>
      <p:sp>
        <p:nvSpPr>
          <p:cNvPr id="150" name="燕尾形 149"/>
          <p:cNvSpPr/>
          <p:nvPr/>
        </p:nvSpPr>
        <p:spPr>
          <a:xfrm rot="5400000">
            <a:off x="7861783" y="3445016"/>
            <a:ext cx="360040" cy="576064"/>
          </a:xfrm>
          <a:prstGeom prst="chevr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151" name="直接连接符 150"/>
          <p:cNvCxnSpPr/>
          <p:nvPr/>
        </p:nvCxnSpPr>
        <p:spPr>
          <a:xfrm>
            <a:off x="8041803" y="4021080"/>
            <a:ext cx="2918283"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52" name="矩形 151"/>
          <p:cNvSpPr/>
          <p:nvPr/>
        </p:nvSpPr>
        <p:spPr>
          <a:xfrm>
            <a:off x="8378801" y="2924944"/>
            <a:ext cx="1133625" cy="369324"/>
          </a:xfrm>
          <a:prstGeom prst="rect">
            <a:avLst/>
          </a:prstGeom>
        </p:spPr>
        <p:txBody>
          <a:bodyPr wrap="none" lIns="91431" tIns="45716" rIns="91431" bIns="45716">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3" name="矩形 47"/>
          <p:cNvSpPr>
            <a:spLocks noChangeArrowheads="1"/>
          </p:cNvSpPr>
          <p:nvPr/>
        </p:nvSpPr>
        <p:spPr bwMode="auto">
          <a:xfrm>
            <a:off x="8365839" y="3339682"/>
            <a:ext cx="266429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a:t>
            </a:r>
          </a:p>
        </p:txBody>
      </p:sp>
      <p:sp>
        <p:nvSpPr>
          <p:cNvPr id="154" name="TextBox 153"/>
          <p:cNvSpPr txBox="1"/>
          <p:nvPr/>
        </p:nvSpPr>
        <p:spPr>
          <a:xfrm>
            <a:off x="4441403" y="4760457"/>
            <a:ext cx="6624736" cy="858283"/>
          </a:xfrm>
          <a:prstGeom prst="rect">
            <a:avLst/>
          </a:prstGeom>
          <a:noFill/>
        </p:spPr>
        <p:txBody>
          <a:bodyPr wrap="square" lIns="81887" tIns="40943" rIns="81887" bIns="40943" rtlCol="0">
            <a:spAutoFit/>
          </a:bodyPr>
          <a:lstStyle>
            <a:defPPr>
              <a:defRPr lang="zh-CN"/>
            </a:defPPr>
            <a:lvl1pPr algn="just">
              <a:lnSpc>
                <a:spcPct val="12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您的内容打在这里，或者通过复制您的文本后，在此框中选择粘贴，并选择只保留文字，在此录入上述图表的综合描述说明。并选择只保留文字，在此录入上述图表的综合描述说明。</a:t>
            </a:r>
          </a:p>
        </p:txBody>
      </p:sp>
      <p:sp>
        <p:nvSpPr>
          <p:cNvPr id="155" name="TextBox 154"/>
          <p:cNvSpPr txBox="1"/>
          <p:nvPr/>
        </p:nvSpPr>
        <p:spPr>
          <a:xfrm>
            <a:off x="7177707" y="4345813"/>
            <a:ext cx="1133625" cy="369324"/>
          </a:xfrm>
          <a:prstGeom prst="rect">
            <a:avLst/>
          </a:prstGeom>
        </p:spPr>
        <p:txBody>
          <a:bodyPr wrap="none" lIns="91431" tIns="45716" rIns="91431" bIns="45716">
            <a:spAutoFit/>
          </a:bodyPr>
          <a:lstStyle>
            <a:defPPr>
              <a:defRPr lang="zh-CN"/>
            </a:defPPr>
            <a:lvl1pPr>
              <a:defRPr sz="2200" b="1">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8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p>
        </p:txBody>
      </p:sp>
      <p:sp>
        <p:nvSpPr>
          <p:cNvPr id="76"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竞争对手</a:t>
            </a:r>
          </a:p>
        </p:txBody>
      </p:sp>
      <p:sp>
        <p:nvSpPr>
          <p:cNvPr id="77" name="六边形 76"/>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78" name="直接连接符 77"/>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0" name="矩形 79"/>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1" name="六边形 80"/>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2"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第二章</a:t>
            </a:r>
          </a:p>
        </p:txBody>
      </p:sp>
      <p:sp>
        <p:nvSpPr>
          <p:cNvPr id="83"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项目介绍</a:t>
            </a:r>
          </a:p>
        </p:txBody>
      </p:sp>
      <p:sp>
        <p:nvSpPr>
          <p:cNvPr id="84" name="KSO_Shape"/>
          <p:cNvSpPr/>
          <p:nvPr/>
        </p:nvSpPr>
        <p:spPr bwMode="auto">
          <a:xfrm>
            <a:off x="335903" y="224682"/>
            <a:ext cx="298148" cy="25392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0" name="TextBox 89"/>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additive="base">
                                        <p:cTn id="7" dur="250" fill="hold"/>
                                        <p:tgtEl>
                                          <p:spTgt spid="99"/>
                                        </p:tgtEl>
                                        <p:attrNameLst>
                                          <p:attrName>ppt_x</p:attrName>
                                        </p:attrNameLst>
                                      </p:cBhvr>
                                      <p:tavLst>
                                        <p:tav tm="0">
                                          <p:val>
                                            <p:strVal val="#ppt_x"/>
                                          </p:val>
                                        </p:tav>
                                        <p:tav tm="100000">
                                          <p:val>
                                            <p:strVal val="#ppt_x"/>
                                          </p:val>
                                        </p:tav>
                                      </p:tavLst>
                                    </p:anim>
                                    <p:anim calcmode="lin" valueType="num">
                                      <p:cBhvr additive="base">
                                        <p:cTn id="8" dur="250" fill="hold"/>
                                        <p:tgtEl>
                                          <p:spTgt spid="9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09"/>
                                        </p:tgtEl>
                                        <p:attrNameLst>
                                          <p:attrName>style.visibility</p:attrName>
                                        </p:attrNameLst>
                                      </p:cBhvr>
                                      <p:to>
                                        <p:strVal val="visible"/>
                                      </p:to>
                                    </p:set>
                                    <p:anim calcmode="lin" valueType="num">
                                      <p:cBhvr additive="base">
                                        <p:cTn id="12" dur="250" fill="hold"/>
                                        <p:tgtEl>
                                          <p:spTgt spid="109"/>
                                        </p:tgtEl>
                                        <p:attrNameLst>
                                          <p:attrName>ppt_x</p:attrName>
                                        </p:attrNameLst>
                                      </p:cBhvr>
                                      <p:tavLst>
                                        <p:tav tm="0">
                                          <p:val>
                                            <p:strVal val="#ppt_x"/>
                                          </p:val>
                                        </p:tav>
                                        <p:tav tm="100000">
                                          <p:val>
                                            <p:strVal val="#ppt_x"/>
                                          </p:val>
                                        </p:tav>
                                      </p:tavLst>
                                    </p:anim>
                                    <p:anim calcmode="lin" valueType="num">
                                      <p:cBhvr additive="base">
                                        <p:cTn id="13" dur="250" fill="hold"/>
                                        <p:tgtEl>
                                          <p:spTgt spid="10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35"/>
                                        </p:tgtEl>
                                        <p:attrNameLst>
                                          <p:attrName>style.visibility</p:attrName>
                                        </p:attrNameLst>
                                      </p:cBhvr>
                                      <p:to>
                                        <p:strVal val="visible"/>
                                      </p:to>
                                    </p:set>
                                    <p:anim calcmode="lin" valueType="num">
                                      <p:cBhvr additive="base">
                                        <p:cTn id="17" dur="250" fill="hold"/>
                                        <p:tgtEl>
                                          <p:spTgt spid="135"/>
                                        </p:tgtEl>
                                        <p:attrNameLst>
                                          <p:attrName>ppt_x</p:attrName>
                                        </p:attrNameLst>
                                      </p:cBhvr>
                                      <p:tavLst>
                                        <p:tav tm="0">
                                          <p:val>
                                            <p:strVal val="#ppt_x"/>
                                          </p:val>
                                        </p:tav>
                                        <p:tav tm="100000">
                                          <p:val>
                                            <p:strVal val="#ppt_x"/>
                                          </p:val>
                                        </p:tav>
                                      </p:tavLst>
                                    </p:anim>
                                    <p:anim calcmode="lin" valueType="num">
                                      <p:cBhvr additive="base">
                                        <p:cTn id="18" dur="250" fill="hold"/>
                                        <p:tgtEl>
                                          <p:spTgt spid="13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00"/>
                                        </p:tgtEl>
                                        <p:attrNameLst>
                                          <p:attrName>style.visibility</p:attrName>
                                        </p:attrNameLst>
                                      </p:cBhvr>
                                      <p:to>
                                        <p:strVal val="visible"/>
                                      </p:to>
                                    </p:set>
                                    <p:anim calcmode="lin" valueType="num">
                                      <p:cBhvr additive="base">
                                        <p:cTn id="22" dur="250" fill="hold"/>
                                        <p:tgtEl>
                                          <p:spTgt spid="100"/>
                                        </p:tgtEl>
                                        <p:attrNameLst>
                                          <p:attrName>ppt_x</p:attrName>
                                        </p:attrNameLst>
                                      </p:cBhvr>
                                      <p:tavLst>
                                        <p:tav tm="0">
                                          <p:val>
                                            <p:strVal val="#ppt_x"/>
                                          </p:val>
                                        </p:tav>
                                        <p:tav tm="100000">
                                          <p:val>
                                            <p:strVal val="#ppt_x"/>
                                          </p:val>
                                        </p:tav>
                                      </p:tavLst>
                                    </p:anim>
                                    <p:anim calcmode="lin" valueType="num">
                                      <p:cBhvr additive="base">
                                        <p:cTn id="23" dur="250" fill="hold"/>
                                        <p:tgtEl>
                                          <p:spTgt spid="100"/>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102"/>
                                        </p:tgtEl>
                                        <p:attrNameLst>
                                          <p:attrName>style.visibility</p:attrName>
                                        </p:attrNameLst>
                                      </p:cBhvr>
                                      <p:to>
                                        <p:strVal val="visible"/>
                                      </p:to>
                                    </p:set>
                                    <p:anim calcmode="lin" valueType="num">
                                      <p:cBhvr additive="base">
                                        <p:cTn id="27" dur="250" fill="hold"/>
                                        <p:tgtEl>
                                          <p:spTgt spid="102"/>
                                        </p:tgtEl>
                                        <p:attrNameLst>
                                          <p:attrName>ppt_x</p:attrName>
                                        </p:attrNameLst>
                                      </p:cBhvr>
                                      <p:tavLst>
                                        <p:tav tm="0">
                                          <p:val>
                                            <p:strVal val="#ppt_x"/>
                                          </p:val>
                                        </p:tav>
                                        <p:tav tm="100000">
                                          <p:val>
                                            <p:strVal val="#ppt_x"/>
                                          </p:val>
                                        </p:tav>
                                      </p:tavLst>
                                    </p:anim>
                                    <p:anim calcmode="lin" valueType="num">
                                      <p:cBhvr additive="base">
                                        <p:cTn id="28" dur="250" fill="hold"/>
                                        <p:tgtEl>
                                          <p:spTgt spid="102"/>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grpId="0" nodeType="afterEffect">
                                  <p:stCondLst>
                                    <p:cond delay="0"/>
                                  </p:stCondLst>
                                  <p:childTnLst>
                                    <p:set>
                                      <p:cBhvr>
                                        <p:cTn id="31" dur="1" fill="hold">
                                          <p:stCondLst>
                                            <p:cond delay="0"/>
                                          </p:stCondLst>
                                        </p:cTn>
                                        <p:tgtEl>
                                          <p:spTgt spid="134"/>
                                        </p:tgtEl>
                                        <p:attrNameLst>
                                          <p:attrName>style.visibility</p:attrName>
                                        </p:attrNameLst>
                                      </p:cBhvr>
                                      <p:to>
                                        <p:strVal val="visible"/>
                                      </p:to>
                                    </p:set>
                                    <p:anim calcmode="lin" valueType="num">
                                      <p:cBhvr additive="base">
                                        <p:cTn id="32" dur="250" fill="hold"/>
                                        <p:tgtEl>
                                          <p:spTgt spid="134"/>
                                        </p:tgtEl>
                                        <p:attrNameLst>
                                          <p:attrName>ppt_x</p:attrName>
                                        </p:attrNameLst>
                                      </p:cBhvr>
                                      <p:tavLst>
                                        <p:tav tm="0">
                                          <p:val>
                                            <p:strVal val="#ppt_x"/>
                                          </p:val>
                                        </p:tav>
                                        <p:tav tm="100000">
                                          <p:val>
                                            <p:strVal val="#ppt_x"/>
                                          </p:val>
                                        </p:tav>
                                      </p:tavLst>
                                    </p:anim>
                                    <p:anim calcmode="lin" valueType="num">
                                      <p:cBhvr additive="base">
                                        <p:cTn id="33" dur="250" fill="hold"/>
                                        <p:tgtEl>
                                          <p:spTgt spid="134"/>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grpId="0" nodeType="afterEffect">
                                  <p:stCondLst>
                                    <p:cond delay="0"/>
                                  </p:stCondLst>
                                  <p:childTnLst>
                                    <p:set>
                                      <p:cBhvr>
                                        <p:cTn id="36" dur="1" fill="hold">
                                          <p:stCondLst>
                                            <p:cond delay="0"/>
                                          </p:stCondLst>
                                        </p:cTn>
                                        <p:tgtEl>
                                          <p:spTgt spid="101"/>
                                        </p:tgtEl>
                                        <p:attrNameLst>
                                          <p:attrName>style.visibility</p:attrName>
                                        </p:attrNameLst>
                                      </p:cBhvr>
                                      <p:to>
                                        <p:strVal val="visible"/>
                                      </p:to>
                                    </p:set>
                                    <p:anim calcmode="lin" valueType="num">
                                      <p:cBhvr additive="base">
                                        <p:cTn id="37" dur="250" fill="hold"/>
                                        <p:tgtEl>
                                          <p:spTgt spid="101"/>
                                        </p:tgtEl>
                                        <p:attrNameLst>
                                          <p:attrName>ppt_x</p:attrName>
                                        </p:attrNameLst>
                                      </p:cBhvr>
                                      <p:tavLst>
                                        <p:tav tm="0">
                                          <p:val>
                                            <p:strVal val="#ppt_x"/>
                                          </p:val>
                                        </p:tav>
                                        <p:tav tm="100000">
                                          <p:val>
                                            <p:strVal val="#ppt_x"/>
                                          </p:val>
                                        </p:tav>
                                      </p:tavLst>
                                    </p:anim>
                                    <p:anim calcmode="lin" valueType="num">
                                      <p:cBhvr additive="base">
                                        <p:cTn id="38" dur="250" fill="hold"/>
                                        <p:tgtEl>
                                          <p:spTgt spid="101"/>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108"/>
                                        </p:tgtEl>
                                        <p:attrNameLst>
                                          <p:attrName>style.visibility</p:attrName>
                                        </p:attrNameLst>
                                      </p:cBhvr>
                                      <p:to>
                                        <p:strVal val="visible"/>
                                      </p:to>
                                    </p:set>
                                    <p:anim calcmode="lin" valueType="num">
                                      <p:cBhvr additive="base">
                                        <p:cTn id="42" dur="250" fill="hold"/>
                                        <p:tgtEl>
                                          <p:spTgt spid="108"/>
                                        </p:tgtEl>
                                        <p:attrNameLst>
                                          <p:attrName>ppt_x</p:attrName>
                                        </p:attrNameLst>
                                      </p:cBhvr>
                                      <p:tavLst>
                                        <p:tav tm="0">
                                          <p:val>
                                            <p:strVal val="#ppt_x"/>
                                          </p:val>
                                        </p:tav>
                                        <p:tav tm="100000">
                                          <p:val>
                                            <p:strVal val="#ppt_x"/>
                                          </p:val>
                                        </p:tav>
                                      </p:tavLst>
                                    </p:anim>
                                    <p:anim calcmode="lin" valueType="num">
                                      <p:cBhvr additive="base">
                                        <p:cTn id="43" dur="250" fill="hold"/>
                                        <p:tgtEl>
                                          <p:spTgt spid="108"/>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fill="hold" grpId="0" nodeType="afterEffect">
                                  <p:stCondLst>
                                    <p:cond delay="0"/>
                                  </p:stCondLst>
                                  <p:childTnLst>
                                    <p:set>
                                      <p:cBhvr>
                                        <p:cTn id="46" dur="1" fill="hold">
                                          <p:stCondLst>
                                            <p:cond delay="0"/>
                                          </p:stCondLst>
                                        </p:cTn>
                                        <p:tgtEl>
                                          <p:spTgt spid="136"/>
                                        </p:tgtEl>
                                        <p:attrNameLst>
                                          <p:attrName>style.visibility</p:attrName>
                                        </p:attrNameLst>
                                      </p:cBhvr>
                                      <p:to>
                                        <p:strVal val="visible"/>
                                      </p:to>
                                    </p:set>
                                    <p:anim calcmode="lin" valueType="num">
                                      <p:cBhvr additive="base">
                                        <p:cTn id="47" dur="250" fill="hold"/>
                                        <p:tgtEl>
                                          <p:spTgt spid="136"/>
                                        </p:tgtEl>
                                        <p:attrNameLst>
                                          <p:attrName>ppt_x</p:attrName>
                                        </p:attrNameLst>
                                      </p:cBhvr>
                                      <p:tavLst>
                                        <p:tav tm="0">
                                          <p:val>
                                            <p:strVal val="#ppt_x"/>
                                          </p:val>
                                        </p:tav>
                                        <p:tav tm="100000">
                                          <p:val>
                                            <p:strVal val="#ppt_x"/>
                                          </p:val>
                                        </p:tav>
                                      </p:tavLst>
                                    </p:anim>
                                    <p:anim calcmode="lin" valueType="num">
                                      <p:cBhvr additive="base">
                                        <p:cTn id="48" dur="250" fill="hold"/>
                                        <p:tgtEl>
                                          <p:spTgt spid="136"/>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fill="hold" grpId="0" nodeType="afterEffect">
                                  <p:stCondLst>
                                    <p:cond delay="0"/>
                                  </p:stCondLst>
                                  <p:childTnLst>
                                    <p:set>
                                      <p:cBhvr>
                                        <p:cTn id="51" dur="1" fill="hold">
                                          <p:stCondLst>
                                            <p:cond delay="0"/>
                                          </p:stCondLst>
                                        </p:cTn>
                                        <p:tgtEl>
                                          <p:spTgt spid="98"/>
                                        </p:tgtEl>
                                        <p:attrNameLst>
                                          <p:attrName>style.visibility</p:attrName>
                                        </p:attrNameLst>
                                      </p:cBhvr>
                                      <p:to>
                                        <p:strVal val="visible"/>
                                      </p:to>
                                    </p:set>
                                    <p:anim calcmode="lin" valueType="num">
                                      <p:cBhvr additive="base">
                                        <p:cTn id="52" dur="250" fill="hold"/>
                                        <p:tgtEl>
                                          <p:spTgt spid="98"/>
                                        </p:tgtEl>
                                        <p:attrNameLst>
                                          <p:attrName>ppt_x</p:attrName>
                                        </p:attrNameLst>
                                      </p:cBhvr>
                                      <p:tavLst>
                                        <p:tav tm="0">
                                          <p:val>
                                            <p:strVal val="#ppt_x"/>
                                          </p:val>
                                        </p:tav>
                                        <p:tav tm="100000">
                                          <p:val>
                                            <p:strVal val="#ppt_x"/>
                                          </p:val>
                                        </p:tav>
                                      </p:tavLst>
                                    </p:anim>
                                    <p:anim calcmode="lin" valueType="num">
                                      <p:cBhvr additive="base">
                                        <p:cTn id="53" dur="250" fill="hold"/>
                                        <p:tgtEl>
                                          <p:spTgt spid="98"/>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fill="hold" nodeType="afterEffect">
                                  <p:stCondLst>
                                    <p:cond delay="0"/>
                                  </p:stCondLst>
                                  <p:childTnLst>
                                    <p:set>
                                      <p:cBhvr>
                                        <p:cTn id="56" dur="1" fill="hold">
                                          <p:stCondLst>
                                            <p:cond delay="0"/>
                                          </p:stCondLst>
                                        </p:cTn>
                                        <p:tgtEl>
                                          <p:spTgt spid="115"/>
                                        </p:tgtEl>
                                        <p:attrNameLst>
                                          <p:attrName>style.visibility</p:attrName>
                                        </p:attrNameLst>
                                      </p:cBhvr>
                                      <p:to>
                                        <p:strVal val="visible"/>
                                      </p:to>
                                    </p:set>
                                    <p:anim calcmode="lin" valueType="num">
                                      <p:cBhvr additive="base">
                                        <p:cTn id="57" dur="250" fill="hold"/>
                                        <p:tgtEl>
                                          <p:spTgt spid="115"/>
                                        </p:tgtEl>
                                        <p:attrNameLst>
                                          <p:attrName>ppt_x</p:attrName>
                                        </p:attrNameLst>
                                      </p:cBhvr>
                                      <p:tavLst>
                                        <p:tav tm="0">
                                          <p:val>
                                            <p:strVal val="#ppt_x"/>
                                          </p:val>
                                        </p:tav>
                                        <p:tav tm="100000">
                                          <p:val>
                                            <p:strVal val="#ppt_x"/>
                                          </p:val>
                                        </p:tav>
                                      </p:tavLst>
                                    </p:anim>
                                    <p:anim calcmode="lin" valueType="num">
                                      <p:cBhvr additive="base">
                                        <p:cTn id="58" dur="250" fill="hold"/>
                                        <p:tgtEl>
                                          <p:spTgt spid="115"/>
                                        </p:tgtEl>
                                        <p:attrNameLst>
                                          <p:attrName>ppt_y</p:attrName>
                                        </p:attrNameLst>
                                      </p:cBhvr>
                                      <p:tavLst>
                                        <p:tav tm="0">
                                          <p:val>
                                            <p:strVal val="1+#ppt_h/2"/>
                                          </p:val>
                                        </p:tav>
                                        <p:tav tm="100000">
                                          <p:val>
                                            <p:strVal val="#ppt_y"/>
                                          </p:val>
                                        </p:tav>
                                      </p:tavLst>
                                    </p:anim>
                                  </p:childTnLst>
                                </p:cTn>
                              </p:par>
                            </p:childTnLst>
                          </p:cTn>
                        </p:par>
                        <p:par>
                          <p:cTn id="59" fill="hold">
                            <p:stCondLst>
                              <p:cond delay="5500"/>
                            </p:stCondLst>
                            <p:childTnLst>
                              <p:par>
                                <p:cTn id="60" presetID="2" presetClass="entr" presetSubtype="4" fill="hold" grpId="0" nodeType="afterEffect">
                                  <p:stCondLst>
                                    <p:cond delay="0"/>
                                  </p:stCondLst>
                                  <p:childTnLst>
                                    <p:set>
                                      <p:cBhvr>
                                        <p:cTn id="61" dur="1" fill="hold">
                                          <p:stCondLst>
                                            <p:cond delay="0"/>
                                          </p:stCondLst>
                                        </p:cTn>
                                        <p:tgtEl>
                                          <p:spTgt spid="137"/>
                                        </p:tgtEl>
                                        <p:attrNameLst>
                                          <p:attrName>style.visibility</p:attrName>
                                        </p:attrNameLst>
                                      </p:cBhvr>
                                      <p:to>
                                        <p:strVal val="visible"/>
                                      </p:to>
                                    </p:set>
                                    <p:anim calcmode="lin" valueType="num">
                                      <p:cBhvr additive="base">
                                        <p:cTn id="62" dur="250" fill="hold"/>
                                        <p:tgtEl>
                                          <p:spTgt spid="137"/>
                                        </p:tgtEl>
                                        <p:attrNameLst>
                                          <p:attrName>ppt_x</p:attrName>
                                        </p:attrNameLst>
                                      </p:cBhvr>
                                      <p:tavLst>
                                        <p:tav tm="0">
                                          <p:val>
                                            <p:strVal val="#ppt_x"/>
                                          </p:val>
                                        </p:tav>
                                        <p:tav tm="100000">
                                          <p:val>
                                            <p:strVal val="#ppt_x"/>
                                          </p:val>
                                        </p:tav>
                                      </p:tavLst>
                                    </p:anim>
                                    <p:anim calcmode="lin" valueType="num">
                                      <p:cBhvr additive="base">
                                        <p:cTn id="63" dur="250" fill="hold"/>
                                        <p:tgtEl>
                                          <p:spTgt spid="137"/>
                                        </p:tgtEl>
                                        <p:attrNameLst>
                                          <p:attrName>ppt_y</p:attrName>
                                        </p:attrNameLst>
                                      </p:cBhvr>
                                      <p:tavLst>
                                        <p:tav tm="0">
                                          <p:val>
                                            <p:strVal val="1+#ppt_h/2"/>
                                          </p:val>
                                        </p:tav>
                                        <p:tav tm="100000">
                                          <p:val>
                                            <p:strVal val="#ppt_y"/>
                                          </p:val>
                                        </p:tav>
                                      </p:tavLst>
                                    </p:anim>
                                  </p:childTnLst>
                                </p:cTn>
                              </p:par>
                            </p:childTnLst>
                          </p:cTn>
                        </p:par>
                        <p:par>
                          <p:cTn id="64" fill="hold">
                            <p:stCondLst>
                              <p:cond delay="6000"/>
                            </p:stCondLst>
                            <p:childTnLst>
                              <p:par>
                                <p:cTn id="65" presetID="47" presetClass="entr" presetSubtype="0" fill="hold" grpId="0" nodeType="afterEffect">
                                  <p:stCondLst>
                                    <p:cond delay="0"/>
                                  </p:stCondLst>
                                  <p:childTnLst>
                                    <p:set>
                                      <p:cBhvr>
                                        <p:cTn id="66" dur="1" fill="hold">
                                          <p:stCondLst>
                                            <p:cond delay="0"/>
                                          </p:stCondLst>
                                        </p:cTn>
                                        <p:tgtEl>
                                          <p:spTgt spid="138"/>
                                        </p:tgtEl>
                                        <p:attrNameLst>
                                          <p:attrName>style.visibility</p:attrName>
                                        </p:attrNameLst>
                                      </p:cBhvr>
                                      <p:to>
                                        <p:strVal val="visible"/>
                                      </p:to>
                                    </p:set>
                                    <p:animEffect transition="in" filter="fade">
                                      <p:cBhvr>
                                        <p:cTn id="67" dur="1000"/>
                                        <p:tgtEl>
                                          <p:spTgt spid="138"/>
                                        </p:tgtEl>
                                      </p:cBhvr>
                                    </p:animEffect>
                                    <p:anim calcmode="lin" valueType="num">
                                      <p:cBhvr>
                                        <p:cTn id="68" dur="1000" fill="hold"/>
                                        <p:tgtEl>
                                          <p:spTgt spid="138"/>
                                        </p:tgtEl>
                                        <p:attrNameLst>
                                          <p:attrName>ppt_x</p:attrName>
                                        </p:attrNameLst>
                                      </p:cBhvr>
                                      <p:tavLst>
                                        <p:tav tm="0">
                                          <p:val>
                                            <p:strVal val="#ppt_x"/>
                                          </p:val>
                                        </p:tav>
                                        <p:tav tm="100000">
                                          <p:val>
                                            <p:strVal val="#ppt_x"/>
                                          </p:val>
                                        </p:tav>
                                      </p:tavLst>
                                    </p:anim>
                                    <p:anim calcmode="lin" valueType="num">
                                      <p:cBhvr>
                                        <p:cTn id="69" dur="1000" fill="hold"/>
                                        <p:tgtEl>
                                          <p:spTgt spid="138"/>
                                        </p:tgtEl>
                                        <p:attrNameLst>
                                          <p:attrName>ppt_y</p:attrName>
                                        </p:attrNameLst>
                                      </p:cBhvr>
                                      <p:tavLst>
                                        <p:tav tm="0">
                                          <p:val>
                                            <p:strVal val="#ppt_y-.1"/>
                                          </p:val>
                                        </p:tav>
                                        <p:tav tm="100000">
                                          <p:val>
                                            <p:strVal val="#ppt_y"/>
                                          </p:val>
                                        </p:tav>
                                      </p:tavLst>
                                    </p:anim>
                                  </p:childTnLst>
                                </p:cTn>
                              </p:par>
                            </p:childTnLst>
                          </p:cTn>
                        </p:par>
                        <p:par>
                          <p:cTn id="70" fill="hold">
                            <p:stCondLst>
                              <p:cond delay="7000"/>
                            </p:stCondLst>
                            <p:childTnLst>
                              <p:par>
                                <p:cTn id="71" presetID="22" presetClass="entr" presetSubtype="8" fill="hold" nodeType="afterEffect">
                                  <p:stCondLst>
                                    <p:cond delay="0"/>
                                  </p:stCondLst>
                                  <p:childTnLst>
                                    <p:set>
                                      <p:cBhvr>
                                        <p:cTn id="72" dur="1" fill="hold">
                                          <p:stCondLst>
                                            <p:cond delay="0"/>
                                          </p:stCondLst>
                                        </p:cTn>
                                        <p:tgtEl>
                                          <p:spTgt spid="139"/>
                                        </p:tgtEl>
                                        <p:attrNameLst>
                                          <p:attrName>style.visibility</p:attrName>
                                        </p:attrNameLst>
                                      </p:cBhvr>
                                      <p:to>
                                        <p:strVal val="visible"/>
                                      </p:to>
                                    </p:set>
                                    <p:animEffect transition="in" filter="wipe(left)">
                                      <p:cBhvr>
                                        <p:cTn id="73" dur="500"/>
                                        <p:tgtEl>
                                          <p:spTgt spid="139"/>
                                        </p:tgtEl>
                                      </p:cBhvr>
                                    </p:animEffect>
                                  </p:childTnLst>
                                </p:cTn>
                              </p:par>
                            </p:childTnLst>
                          </p:cTn>
                        </p:par>
                        <p:par>
                          <p:cTn id="74" fill="hold">
                            <p:stCondLst>
                              <p:cond delay="7500"/>
                            </p:stCondLst>
                            <p:childTnLst>
                              <p:par>
                                <p:cTn id="75" presetID="22" presetClass="entr" presetSubtype="8" fill="hold" grpId="0" nodeType="afterEffect">
                                  <p:stCondLst>
                                    <p:cond delay="0"/>
                                  </p:stCondLst>
                                  <p:childTnLst>
                                    <p:set>
                                      <p:cBhvr>
                                        <p:cTn id="76" dur="1" fill="hold">
                                          <p:stCondLst>
                                            <p:cond delay="0"/>
                                          </p:stCondLst>
                                        </p:cTn>
                                        <p:tgtEl>
                                          <p:spTgt spid="140"/>
                                        </p:tgtEl>
                                        <p:attrNameLst>
                                          <p:attrName>style.visibility</p:attrName>
                                        </p:attrNameLst>
                                      </p:cBhvr>
                                      <p:to>
                                        <p:strVal val="visible"/>
                                      </p:to>
                                    </p:set>
                                    <p:animEffect transition="in" filter="wipe(left)">
                                      <p:cBhvr>
                                        <p:cTn id="77" dur="500"/>
                                        <p:tgtEl>
                                          <p:spTgt spid="140"/>
                                        </p:tgtEl>
                                      </p:cBhvr>
                                    </p:animEffect>
                                  </p:childTnLst>
                                </p:cTn>
                              </p:par>
                              <p:par>
                                <p:cTn id="78" presetID="22" presetClass="entr" presetSubtype="8" fill="hold" grpId="0" nodeType="withEffect">
                                  <p:stCondLst>
                                    <p:cond delay="0"/>
                                  </p:stCondLst>
                                  <p:childTnLst>
                                    <p:set>
                                      <p:cBhvr>
                                        <p:cTn id="79" dur="1" fill="hold">
                                          <p:stCondLst>
                                            <p:cond delay="0"/>
                                          </p:stCondLst>
                                        </p:cTn>
                                        <p:tgtEl>
                                          <p:spTgt spid="141"/>
                                        </p:tgtEl>
                                        <p:attrNameLst>
                                          <p:attrName>style.visibility</p:attrName>
                                        </p:attrNameLst>
                                      </p:cBhvr>
                                      <p:to>
                                        <p:strVal val="visible"/>
                                      </p:to>
                                    </p:set>
                                    <p:animEffect transition="in" filter="wipe(left)">
                                      <p:cBhvr>
                                        <p:cTn id="80" dur="500"/>
                                        <p:tgtEl>
                                          <p:spTgt spid="141"/>
                                        </p:tgtEl>
                                      </p:cBhvr>
                                    </p:animEffect>
                                  </p:childTnLst>
                                </p:cTn>
                              </p:par>
                            </p:childTnLst>
                          </p:cTn>
                        </p:par>
                        <p:par>
                          <p:cTn id="81" fill="hold">
                            <p:stCondLst>
                              <p:cond delay="8000"/>
                            </p:stCondLst>
                            <p:childTnLst>
                              <p:par>
                                <p:cTn id="82" presetID="47" presetClass="entr" presetSubtype="0" fill="hold" grpId="0" nodeType="afterEffect">
                                  <p:stCondLst>
                                    <p:cond delay="0"/>
                                  </p:stCondLst>
                                  <p:childTnLst>
                                    <p:set>
                                      <p:cBhvr>
                                        <p:cTn id="83" dur="1" fill="hold">
                                          <p:stCondLst>
                                            <p:cond delay="0"/>
                                          </p:stCondLst>
                                        </p:cTn>
                                        <p:tgtEl>
                                          <p:spTgt spid="142"/>
                                        </p:tgtEl>
                                        <p:attrNameLst>
                                          <p:attrName>style.visibility</p:attrName>
                                        </p:attrNameLst>
                                      </p:cBhvr>
                                      <p:to>
                                        <p:strVal val="visible"/>
                                      </p:to>
                                    </p:set>
                                    <p:animEffect transition="in" filter="fade">
                                      <p:cBhvr>
                                        <p:cTn id="84" dur="1000"/>
                                        <p:tgtEl>
                                          <p:spTgt spid="142"/>
                                        </p:tgtEl>
                                      </p:cBhvr>
                                    </p:animEffect>
                                    <p:anim calcmode="lin" valueType="num">
                                      <p:cBhvr>
                                        <p:cTn id="85" dur="1000" fill="hold"/>
                                        <p:tgtEl>
                                          <p:spTgt spid="142"/>
                                        </p:tgtEl>
                                        <p:attrNameLst>
                                          <p:attrName>ppt_x</p:attrName>
                                        </p:attrNameLst>
                                      </p:cBhvr>
                                      <p:tavLst>
                                        <p:tav tm="0">
                                          <p:val>
                                            <p:strVal val="#ppt_x"/>
                                          </p:val>
                                        </p:tav>
                                        <p:tav tm="100000">
                                          <p:val>
                                            <p:strVal val="#ppt_x"/>
                                          </p:val>
                                        </p:tav>
                                      </p:tavLst>
                                    </p:anim>
                                    <p:anim calcmode="lin" valueType="num">
                                      <p:cBhvr>
                                        <p:cTn id="86" dur="1000" fill="hold"/>
                                        <p:tgtEl>
                                          <p:spTgt spid="142"/>
                                        </p:tgtEl>
                                        <p:attrNameLst>
                                          <p:attrName>ppt_y</p:attrName>
                                        </p:attrNameLst>
                                      </p:cBhvr>
                                      <p:tavLst>
                                        <p:tav tm="0">
                                          <p:val>
                                            <p:strVal val="#ppt_y-.1"/>
                                          </p:val>
                                        </p:tav>
                                        <p:tav tm="100000">
                                          <p:val>
                                            <p:strVal val="#ppt_y"/>
                                          </p:val>
                                        </p:tav>
                                      </p:tavLst>
                                    </p:anim>
                                  </p:childTnLst>
                                </p:cTn>
                              </p:par>
                            </p:childTnLst>
                          </p:cTn>
                        </p:par>
                        <p:par>
                          <p:cTn id="87" fill="hold">
                            <p:stCondLst>
                              <p:cond delay="9000"/>
                            </p:stCondLst>
                            <p:childTnLst>
                              <p:par>
                                <p:cTn id="88" presetID="22" presetClass="entr" presetSubtype="8" fill="hold" nodeType="afterEffect">
                                  <p:stCondLst>
                                    <p:cond delay="0"/>
                                  </p:stCondLst>
                                  <p:childTnLst>
                                    <p:set>
                                      <p:cBhvr>
                                        <p:cTn id="89" dur="1" fill="hold">
                                          <p:stCondLst>
                                            <p:cond delay="0"/>
                                          </p:stCondLst>
                                        </p:cTn>
                                        <p:tgtEl>
                                          <p:spTgt spid="143"/>
                                        </p:tgtEl>
                                        <p:attrNameLst>
                                          <p:attrName>style.visibility</p:attrName>
                                        </p:attrNameLst>
                                      </p:cBhvr>
                                      <p:to>
                                        <p:strVal val="visible"/>
                                      </p:to>
                                    </p:set>
                                    <p:animEffect transition="in" filter="wipe(left)">
                                      <p:cBhvr>
                                        <p:cTn id="90" dur="500"/>
                                        <p:tgtEl>
                                          <p:spTgt spid="143"/>
                                        </p:tgtEl>
                                      </p:cBhvr>
                                    </p:animEffect>
                                  </p:childTnLst>
                                </p:cTn>
                              </p:par>
                            </p:childTnLst>
                          </p:cTn>
                        </p:par>
                        <p:par>
                          <p:cTn id="91" fill="hold">
                            <p:stCondLst>
                              <p:cond delay="9500"/>
                            </p:stCondLst>
                            <p:childTnLst>
                              <p:par>
                                <p:cTn id="92" presetID="22" presetClass="entr" presetSubtype="8" fill="hold" grpId="0" nodeType="afterEffect">
                                  <p:stCondLst>
                                    <p:cond delay="0"/>
                                  </p:stCondLst>
                                  <p:childTnLst>
                                    <p:set>
                                      <p:cBhvr>
                                        <p:cTn id="93" dur="1" fill="hold">
                                          <p:stCondLst>
                                            <p:cond delay="0"/>
                                          </p:stCondLst>
                                        </p:cTn>
                                        <p:tgtEl>
                                          <p:spTgt spid="144"/>
                                        </p:tgtEl>
                                        <p:attrNameLst>
                                          <p:attrName>style.visibility</p:attrName>
                                        </p:attrNameLst>
                                      </p:cBhvr>
                                      <p:to>
                                        <p:strVal val="visible"/>
                                      </p:to>
                                    </p:set>
                                    <p:animEffect transition="in" filter="wipe(left)">
                                      <p:cBhvr>
                                        <p:cTn id="94" dur="500"/>
                                        <p:tgtEl>
                                          <p:spTgt spid="144"/>
                                        </p:tgtEl>
                                      </p:cBhvr>
                                    </p:animEffect>
                                  </p:childTnLst>
                                </p:cTn>
                              </p:par>
                              <p:par>
                                <p:cTn id="95" presetID="22" presetClass="entr" presetSubtype="8" fill="hold" grpId="0" nodeType="withEffect">
                                  <p:stCondLst>
                                    <p:cond delay="0"/>
                                  </p:stCondLst>
                                  <p:childTnLst>
                                    <p:set>
                                      <p:cBhvr>
                                        <p:cTn id="96" dur="1" fill="hold">
                                          <p:stCondLst>
                                            <p:cond delay="0"/>
                                          </p:stCondLst>
                                        </p:cTn>
                                        <p:tgtEl>
                                          <p:spTgt spid="145"/>
                                        </p:tgtEl>
                                        <p:attrNameLst>
                                          <p:attrName>style.visibility</p:attrName>
                                        </p:attrNameLst>
                                      </p:cBhvr>
                                      <p:to>
                                        <p:strVal val="visible"/>
                                      </p:to>
                                    </p:set>
                                    <p:animEffect transition="in" filter="wipe(left)">
                                      <p:cBhvr>
                                        <p:cTn id="97" dur="500"/>
                                        <p:tgtEl>
                                          <p:spTgt spid="145"/>
                                        </p:tgtEl>
                                      </p:cBhvr>
                                    </p:animEffect>
                                  </p:childTnLst>
                                </p:cTn>
                              </p:par>
                            </p:childTnLst>
                          </p:cTn>
                        </p:par>
                        <p:par>
                          <p:cTn id="98" fill="hold">
                            <p:stCondLst>
                              <p:cond delay="10000"/>
                            </p:stCondLst>
                            <p:childTnLst>
                              <p:par>
                                <p:cTn id="99" presetID="47" presetClass="entr" presetSubtype="0" fill="hold" grpId="0" nodeType="afterEffect">
                                  <p:stCondLst>
                                    <p:cond delay="0"/>
                                  </p:stCondLst>
                                  <p:childTnLst>
                                    <p:set>
                                      <p:cBhvr>
                                        <p:cTn id="100" dur="1" fill="hold">
                                          <p:stCondLst>
                                            <p:cond delay="0"/>
                                          </p:stCondLst>
                                        </p:cTn>
                                        <p:tgtEl>
                                          <p:spTgt spid="146"/>
                                        </p:tgtEl>
                                        <p:attrNameLst>
                                          <p:attrName>style.visibility</p:attrName>
                                        </p:attrNameLst>
                                      </p:cBhvr>
                                      <p:to>
                                        <p:strVal val="visible"/>
                                      </p:to>
                                    </p:set>
                                    <p:animEffect transition="in" filter="fade">
                                      <p:cBhvr>
                                        <p:cTn id="101" dur="1000"/>
                                        <p:tgtEl>
                                          <p:spTgt spid="146"/>
                                        </p:tgtEl>
                                      </p:cBhvr>
                                    </p:animEffect>
                                    <p:anim calcmode="lin" valueType="num">
                                      <p:cBhvr>
                                        <p:cTn id="102" dur="1000" fill="hold"/>
                                        <p:tgtEl>
                                          <p:spTgt spid="146"/>
                                        </p:tgtEl>
                                        <p:attrNameLst>
                                          <p:attrName>ppt_x</p:attrName>
                                        </p:attrNameLst>
                                      </p:cBhvr>
                                      <p:tavLst>
                                        <p:tav tm="0">
                                          <p:val>
                                            <p:strVal val="#ppt_x"/>
                                          </p:val>
                                        </p:tav>
                                        <p:tav tm="100000">
                                          <p:val>
                                            <p:strVal val="#ppt_x"/>
                                          </p:val>
                                        </p:tav>
                                      </p:tavLst>
                                    </p:anim>
                                    <p:anim calcmode="lin" valueType="num">
                                      <p:cBhvr>
                                        <p:cTn id="103" dur="1000" fill="hold"/>
                                        <p:tgtEl>
                                          <p:spTgt spid="146"/>
                                        </p:tgtEl>
                                        <p:attrNameLst>
                                          <p:attrName>ppt_y</p:attrName>
                                        </p:attrNameLst>
                                      </p:cBhvr>
                                      <p:tavLst>
                                        <p:tav tm="0">
                                          <p:val>
                                            <p:strVal val="#ppt_y-.1"/>
                                          </p:val>
                                        </p:tav>
                                        <p:tav tm="100000">
                                          <p:val>
                                            <p:strVal val="#ppt_y"/>
                                          </p:val>
                                        </p:tav>
                                      </p:tavLst>
                                    </p:anim>
                                  </p:childTnLst>
                                </p:cTn>
                              </p:par>
                            </p:childTnLst>
                          </p:cTn>
                        </p:par>
                        <p:par>
                          <p:cTn id="104" fill="hold">
                            <p:stCondLst>
                              <p:cond delay="11000"/>
                            </p:stCondLst>
                            <p:childTnLst>
                              <p:par>
                                <p:cTn id="105" presetID="22" presetClass="entr" presetSubtype="8" fill="hold" nodeType="afterEffect">
                                  <p:stCondLst>
                                    <p:cond delay="0"/>
                                  </p:stCondLst>
                                  <p:childTnLst>
                                    <p:set>
                                      <p:cBhvr>
                                        <p:cTn id="106" dur="1" fill="hold">
                                          <p:stCondLst>
                                            <p:cond delay="0"/>
                                          </p:stCondLst>
                                        </p:cTn>
                                        <p:tgtEl>
                                          <p:spTgt spid="147"/>
                                        </p:tgtEl>
                                        <p:attrNameLst>
                                          <p:attrName>style.visibility</p:attrName>
                                        </p:attrNameLst>
                                      </p:cBhvr>
                                      <p:to>
                                        <p:strVal val="visible"/>
                                      </p:to>
                                    </p:set>
                                    <p:animEffect transition="in" filter="wipe(left)">
                                      <p:cBhvr>
                                        <p:cTn id="107" dur="500"/>
                                        <p:tgtEl>
                                          <p:spTgt spid="147"/>
                                        </p:tgtEl>
                                      </p:cBhvr>
                                    </p:animEffect>
                                  </p:childTnLst>
                                </p:cTn>
                              </p:par>
                            </p:childTnLst>
                          </p:cTn>
                        </p:par>
                        <p:par>
                          <p:cTn id="108" fill="hold">
                            <p:stCondLst>
                              <p:cond delay="11500"/>
                            </p:stCondLst>
                            <p:childTnLst>
                              <p:par>
                                <p:cTn id="109" presetID="22" presetClass="entr" presetSubtype="8" fill="hold" grpId="0" nodeType="afterEffect">
                                  <p:stCondLst>
                                    <p:cond delay="0"/>
                                  </p:stCondLst>
                                  <p:childTnLst>
                                    <p:set>
                                      <p:cBhvr>
                                        <p:cTn id="110" dur="1" fill="hold">
                                          <p:stCondLst>
                                            <p:cond delay="0"/>
                                          </p:stCondLst>
                                        </p:cTn>
                                        <p:tgtEl>
                                          <p:spTgt spid="148"/>
                                        </p:tgtEl>
                                        <p:attrNameLst>
                                          <p:attrName>style.visibility</p:attrName>
                                        </p:attrNameLst>
                                      </p:cBhvr>
                                      <p:to>
                                        <p:strVal val="visible"/>
                                      </p:to>
                                    </p:set>
                                    <p:animEffect transition="in" filter="wipe(left)">
                                      <p:cBhvr>
                                        <p:cTn id="111" dur="500"/>
                                        <p:tgtEl>
                                          <p:spTgt spid="148"/>
                                        </p:tgtEl>
                                      </p:cBhvr>
                                    </p:animEffect>
                                  </p:childTnLst>
                                </p:cTn>
                              </p:par>
                              <p:par>
                                <p:cTn id="112" presetID="22" presetClass="entr" presetSubtype="8" fill="hold" grpId="0" nodeType="withEffect">
                                  <p:stCondLst>
                                    <p:cond delay="0"/>
                                  </p:stCondLst>
                                  <p:childTnLst>
                                    <p:set>
                                      <p:cBhvr>
                                        <p:cTn id="113" dur="1" fill="hold">
                                          <p:stCondLst>
                                            <p:cond delay="0"/>
                                          </p:stCondLst>
                                        </p:cTn>
                                        <p:tgtEl>
                                          <p:spTgt spid="149"/>
                                        </p:tgtEl>
                                        <p:attrNameLst>
                                          <p:attrName>style.visibility</p:attrName>
                                        </p:attrNameLst>
                                      </p:cBhvr>
                                      <p:to>
                                        <p:strVal val="visible"/>
                                      </p:to>
                                    </p:set>
                                    <p:animEffect transition="in" filter="wipe(left)">
                                      <p:cBhvr>
                                        <p:cTn id="114" dur="500"/>
                                        <p:tgtEl>
                                          <p:spTgt spid="149"/>
                                        </p:tgtEl>
                                      </p:cBhvr>
                                    </p:animEffect>
                                  </p:childTnLst>
                                </p:cTn>
                              </p:par>
                            </p:childTnLst>
                          </p:cTn>
                        </p:par>
                        <p:par>
                          <p:cTn id="115" fill="hold">
                            <p:stCondLst>
                              <p:cond delay="12000"/>
                            </p:stCondLst>
                            <p:childTnLst>
                              <p:par>
                                <p:cTn id="116" presetID="47" presetClass="entr" presetSubtype="0" fill="hold" grpId="0" nodeType="afterEffect">
                                  <p:stCondLst>
                                    <p:cond delay="0"/>
                                  </p:stCondLst>
                                  <p:childTnLst>
                                    <p:set>
                                      <p:cBhvr>
                                        <p:cTn id="117" dur="1" fill="hold">
                                          <p:stCondLst>
                                            <p:cond delay="0"/>
                                          </p:stCondLst>
                                        </p:cTn>
                                        <p:tgtEl>
                                          <p:spTgt spid="150"/>
                                        </p:tgtEl>
                                        <p:attrNameLst>
                                          <p:attrName>style.visibility</p:attrName>
                                        </p:attrNameLst>
                                      </p:cBhvr>
                                      <p:to>
                                        <p:strVal val="visible"/>
                                      </p:to>
                                    </p:set>
                                    <p:animEffect transition="in" filter="fade">
                                      <p:cBhvr>
                                        <p:cTn id="118" dur="1000"/>
                                        <p:tgtEl>
                                          <p:spTgt spid="150"/>
                                        </p:tgtEl>
                                      </p:cBhvr>
                                    </p:animEffect>
                                    <p:anim calcmode="lin" valueType="num">
                                      <p:cBhvr>
                                        <p:cTn id="119" dur="1000" fill="hold"/>
                                        <p:tgtEl>
                                          <p:spTgt spid="150"/>
                                        </p:tgtEl>
                                        <p:attrNameLst>
                                          <p:attrName>ppt_x</p:attrName>
                                        </p:attrNameLst>
                                      </p:cBhvr>
                                      <p:tavLst>
                                        <p:tav tm="0">
                                          <p:val>
                                            <p:strVal val="#ppt_x"/>
                                          </p:val>
                                        </p:tav>
                                        <p:tav tm="100000">
                                          <p:val>
                                            <p:strVal val="#ppt_x"/>
                                          </p:val>
                                        </p:tav>
                                      </p:tavLst>
                                    </p:anim>
                                    <p:anim calcmode="lin" valueType="num">
                                      <p:cBhvr>
                                        <p:cTn id="120" dur="1000" fill="hold"/>
                                        <p:tgtEl>
                                          <p:spTgt spid="150"/>
                                        </p:tgtEl>
                                        <p:attrNameLst>
                                          <p:attrName>ppt_y</p:attrName>
                                        </p:attrNameLst>
                                      </p:cBhvr>
                                      <p:tavLst>
                                        <p:tav tm="0">
                                          <p:val>
                                            <p:strVal val="#ppt_y-.1"/>
                                          </p:val>
                                        </p:tav>
                                        <p:tav tm="100000">
                                          <p:val>
                                            <p:strVal val="#ppt_y"/>
                                          </p:val>
                                        </p:tav>
                                      </p:tavLst>
                                    </p:anim>
                                  </p:childTnLst>
                                </p:cTn>
                              </p:par>
                            </p:childTnLst>
                          </p:cTn>
                        </p:par>
                        <p:par>
                          <p:cTn id="121" fill="hold">
                            <p:stCondLst>
                              <p:cond delay="13000"/>
                            </p:stCondLst>
                            <p:childTnLst>
                              <p:par>
                                <p:cTn id="122" presetID="22" presetClass="entr" presetSubtype="8" fill="hold" nodeType="afterEffect">
                                  <p:stCondLst>
                                    <p:cond delay="0"/>
                                  </p:stCondLst>
                                  <p:childTnLst>
                                    <p:set>
                                      <p:cBhvr>
                                        <p:cTn id="123" dur="1" fill="hold">
                                          <p:stCondLst>
                                            <p:cond delay="0"/>
                                          </p:stCondLst>
                                        </p:cTn>
                                        <p:tgtEl>
                                          <p:spTgt spid="151"/>
                                        </p:tgtEl>
                                        <p:attrNameLst>
                                          <p:attrName>style.visibility</p:attrName>
                                        </p:attrNameLst>
                                      </p:cBhvr>
                                      <p:to>
                                        <p:strVal val="visible"/>
                                      </p:to>
                                    </p:set>
                                    <p:animEffect transition="in" filter="wipe(left)">
                                      <p:cBhvr>
                                        <p:cTn id="124" dur="500"/>
                                        <p:tgtEl>
                                          <p:spTgt spid="151"/>
                                        </p:tgtEl>
                                      </p:cBhvr>
                                    </p:animEffect>
                                  </p:childTnLst>
                                </p:cTn>
                              </p:par>
                            </p:childTnLst>
                          </p:cTn>
                        </p:par>
                        <p:par>
                          <p:cTn id="125" fill="hold">
                            <p:stCondLst>
                              <p:cond delay="13500"/>
                            </p:stCondLst>
                            <p:childTnLst>
                              <p:par>
                                <p:cTn id="126" presetID="22" presetClass="entr" presetSubtype="8" fill="hold" grpId="0" nodeType="afterEffect">
                                  <p:stCondLst>
                                    <p:cond delay="0"/>
                                  </p:stCondLst>
                                  <p:childTnLst>
                                    <p:set>
                                      <p:cBhvr>
                                        <p:cTn id="127" dur="1" fill="hold">
                                          <p:stCondLst>
                                            <p:cond delay="0"/>
                                          </p:stCondLst>
                                        </p:cTn>
                                        <p:tgtEl>
                                          <p:spTgt spid="152"/>
                                        </p:tgtEl>
                                        <p:attrNameLst>
                                          <p:attrName>style.visibility</p:attrName>
                                        </p:attrNameLst>
                                      </p:cBhvr>
                                      <p:to>
                                        <p:strVal val="visible"/>
                                      </p:to>
                                    </p:set>
                                    <p:animEffect transition="in" filter="wipe(left)">
                                      <p:cBhvr>
                                        <p:cTn id="128" dur="500"/>
                                        <p:tgtEl>
                                          <p:spTgt spid="152"/>
                                        </p:tgtEl>
                                      </p:cBhvr>
                                    </p:animEffect>
                                  </p:childTnLst>
                                </p:cTn>
                              </p:par>
                              <p:par>
                                <p:cTn id="129" presetID="22" presetClass="entr" presetSubtype="8" fill="hold" grpId="0" nodeType="withEffect">
                                  <p:stCondLst>
                                    <p:cond delay="0"/>
                                  </p:stCondLst>
                                  <p:childTnLst>
                                    <p:set>
                                      <p:cBhvr>
                                        <p:cTn id="130" dur="1" fill="hold">
                                          <p:stCondLst>
                                            <p:cond delay="0"/>
                                          </p:stCondLst>
                                        </p:cTn>
                                        <p:tgtEl>
                                          <p:spTgt spid="153"/>
                                        </p:tgtEl>
                                        <p:attrNameLst>
                                          <p:attrName>style.visibility</p:attrName>
                                        </p:attrNameLst>
                                      </p:cBhvr>
                                      <p:to>
                                        <p:strVal val="visible"/>
                                      </p:to>
                                    </p:set>
                                    <p:animEffect transition="in" filter="wipe(left)">
                                      <p:cBhvr>
                                        <p:cTn id="131" dur="500"/>
                                        <p:tgtEl>
                                          <p:spTgt spid="153"/>
                                        </p:tgtEl>
                                      </p:cBhvr>
                                    </p:animEffect>
                                  </p:childTnLst>
                                </p:cTn>
                              </p:par>
                              <p:par>
                                <p:cTn id="132" presetID="12" presetClass="entr" presetSubtype="8" fill="hold" grpId="0" nodeType="withEffect">
                                  <p:stCondLst>
                                    <p:cond delay="0"/>
                                  </p:stCondLst>
                                  <p:childTnLst>
                                    <p:set>
                                      <p:cBhvr>
                                        <p:cTn id="133" dur="1" fill="hold">
                                          <p:stCondLst>
                                            <p:cond delay="0"/>
                                          </p:stCondLst>
                                        </p:cTn>
                                        <p:tgtEl>
                                          <p:spTgt spid="155"/>
                                        </p:tgtEl>
                                        <p:attrNameLst>
                                          <p:attrName>style.visibility</p:attrName>
                                        </p:attrNameLst>
                                      </p:cBhvr>
                                      <p:to>
                                        <p:strVal val="visible"/>
                                      </p:to>
                                    </p:set>
                                    <p:anim calcmode="lin" valueType="num">
                                      <p:cBhvr additive="base">
                                        <p:cTn id="134" dur="500"/>
                                        <p:tgtEl>
                                          <p:spTgt spid="155"/>
                                        </p:tgtEl>
                                        <p:attrNameLst>
                                          <p:attrName>ppt_x</p:attrName>
                                        </p:attrNameLst>
                                      </p:cBhvr>
                                      <p:tavLst>
                                        <p:tav tm="0">
                                          <p:val>
                                            <p:strVal val="#ppt_x-#ppt_w*1.125000"/>
                                          </p:val>
                                        </p:tav>
                                        <p:tav tm="100000">
                                          <p:val>
                                            <p:strVal val="#ppt_x"/>
                                          </p:val>
                                        </p:tav>
                                      </p:tavLst>
                                    </p:anim>
                                    <p:animEffect transition="in" filter="wipe(right)">
                                      <p:cBhvr>
                                        <p:cTn id="135" dur="500"/>
                                        <p:tgtEl>
                                          <p:spTgt spid="155"/>
                                        </p:tgtEl>
                                      </p:cBhvr>
                                    </p:animEffect>
                                  </p:childTnLst>
                                </p:cTn>
                              </p:par>
                              <p:par>
                                <p:cTn id="136" presetID="12" presetClass="entr" presetSubtype="8" fill="hold" grpId="0" nodeType="withEffect">
                                  <p:stCondLst>
                                    <p:cond delay="0"/>
                                  </p:stCondLst>
                                  <p:childTnLst>
                                    <p:set>
                                      <p:cBhvr>
                                        <p:cTn id="137" dur="1" fill="hold">
                                          <p:stCondLst>
                                            <p:cond delay="0"/>
                                          </p:stCondLst>
                                        </p:cTn>
                                        <p:tgtEl>
                                          <p:spTgt spid="154"/>
                                        </p:tgtEl>
                                        <p:attrNameLst>
                                          <p:attrName>style.visibility</p:attrName>
                                        </p:attrNameLst>
                                      </p:cBhvr>
                                      <p:to>
                                        <p:strVal val="visible"/>
                                      </p:to>
                                    </p:set>
                                    <p:anim calcmode="lin" valueType="num">
                                      <p:cBhvr additive="base">
                                        <p:cTn id="138" dur="500"/>
                                        <p:tgtEl>
                                          <p:spTgt spid="154"/>
                                        </p:tgtEl>
                                        <p:attrNameLst>
                                          <p:attrName>ppt_x</p:attrName>
                                        </p:attrNameLst>
                                      </p:cBhvr>
                                      <p:tavLst>
                                        <p:tav tm="0">
                                          <p:val>
                                            <p:strVal val="#ppt_x-#ppt_w*1.125000"/>
                                          </p:val>
                                        </p:tav>
                                        <p:tav tm="100000">
                                          <p:val>
                                            <p:strVal val="#ppt_x"/>
                                          </p:val>
                                        </p:tav>
                                      </p:tavLst>
                                    </p:anim>
                                    <p:animEffect transition="in" filter="wipe(right)">
                                      <p:cBhvr>
                                        <p:cTn id="139" dur="500"/>
                                        <p:tgtEl>
                                          <p:spTgt spid="154"/>
                                        </p:tgtEl>
                                      </p:cBhvr>
                                    </p:animEffect>
                                  </p:childTnLst>
                                </p:cTn>
                              </p:par>
                            </p:childTnLst>
                          </p:cTn>
                        </p:par>
                        <p:par>
                          <p:cTn id="140" fill="hold">
                            <p:stCondLst>
                              <p:cond delay="14000"/>
                            </p:stCondLst>
                            <p:childTnLst>
                              <p:par>
                                <p:cTn id="141" presetID="10" presetClass="entr" presetSubtype="0" fill="hold" grpId="0" nodeType="afterEffect">
                                  <p:stCondLst>
                                    <p:cond delay="0"/>
                                  </p:stCondLst>
                                  <p:childTnLst>
                                    <p:set>
                                      <p:cBhvr>
                                        <p:cTn id="142" dur="1" fill="hold">
                                          <p:stCondLst>
                                            <p:cond delay="0"/>
                                          </p:stCondLst>
                                        </p:cTn>
                                        <p:tgtEl>
                                          <p:spTgt spid="90"/>
                                        </p:tgtEl>
                                        <p:attrNameLst>
                                          <p:attrName>style.visibility</p:attrName>
                                        </p:attrNameLst>
                                      </p:cBhvr>
                                      <p:to>
                                        <p:strVal val="visible"/>
                                      </p:to>
                                    </p:set>
                                    <p:animEffect transition="in" filter="fade">
                                      <p:cBhvr>
                                        <p:cTn id="143" dur="125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P spid="99" grpId="0" animBg="1"/>
      <p:bldP spid="100" grpId="0" animBg="1"/>
      <p:bldP spid="101" grpId="0" animBg="1"/>
      <p:bldP spid="108" grpId="0" animBg="1"/>
      <p:bldP spid="134" grpId="0"/>
      <p:bldP spid="135" grpId="0"/>
      <p:bldP spid="136" grpId="0"/>
      <p:bldP spid="137" grpId="0"/>
      <p:bldP spid="138" grpId="0" animBg="1"/>
      <p:bldP spid="140" grpId="0"/>
      <p:bldP spid="141" grpId="0"/>
      <p:bldP spid="142" grpId="0" animBg="1"/>
      <p:bldP spid="144" grpId="0"/>
      <p:bldP spid="145" grpId="0"/>
      <p:bldP spid="146" grpId="0" animBg="1"/>
      <p:bldP spid="148" grpId="0"/>
      <p:bldP spid="149" grpId="0"/>
      <p:bldP spid="150" grpId="0" animBg="1"/>
      <p:bldP spid="152" grpId="0"/>
      <p:bldP spid="153" grpId="0"/>
      <p:bldP spid="154" grpId="0"/>
      <p:bldP spid="155" grpId="0"/>
      <p:bldP spid="9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优势分析</a:t>
            </a:r>
          </a:p>
        </p:txBody>
      </p:sp>
      <p:sp>
        <p:nvSpPr>
          <p:cNvPr id="48" name="六边形 47"/>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49" name="直接连接符 48"/>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0" name="矩形 49"/>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1" name="矩形 50"/>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六边形 51"/>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3"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第二章</a:t>
            </a:r>
          </a:p>
        </p:txBody>
      </p:sp>
      <p:sp>
        <p:nvSpPr>
          <p:cNvPr id="54"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项目介绍</a:t>
            </a:r>
          </a:p>
        </p:txBody>
      </p:sp>
      <p:sp>
        <p:nvSpPr>
          <p:cNvPr id="55" name="KSO_Shape"/>
          <p:cNvSpPr/>
          <p:nvPr/>
        </p:nvSpPr>
        <p:spPr bwMode="auto">
          <a:xfrm>
            <a:off x="335903" y="224682"/>
            <a:ext cx="298148" cy="25392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 name="组合 2"/>
          <p:cNvGrpSpPr/>
          <p:nvPr/>
        </p:nvGrpSpPr>
        <p:grpSpPr>
          <a:xfrm>
            <a:off x="4657427" y="1495983"/>
            <a:ext cx="2812732" cy="4381289"/>
            <a:chOff x="913011" y="764704"/>
            <a:chExt cx="2812732" cy="4381289"/>
          </a:xfrm>
        </p:grpSpPr>
        <p:grpSp>
          <p:nvGrpSpPr>
            <p:cNvPr id="61" name="组合 60"/>
            <p:cNvGrpSpPr/>
            <p:nvPr/>
          </p:nvGrpSpPr>
          <p:grpSpPr>
            <a:xfrm>
              <a:off x="1747692" y="4222426"/>
              <a:ext cx="1289708" cy="923567"/>
              <a:chOff x="4350532" y="1811995"/>
              <a:chExt cx="3661868" cy="2622287"/>
            </a:xfrm>
          </p:grpSpPr>
          <p:sp>
            <p:nvSpPr>
              <p:cNvPr id="62" name="Freeform 36"/>
              <p:cNvSpPr/>
              <p:nvPr/>
            </p:nvSpPr>
            <p:spPr bwMode="auto">
              <a:xfrm>
                <a:off x="4539997" y="3410609"/>
                <a:ext cx="3282939" cy="162892"/>
              </a:xfrm>
              <a:custGeom>
                <a:avLst/>
                <a:gdLst>
                  <a:gd name="connsiteX0" fmla="*/ 35766 w 3282939"/>
                  <a:gd name="connsiteY0" fmla="*/ 320938 h 340225"/>
                  <a:gd name="connsiteX1" fmla="*/ 48093 w 3282939"/>
                  <a:gd name="connsiteY1" fmla="*/ 338101 h 340225"/>
                  <a:gd name="connsiteX2" fmla="*/ 0 w 3282939"/>
                  <a:gd name="connsiteY2" fmla="*/ 340225 h 340225"/>
                  <a:gd name="connsiteX3" fmla="*/ 35766 w 3282939"/>
                  <a:gd name="connsiteY3" fmla="*/ 320938 h 340225"/>
                  <a:gd name="connsiteX4" fmla="*/ 3253542 w 3282939"/>
                  <a:gd name="connsiteY4" fmla="*/ 179372 h 340225"/>
                  <a:gd name="connsiteX5" fmla="*/ 3253837 w 3282939"/>
                  <a:gd name="connsiteY5" fmla="*/ 196497 h 340225"/>
                  <a:gd name="connsiteX6" fmla="*/ 3253542 w 3282939"/>
                  <a:gd name="connsiteY6" fmla="*/ 179372 h 340225"/>
                  <a:gd name="connsiteX7" fmla="*/ 3282939 w 3282939"/>
                  <a:gd name="connsiteY7" fmla="*/ 0 h 340225"/>
                  <a:gd name="connsiteX8" fmla="*/ 3202017 w 3282939"/>
                  <a:gd name="connsiteY8" fmla="*/ 103183 h 340225"/>
                  <a:gd name="connsiteX9" fmla="*/ 3217148 w 3282939"/>
                  <a:gd name="connsiteY9" fmla="*/ 145976 h 340225"/>
                  <a:gd name="connsiteX10" fmla="*/ 15867 w 3282939"/>
                  <a:gd name="connsiteY10" fmla="*/ 144596 h 340225"/>
                  <a:gd name="connsiteX11" fmla="*/ 13528 w 3282939"/>
                  <a:gd name="connsiteY11" fmla="*/ 151326 h 340225"/>
                  <a:gd name="connsiteX12" fmla="*/ 0 w 3282939"/>
                  <a:gd name="connsiteY12" fmla="*/ 145014 h 340225"/>
                  <a:gd name="connsiteX13" fmla="*/ 3282939 w 3282939"/>
                  <a:gd name="connsiteY13" fmla="*/ 0 h 340225"/>
                  <a:gd name="connsiteX0-1" fmla="*/ 35766 w 3282939"/>
                  <a:gd name="connsiteY0-2" fmla="*/ 320938 h 340225"/>
                  <a:gd name="connsiteX1-3" fmla="*/ 48093 w 3282939"/>
                  <a:gd name="connsiteY1-4" fmla="*/ 338101 h 340225"/>
                  <a:gd name="connsiteX2-5" fmla="*/ 0 w 3282939"/>
                  <a:gd name="connsiteY2-6" fmla="*/ 340225 h 340225"/>
                  <a:gd name="connsiteX3-7" fmla="*/ 35766 w 3282939"/>
                  <a:gd name="connsiteY3-8" fmla="*/ 320938 h 340225"/>
                  <a:gd name="connsiteX4-9" fmla="*/ 3282939 w 3282939"/>
                  <a:gd name="connsiteY4-10" fmla="*/ 0 h 340225"/>
                  <a:gd name="connsiteX5-11" fmla="*/ 3202017 w 3282939"/>
                  <a:gd name="connsiteY5-12" fmla="*/ 103183 h 340225"/>
                  <a:gd name="connsiteX6-13" fmla="*/ 3217148 w 3282939"/>
                  <a:gd name="connsiteY6-14" fmla="*/ 145976 h 340225"/>
                  <a:gd name="connsiteX7-15" fmla="*/ 15867 w 3282939"/>
                  <a:gd name="connsiteY7-16" fmla="*/ 144596 h 340225"/>
                  <a:gd name="connsiteX8-17" fmla="*/ 13528 w 3282939"/>
                  <a:gd name="connsiteY8-18" fmla="*/ 151326 h 340225"/>
                  <a:gd name="connsiteX9-19" fmla="*/ 0 w 3282939"/>
                  <a:gd name="connsiteY9-20" fmla="*/ 145014 h 340225"/>
                  <a:gd name="connsiteX10-21" fmla="*/ 3282939 w 3282939"/>
                  <a:gd name="connsiteY10-22" fmla="*/ 0 h 340225"/>
                  <a:gd name="connsiteX0-23" fmla="*/ 0 w 3282939"/>
                  <a:gd name="connsiteY0-24" fmla="*/ 340225 h 340225"/>
                  <a:gd name="connsiteX1-25" fmla="*/ 48093 w 3282939"/>
                  <a:gd name="connsiteY1-26" fmla="*/ 338101 h 340225"/>
                  <a:gd name="connsiteX2-27" fmla="*/ 0 w 3282939"/>
                  <a:gd name="connsiteY2-28" fmla="*/ 340225 h 340225"/>
                  <a:gd name="connsiteX3-29" fmla="*/ 3282939 w 3282939"/>
                  <a:gd name="connsiteY3-30" fmla="*/ 0 h 340225"/>
                  <a:gd name="connsiteX4-31" fmla="*/ 3202017 w 3282939"/>
                  <a:gd name="connsiteY4-32" fmla="*/ 103183 h 340225"/>
                  <a:gd name="connsiteX5-33" fmla="*/ 3217148 w 3282939"/>
                  <a:gd name="connsiteY5-34" fmla="*/ 145976 h 340225"/>
                  <a:gd name="connsiteX6-35" fmla="*/ 15867 w 3282939"/>
                  <a:gd name="connsiteY6-36" fmla="*/ 144596 h 340225"/>
                  <a:gd name="connsiteX7-37" fmla="*/ 13528 w 3282939"/>
                  <a:gd name="connsiteY7-38" fmla="*/ 151326 h 340225"/>
                  <a:gd name="connsiteX8-39" fmla="*/ 0 w 3282939"/>
                  <a:gd name="connsiteY8-40" fmla="*/ 145014 h 340225"/>
                  <a:gd name="connsiteX9-41" fmla="*/ 3282939 w 3282939"/>
                  <a:gd name="connsiteY9-42" fmla="*/ 0 h 340225"/>
                  <a:gd name="connsiteX0-43" fmla="*/ 3282939 w 3374379"/>
                  <a:gd name="connsiteY0-44" fmla="*/ 0 h 151326"/>
                  <a:gd name="connsiteX1-45" fmla="*/ 3202017 w 3374379"/>
                  <a:gd name="connsiteY1-46" fmla="*/ 103183 h 151326"/>
                  <a:gd name="connsiteX2-47" fmla="*/ 3217148 w 3374379"/>
                  <a:gd name="connsiteY2-48" fmla="*/ 145976 h 151326"/>
                  <a:gd name="connsiteX3-49" fmla="*/ 15867 w 3374379"/>
                  <a:gd name="connsiteY3-50" fmla="*/ 144596 h 151326"/>
                  <a:gd name="connsiteX4-51" fmla="*/ 13528 w 3374379"/>
                  <a:gd name="connsiteY4-52" fmla="*/ 151326 h 151326"/>
                  <a:gd name="connsiteX5-53" fmla="*/ 0 w 3374379"/>
                  <a:gd name="connsiteY5-54" fmla="*/ 145014 h 151326"/>
                  <a:gd name="connsiteX6-55" fmla="*/ 3374379 w 3374379"/>
                  <a:gd name="connsiteY6-56" fmla="*/ 81944 h 151326"/>
                  <a:gd name="connsiteX0-57" fmla="*/ 3282939 w 3282939"/>
                  <a:gd name="connsiteY0-58" fmla="*/ 0 h 151326"/>
                  <a:gd name="connsiteX1-59" fmla="*/ 3202017 w 3282939"/>
                  <a:gd name="connsiteY1-60" fmla="*/ 103183 h 151326"/>
                  <a:gd name="connsiteX2-61" fmla="*/ 3217148 w 3282939"/>
                  <a:gd name="connsiteY2-62" fmla="*/ 145976 h 151326"/>
                  <a:gd name="connsiteX3-63" fmla="*/ 15867 w 3282939"/>
                  <a:gd name="connsiteY3-64" fmla="*/ 144596 h 151326"/>
                  <a:gd name="connsiteX4-65" fmla="*/ 13528 w 3282939"/>
                  <a:gd name="connsiteY4-66" fmla="*/ 151326 h 151326"/>
                  <a:gd name="connsiteX5-67" fmla="*/ 0 w 3282939"/>
                  <a:gd name="connsiteY5-68" fmla="*/ 145014 h 151326"/>
                  <a:gd name="connsiteX6-69" fmla="*/ 3272779 w 3282939"/>
                  <a:gd name="connsiteY6-70" fmla="*/ 7967 h 151326"/>
                  <a:gd name="connsiteX0-71" fmla="*/ 3282939 w 3282939"/>
                  <a:gd name="connsiteY0-72" fmla="*/ 0 h 145976"/>
                  <a:gd name="connsiteX1-73" fmla="*/ 3202017 w 3282939"/>
                  <a:gd name="connsiteY1-74" fmla="*/ 103183 h 145976"/>
                  <a:gd name="connsiteX2-75" fmla="*/ 3217148 w 3282939"/>
                  <a:gd name="connsiteY2-76" fmla="*/ 145976 h 145976"/>
                  <a:gd name="connsiteX3-77" fmla="*/ 15867 w 3282939"/>
                  <a:gd name="connsiteY3-78" fmla="*/ 144596 h 145976"/>
                  <a:gd name="connsiteX4-79" fmla="*/ 0 w 3282939"/>
                  <a:gd name="connsiteY4-80" fmla="*/ 145014 h 145976"/>
                  <a:gd name="connsiteX5-81" fmla="*/ 3272779 w 3282939"/>
                  <a:gd name="connsiteY5-82" fmla="*/ 7967 h 14597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3282939" h="145976">
                    <a:close/>
                    <a:moveTo>
                      <a:pt x="3282939" y="0"/>
                    </a:moveTo>
                    <a:cubicBezTo>
                      <a:pt x="3192270" y="39034"/>
                      <a:pt x="3202013" y="103156"/>
                      <a:pt x="3202017" y="103183"/>
                    </a:cubicBezTo>
                    <a:cubicBezTo>
                      <a:pt x="3202746" y="119931"/>
                      <a:pt x="3208611" y="134207"/>
                      <a:pt x="3217148" y="145976"/>
                    </a:cubicBezTo>
                    <a:lnTo>
                      <a:pt x="15867" y="144596"/>
                    </a:lnTo>
                    <a:lnTo>
                      <a:pt x="0" y="145014"/>
                    </a:lnTo>
                    <a:lnTo>
                      <a:pt x="3272779" y="7967"/>
                    </a:lnTo>
                  </a:path>
                </a:pathLst>
              </a:custGeom>
              <a:gradFill flip="none" rotWithShape="1">
                <a:gsLst>
                  <a:gs pos="0">
                    <a:srgbClr val="494949"/>
                  </a:gs>
                  <a:gs pos="100000">
                    <a:srgbClr val="9D9D9D"/>
                  </a:gs>
                </a:gsLst>
                <a:lin ang="16200000" scaled="1"/>
                <a:tileRect/>
              </a:gradFill>
              <a:ln w="9525">
                <a:solidFill>
                  <a:srgbClr val="49494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Freeform 38"/>
              <p:cNvSpPr/>
              <p:nvPr/>
            </p:nvSpPr>
            <p:spPr bwMode="auto">
              <a:xfrm>
                <a:off x="4548266" y="3630966"/>
                <a:ext cx="3266400" cy="534674"/>
              </a:xfrm>
              <a:custGeom>
                <a:avLst/>
                <a:gdLst>
                  <a:gd name="T0" fmla="*/ 20 w 2341"/>
                  <a:gd name="T1" fmla="*/ 0 h 376"/>
                  <a:gd name="T2" fmla="*/ 4 w 2341"/>
                  <a:gd name="T3" fmla="*/ 69 h 376"/>
                  <a:gd name="T4" fmla="*/ 317 w 2341"/>
                  <a:gd name="T5" fmla="*/ 376 h 376"/>
                  <a:gd name="T6" fmla="*/ 2026 w 2341"/>
                  <a:gd name="T7" fmla="*/ 376 h 376"/>
                  <a:gd name="T8" fmla="*/ 2341 w 2341"/>
                  <a:gd name="T9" fmla="*/ 59 h 376"/>
                  <a:gd name="T10" fmla="*/ 2340 w 2341"/>
                  <a:gd name="T11" fmla="*/ 1 h 376"/>
                  <a:gd name="T12" fmla="*/ 20 w 2341"/>
                  <a:gd name="T13" fmla="*/ 0 h 376"/>
                </a:gdLst>
                <a:ahLst/>
                <a:cxnLst>
                  <a:cxn ang="0">
                    <a:pos x="T0" y="T1"/>
                  </a:cxn>
                  <a:cxn ang="0">
                    <a:pos x="T2" y="T3"/>
                  </a:cxn>
                  <a:cxn ang="0">
                    <a:pos x="T4" y="T5"/>
                  </a:cxn>
                  <a:cxn ang="0">
                    <a:pos x="T6" y="T7"/>
                  </a:cxn>
                  <a:cxn ang="0">
                    <a:pos x="T8" y="T9"/>
                  </a:cxn>
                  <a:cxn ang="0">
                    <a:pos x="T10" y="T11"/>
                  </a:cxn>
                  <a:cxn ang="0">
                    <a:pos x="T12" y="T13"/>
                  </a:cxn>
                </a:cxnLst>
                <a:rect l="0" t="0" r="r" b="b"/>
                <a:pathLst>
                  <a:path w="2341" h="376">
                    <a:moveTo>
                      <a:pt x="20" y="0"/>
                    </a:moveTo>
                    <a:cubicBezTo>
                      <a:pt x="20" y="0"/>
                      <a:pt x="0" y="55"/>
                      <a:pt x="4" y="69"/>
                    </a:cubicBezTo>
                    <a:cubicBezTo>
                      <a:pt x="4" y="69"/>
                      <a:pt x="15" y="168"/>
                      <a:pt x="317" y="376"/>
                    </a:cubicBezTo>
                    <a:cubicBezTo>
                      <a:pt x="2026" y="376"/>
                      <a:pt x="2026" y="376"/>
                      <a:pt x="2026" y="376"/>
                    </a:cubicBezTo>
                    <a:cubicBezTo>
                      <a:pt x="2026" y="376"/>
                      <a:pt x="2330" y="167"/>
                      <a:pt x="2341" y="59"/>
                    </a:cubicBezTo>
                    <a:cubicBezTo>
                      <a:pt x="2340" y="1"/>
                      <a:pt x="2340" y="1"/>
                      <a:pt x="2340" y="1"/>
                    </a:cubicBezTo>
                    <a:lnTo>
                      <a:pt x="20" y="0"/>
                    </a:lnTo>
                    <a:close/>
                  </a:path>
                </a:pathLst>
              </a:custGeom>
              <a:gradFill flip="none" rotWithShape="1">
                <a:gsLst>
                  <a:gs pos="51000">
                    <a:schemeClr val="bg1">
                      <a:alpha val="76000"/>
                    </a:schemeClr>
                  </a:gs>
                  <a:gs pos="0">
                    <a:schemeClr val="bg1">
                      <a:alpha val="0"/>
                    </a:schemeClr>
                  </a:gs>
                  <a:gs pos="100000">
                    <a:schemeClr val="bg1">
                      <a:alpha val="0"/>
                    </a:schemeClr>
                  </a:gs>
                </a:gsLst>
                <a:lin ang="16200000" scaled="1"/>
                <a:tileRect/>
              </a:gradFill>
              <a:ln w="952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Freeform 38"/>
              <p:cNvSpPr/>
              <p:nvPr/>
            </p:nvSpPr>
            <p:spPr bwMode="auto">
              <a:xfrm>
                <a:off x="4527833" y="3574415"/>
                <a:ext cx="3266400" cy="524514"/>
              </a:xfrm>
              <a:custGeom>
                <a:avLst/>
                <a:gdLst>
                  <a:gd name="T0" fmla="*/ 20 w 2341"/>
                  <a:gd name="T1" fmla="*/ 0 h 376"/>
                  <a:gd name="T2" fmla="*/ 4 w 2341"/>
                  <a:gd name="T3" fmla="*/ 69 h 376"/>
                  <a:gd name="T4" fmla="*/ 317 w 2341"/>
                  <a:gd name="T5" fmla="*/ 376 h 376"/>
                  <a:gd name="T6" fmla="*/ 2026 w 2341"/>
                  <a:gd name="T7" fmla="*/ 376 h 376"/>
                  <a:gd name="T8" fmla="*/ 2341 w 2341"/>
                  <a:gd name="T9" fmla="*/ 59 h 376"/>
                  <a:gd name="T10" fmla="*/ 2340 w 2341"/>
                  <a:gd name="T11" fmla="*/ 1 h 376"/>
                  <a:gd name="T12" fmla="*/ 20 w 2341"/>
                  <a:gd name="T13" fmla="*/ 0 h 376"/>
                </a:gdLst>
                <a:ahLst/>
                <a:cxnLst>
                  <a:cxn ang="0">
                    <a:pos x="T0" y="T1"/>
                  </a:cxn>
                  <a:cxn ang="0">
                    <a:pos x="T2" y="T3"/>
                  </a:cxn>
                  <a:cxn ang="0">
                    <a:pos x="T4" y="T5"/>
                  </a:cxn>
                  <a:cxn ang="0">
                    <a:pos x="T6" y="T7"/>
                  </a:cxn>
                  <a:cxn ang="0">
                    <a:pos x="T8" y="T9"/>
                  </a:cxn>
                  <a:cxn ang="0">
                    <a:pos x="T10" y="T11"/>
                  </a:cxn>
                  <a:cxn ang="0">
                    <a:pos x="T12" y="T13"/>
                  </a:cxn>
                </a:cxnLst>
                <a:rect l="0" t="0" r="r" b="b"/>
                <a:pathLst>
                  <a:path w="2341" h="376">
                    <a:moveTo>
                      <a:pt x="20" y="0"/>
                    </a:moveTo>
                    <a:cubicBezTo>
                      <a:pt x="20" y="0"/>
                      <a:pt x="0" y="55"/>
                      <a:pt x="4" y="69"/>
                    </a:cubicBezTo>
                    <a:cubicBezTo>
                      <a:pt x="4" y="69"/>
                      <a:pt x="15" y="168"/>
                      <a:pt x="317" y="376"/>
                    </a:cubicBezTo>
                    <a:cubicBezTo>
                      <a:pt x="2026" y="376"/>
                      <a:pt x="2026" y="376"/>
                      <a:pt x="2026" y="376"/>
                    </a:cubicBezTo>
                    <a:cubicBezTo>
                      <a:pt x="2026" y="376"/>
                      <a:pt x="2330" y="167"/>
                      <a:pt x="2341" y="59"/>
                    </a:cubicBezTo>
                    <a:cubicBezTo>
                      <a:pt x="2340" y="1"/>
                      <a:pt x="2340" y="1"/>
                      <a:pt x="2340" y="1"/>
                    </a:cubicBezTo>
                    <a:lnTo>
                      <a:pt x="20" y="0"/>
                    </a:lnTo>
                    <a:close/>
                  </a:path>
                </a:pathLst>
              </a:custGeom>
              <a:gradFill flip="none" rotWithShape="1">
                <a:gsLst>
                  <a:gs pos="833">
                    <a:srgbClr val="494949"/>
                  </a:gs>
                  <a:gs pos="59000">
                    <a:srgbClr val="9D9D9D"/>
                  </a:gs>
                  <a:gs pos="100000">
                    <a:srgbClr val="5E5E5E"/>
                  </a:gs>
                </a:gsLst>
                <a:lin ang="0" scaled="1"/>
                <a:tileRect/>
              </a:gradFill>
              <a:ln w="9525">
                <a:solidFill>
                  <a:srgbClr val="5E5E5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矩形 2788"/>
              <p:cNvSpPr/>
              <p:nvPr/>
            </p:nvSpPr>
            <p:spPr>
              <a:xfrm rot="1283126">
                <a:off x="4475511" y="3459588"/>
                <a:ext cx="3292758" cy="452993"/>
              </a:xfrm>
              <a:custGeom>
                <a:avLst/>
                <a:gdLst>
                  <a:gd name="connsiteX0" fmla="*/ 0 w 5717811"/>
                  <a:gd name="connsiteY0" fmla="*/ 0 h 237842"/>
                  <a:gd name="connsiteX1" fmla="*/ 5717811 w 5717811"/>
                  <a:gd name="connsiteY1" fmla="*/ 0 h 237842"/>
                  <a:gd name="connsiteX2" fmla="*/ 5717811 w 5717811"/>
                  <a:gd name="connsiteY2" fmla="*/ 237842 h 237842"/>
                  <a:gd name="connsiteX3" fmla="*/ 0 w 5717811"/>
                  <a:gd name="connsiteY3" fmla="*/ 237842 h 237842"/>
                  <a:gd name="connsiteX4" fmla="*/ 0 w 5717811"/>
                  <a:gd name="connsiteY4" fmla="*/ 0 h 237842"/>
                  <a:gd name="connsiteX0-1" fmla="*/ 122548 w 5840359"/>
                  <a:gd name="connsiteY0-2" fmla="*/ 0 h 237842"/>
                  <a:gd name="connsiteX1-3" fmla="*/ 5840359 w 5840359"/>
                  <a:gd name="connsiteY1-4" fmla="*/ 0 h 237842"/>
                  <a:gd name="connsiteX2-5" fmla="*/ 5840359 w 5840359"/>
                  <a:gd name="connsiteY2-6" fmla="*/ 237842 h 237842"/>
                  <a:gd name="connsiteX3-7" fmla="*/ 0 w 5840359"/>
                  <a:gd name="connsiteY3-8" fmla="*/ 200134 h 237842"/>
                  <a:gd name="connsiteX4-9" fmla="*/ 122548 w 5840359"/>
                  <a:gd name="connsiteY4-10" fmla="*/ 0 h 237842"/>
                  <a:gd name="connsiteX0-11" fmla="*/ 223749 w 5941560"/>
                  <a:gd name="connsiteY0-12" fmla="*/ 0 h 237842"/>
                  <a:gd name="connsiteX1-13" fmla="*/ 5941560 w 5941560"/>
                  <a:gd name="connsiteY1-14" fmla="*/ 0 h 237842"/>
                  <a:gd name="connsiteX2-15" fmla="*/ 5941560 w 5941560"/>
                  <a:gd name="connsiteY2-16" fmla="*/ 237842 h 237842"/>
                  <a:gd name="connsiteX3-17" fmla="*/ 101201 w 5941560"/>
                  <a:gd name="connsiteY3-18" fmla="*/ 200134 h 237842"/>
                  <a:gd name="connsiteX4-19" fmla="*/ 223749 w 5941560"/>
                  <a:gd name="connsiteY4-20" fmla="*/ 0 h 237842"/>
                  <a:gd name="connsiteX0-21" fmla="*/ 258267 w 5976078"/>
                  <a:gd name="connsiteY0-22" fmla="*/ 0 h 237842"/>
                  <a:gd name="connsiteX1-23" fmla="*/ 5976078 w 5976078"/>
                  <a:gd name="connsiteY1-24" fmla="*/ 0 h 237842"/>
                  <a:gd name="connsiteX2-25" fmla="*/ 5976078 w 5976078"/>
                  <a:gd name="connsiteY2-26" fmla="*/ 237842 h 237842"/>
                  <a:gd name="connsiteX3-27" fmla="*/ 135719 w 5976078"/>
                  <a:gd name="connsiteY3-28" fmla="*/ 200134 h 237842"/>
                  <a:gd name="connsiteX4-29" fmla="*/ 258267 w 5976078"/>
                  <a:gd name="connsiteY4-30" fmla="*/ 0 h 237842"/>
                  <a:gd name="connsiteX0-31" fmla="*/ 336427 w 6054238"/>
                  <a:gd name="connsiteY0-32" fmla="*/ 0 h 237842"/>
                  <a:gd name="connsiteX1-33" fmla="*/ 6054238 w 6054238"/>
                  <a:gd name="connsiteY1-34" fmla="*/ 0 h 237842"/>
                  <a:gd name="connsiteX2-35" fmla="*/ 6054238 w 6054238"/>
                  <a:gd name="connsiteY2-36" fmla="*/ 237842 h 237842"/>
                  <a:gd name="connsiteX3-37" fmla="*/ 110185 w 6054238"/>
                  <a:gd name="connsiteY3-38" fmla="*/ 200134 h 237842"/>
                  <a:gd name="connsiteX4-39" fmla="*/ 336427 w 6054238"/>
                  <a:gd name="connsiteY4-40" fmla="*/ 0 h 237842"/>
                  <a:gd name="connsiteX0-41" fmla="*/ 340565 w 6058376"/>
                  <a:gd name="connsiteY0-42" fmla="*/ 0 h 237842"/>
                  <a:gd name="connsiteX1-43" fmla="*/ 6058376 w 6058376"/>
                  <a:gd name="connsiteY1-44" fmla="*/ 0 h 237842"/>
                  <a:gd name="connsiteX2-45" fmla="*/ 6058376 w 6058376"/>
                  <a:gd name="connsiteY2-46" fmla="*/ 237842 h 237842"/>
                  <a:gd name="connsiteX3-47" fmla="*/ 114323 w 6058376"/>
                  <a:gd name="connsiteY3-48" fmla="*/ 200134 h 237842"/>
                  <a:gd name="connsiteX4-49" fmla="*/ 340565 w 6058376"/>
                  <a:gd name="connsiteY4-50" fmla="*/ 0 h 237842"/>
                  <a:gd name="connsiteX0-51" fmla="*/ 340565 w 6213394"/>
                  <a:gd name="connsiteY0-52" fmla="*/ 0 h 237842"/>
                  <a:gd name="connsiteX1-53" fmla="*/ 6058376 w 6213394"/>
                  <a:gd name="connsiteY1-54" fmla="*/ 0 h 237842"/>
                  <a:gd name="connsiteX2-55" fmla="*/ 6058376 w 6213394"/>
                  <a:gd name="connsiteY2-56" fmla="*/ 237842 h 237842"/>
                  <a:gd name="connsiteX3-57" fmla="*/ 114323 w 6213394"/>
                  <a:gd name="connsiteY3-58" fmla="*/ 200134 h 237842"/>
                  <a:gd name="connsiteX4-59" fmla="*/ 340565 w 6213394"/>
                  <a:gd name="connsiteY4-60" fmla="*/ 0 h 237842"/>
                  <a:gd name="connsiteX0-61" fmla="*/ 340565 w 6236541"/>
                  <a:gd name="connsiteY0-62" fmla="*/ 0 h 237842"/>
                  <a:gd name="connsiteX1-63" fmla="*/ 6058376 w 6236541"/>
                  <a:gd name="connsiteY1-64" fmla="*/ 0 h 237842"/>
                  <a:gd name="connsiteX2-65" fmla="*/ 6058376 w 6236541"/>
                  <a:gd name="connsiteY2-66" fmla="*/ 237842 h 237842"/>
                  <a:gd name="connsiteX3-67" fmla="*/ 114323 w 6236541"/>
                  <a:gd name="connsiteY3-68" fmla="*/ 200134 h 237842"/>
                  <a:gd name="connsiteX4-69" fmla="*/ 340565 w 6236541"/>
                  <a:gd name="connsiteY4-70" fmla="*/ 0 h 23784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236541" h="237842">
                    <a:moveTo>
                      <a:pt x="340565" y="0"/>
                    </a:moveTo>
                    <a:lnTo>
                      <a:pt x="6058376" y="0"/>
                    </a:lnTo>
                    <a:cubicBezTo>
                      <a:pt x="6407167" y="154695"/>
                      <a:pt x="6152644" y="158561"/>
                      <a:pt x="6058376" y="237842"/>
                    </a:cubicBezTo>
                    <a:lnTo>
                      <a:pt x="114323" y="200134"/>
                    </a:lnTo>
                    <a:cubicBezTo>
                      <a:pt x="-165338" y="86289"/>
                      <a:pt x="130034" y="19577"/>
                      <a:pt x="340565" y="0"/>
                    </a:cubicBezTo>
                    <a:close/>
                  </a:path>
                </a:pathLst>
              </a:custGeom>
              <a:gradFill flip="none" rotWithShape="0">
                <a:gsLst>
                  <a:gs pos="87000">
                    <a:schemeClr val="bg1">
                      <a:lumMod val="65000"/>
                    </a:schemeClr>
                  </a:gs>
                  <a:gs pos="16000">
                    <a:schemeClr val="bg1">
                      <a:lumMod val="75000"/>
                    </a:schemeClr>
                  </a:gs>
                  <a:gs pos="0">
                    <a:srgbClr val="5E5E5E"/>
                  </a:gs>
                  <a:gs pos="49000">
                    <a:schemeClr val="bg1"/>
                  </a:gs>
                  <a:gs pos="100000">
                    <a:srgbClr val="494949"/>
                  </a:gs>
                </a:gsLst>
                <a:lin ang="16200000" scaled="1"/>
                <a:tileRect/>
              </a:gradFill>
              <a:ln>
                <a:noFill/>
              </a:ln>
              <a:effectLst>
                <a:softEdge rad="127000"/>
              </a:effectLst>
              <a:scene3d>
                <a:camera prst="orthographicFront">
                  <a:rot lat="2683488" lon="21466804" rev="12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66" name="组合 65"/>
              <p:cNvGrpSpPr/>
              <p:nvPr/>
            </p:nvGrpSpPr>
            <p:grpSpPr>
              <a:xfrm>
                <a:off x="4350532" y="1811995"/>
                <a:ext cx="3661868" cy="598986"/>
                <a:chOff x="4350532" y="2259168"/>
                <a:chExt cx="3661868" cy="598986"/>
              </a:xfrm>
            </p:grpSpPr>
            <p:sp>
              <p:nvSpPr>
                <p:cNvPr id="81" name="Freeform 35"/>
                <p:cNvSpPr/>
                <p:nvPr/>
              </p:nvSpPr>
              <p:spPr bwMode="auto">
                <a:xfrm>
                  <a:off x="4466938" y="2451774"/>
                  <a:ext cx="3396347" cy="406380"/>
                </a:xfrm>
                <a:custGeom>
                  <a:avLst/>
                  <a:gdLst>
                    <a:gd name="T0" fmla="*/ 1 w 2434"/>
                    <a:gd name="T1" fmla="*/ 0 h 291"/>
                    <a:gd name="T2" fmla="*/ 1 w 2434"/>
                    <a:gd name="T3" fmla="*/ 271 h 291"/>
                    <a:gd name="T4" fmla="*/ 41 w 2434"/>
                    <a:gd name="T5" fmla="*/ 291 h 291"/>
                    <a:gd name="T6" fmla="*/ 2383 w 2434"/>
                    <a:gd name="T7" fmla="*/ 189 h 291"/>
                    <a:gd name="T8" fmla="*/ 2430 w 2434"/>
                    <a:gd name="T9" fmla="*/ 140 h 291"/>
                    <a:gd name="T10" fmla="*/ 2430 w 2434"/>
                    <a:gd name="T11" fmla="*/ 0 h 291"/>
                    <a:gd name="T12" fmla="*/ 2322 w 2434"/>
                    <a:gd name="T13" fmla="*/ 21 h 291"/>
                    <a:gd name="T14" fmla="*/ 113 w 2434"/>
                    <a:gd name="T15" fmla="*/ 21 h 291"/>
                    <a:gd name="T16" fmla="*/ 1 w 2434"/>
                    <a:gd name="T17"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34" h="291">
                      <a:moveTo>
                        <a:pt x="1" y="0"/>
                      </a:moveTo>
                      <a:cubicBezTo>
                        <a:pt x="1" y="271"/>
                        <a:pt x="1" y="271"/>
                        <a:pt x="1" y="271"/>
                      </a:cubicBezTo>
                      <a:cubicBezTo>
                        <a:pt x="1" y="271"/>
                        <a:pt x="0" y="291"/>
                        <a:pt x="41" y="291"/>
                      </a:cubicBezTo>
                      <a:cubicBezTo>
                        <a:pt x="82" y="291"/>
                        <a:pt x="2383" y="189"/>
                        <a:pt x="2383" y="189"/>
                      </a:cubicBezTo>
                      <a:cubicBezTo>
                        <a:pt x="2383" y="189"/>
                        <a:pt x="2434" y="185"/>
                        <a:pt x="2430" y="140"/>
                      </a:cubicBezTo>
                      <a:cubicBezTo>
                        <a:pt x="2430" y="0"/>
                        <a:pt x="2430" y="0"/>
                        <a:pt x="2430" y="0"/>
                      </a:cubicBezTo>
                      <a:cubicBezTo>
                        <a:pt x="2430" y="0"/>
                        <a:pt x="2404" y="22"/>
                        <a:pt x="2322" y="21"/>
                      </a:cubicBezTo>
                      <a:cubicBezTo>
                        <a:pt x="113" y="21"/>
                        <a:pt x="113" y="21"/>
                        <a:pt x="113" y="21"/>
                      </a:cubicBezTo>
                      <a:cubicBezTo>
                        <a:pt x="113" y="21"/>
                        <a:pt x="44" y="28"/>
                        <a:pt x="1" y="0"/>
                      </a:cubicBezTo>
                      <a:close/>
                    </a:path>
                  </a:pathLst>
                </a:custGeom>
                <a:gradFill flip="none" rotWithShape="1">
                  <a:gsLst>
                    <a:gs pos="0">
                      <a:srgbClr val="494949"/>
                    </a:gs>
                    <a:gs pos="49000">
                      <a:schemeClr val="bg1"/>
                    </a:gs>
                    <a:gs pos="100000">
                      <a:srgbClr val="4C4C4C"/>
                    </a:gs>
                  </a:gsLst>
                  <a:lin ang="10800000" scaled="1"/>
                  <a:tileRect/>
                </a:gradFill>
                <a:ln w="12700">
                  <a:solidFill>
                    <a:schemeClr val="tx1">
                      <a:alpha val="98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2" name="Freeform 40"/>
                <p:cNvSpPr/>
                <p:nvPr/>
              </p:nvSpPr>
              <p:spPr bwMode="auto">
                <a:xfrm>
                  <a:off x="4376932" y="2259168"/>
                  <a:ext cx="3570004" cy="238630"/>
                </a:xfrm>
                <a:custGeom>
                  <a:avLst/>
                  <a:gdLst>
                    <a:gd name="T0" fmla="*/ 153 w 2559"/>
                    <a:gd name="T1" fmla="*/ 7 h 171"/>
                    <a:gd name="T2" fmla="*/ 1 w 2559"/>
                    <a:gd name="T3" fmla="*/ 92 h 171"/>
                    <a:gd name="T4" fmla="*/ 144 w 2559"/>
                    <a:gd name="T5" fmla="*/ 171 h 171"/>
                    <a:gd name="T6" fmla="*/ 2399 w 2559"/>
                    <a:gd name="T7" fmla="*/ 171 h 171"/>
                    <a:gd name="T8" fmla="*/ 2551 w 2559"/>
                    <a:gd name="T9" fmla="*/ 94 h 171"/>
                    <a:gd name="T10" fmla="*/ 2399 w 2559"/>
                    <a:gd name="T11" fmla="*/ 7 h 171"/>
                    <a:gd name="T12" fmla="*/ 2398 w 2559"/>
                    <a:gd name="T13" fmla="*/ 7 h 171"/>
                    <a:gd name="T14" fmla="*/ 2399 w 2559"/>
                    <a:gd name="T15" fmla="*/ 7 h 171"/>
                    <a:gd name="T16" fmla="*/ 153 w 2559"/>
                    <a:gd name="T17" fmla="*/ 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9" h="171">
                      <a:moveTo>
                        <a:pt x="153" y="7"/>
                      </a:moveTo>
                      <a:cubicBezTo>
                        <a:pt x="153" y="7"/>
                        <a:pt x="10" y="8"/>
                        <a:pt x="1" y="92"/>
                      </a:cubicBezTo>
                      <a:cubicBezTo>
                        <a:pt x="1" y="92"/>
                        <a:pt x="0" y="160"/>
                        <a:pt x="144" y="171"/>
                      </a:cubicBezTo>
                      <a:cubicBezTo>
                        <a:pt x="2399" y="171"/>
                        <a:pt x="2399" y="171"/>
                        <a:pt x="2399" y="171"/>
                      </a:cubicBezTo>
                      <a:cubicBezTo>
                        <a:pt x="2399" y="171"/>
                        <a:pt x="2544" y="169"/>
                        <a:pt x="2551" y="94"/>
                      </a:cubicBezTo>
                      <a:cubicBezTo>
                        <a:pt x="2551" y="94"/>
                        <a:pt x="2559" y="14"/>
                        <a:pt x="2399" y="7"/>
                      </a:cubicBezTo>
                      <a:cubicBezTo>
                        <a:pt x="2399" y="7"/>
                        <a:pt x="2399" y="7"/>
                        <a:pt x="2398" y="7"/>
                      </a:cubicBezTo>
                      <a:cubicBezTo>
                        <a:pt x="2240" y="0"/>
                        <a:pt x="2399" y="7"/>
                        <a:pt x="2399" y="7"/>
                      </a:cubicBezTo>
                      <a:lnTo>
                        <a:pt x="153" y="7"/>
                      </a:lnTo>
                      <a:close/>
                    </a:path>
                  </a:pathLst>
                </a:custGeom>
                <a:gradFill>
                  <a:gsLst>
                    <a:gs pos="15827">
                      <a:srgbClr val="717171"/>
                    </a:gs>
                    <a:gs pos="0">
                      <a:srgbClr val="2D3939"/>
                    </a:gs>
                    <a:gs pos="49000">
                      <a:srgbClr val="2D3939"/>
                    </a:gs>
                    <a:gs pos="100000">
                      <a:srgbClr val="4C4C4C"/>
                    </a:gs>
                  </a:gsLst>
                  <a:lin ang="16200000" scaled="1"/>
                </a:gra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3" name="矩形 2788"/>
                <p:cNvSpPr/>
                <p:nvPr/>
              </p:nvSpPr>
              <p:spPr>
                <a:xfrm>
                  <a:off x="4350532" y="2274408"/>
                  <a:ext cx="3661868" cy="261491"/>
                </a:xfrm>
                <a:custGeom>
                  <a:avLst/>
                  <a:gdLst>
                    <a:gd name="connsiteX0" fmla="*/ 0 w 5717811"/>
                    <a:gd name="connsiteY0" fmla="*/ 0 h 237842"/>
                    <a:gd name="connsiteX1" fmla="*/ 5717811 w 5717811"/>
                    <a:gd name="connsiteY1" fmla="*/ 0 h 237842"/>
                    <a:gd name="connsiteX2" fmla="*/ 5717811 w 5717811"/>
                    <a:gd name="connsiteY2" fmla="*/ 237842 h 237842"/>
                    <a:gd name="connsiteX3" fmla="*/ 0 w 5717811"/>
                    <a:gd name="connsiteY3" fmla="*/ 237842 h 237842"/>
                    <a:gd name="connsiteX4" fmla="*/ 0 w 5717811"/>
                    <a:gd name="connsiteY4" fmla="*/ 0 h 237842"/>
                    <a:gd name="connsiteX0-1" fmla="*/ 122548 w 5840359"/>
                    <a:gd name="connsiteY0-2" fmla="*/ 0 h 237842"/>
                    <a:gd name="connsiteX1-3" fmla="*/ 5840359 w 5840359"/>
                    <a:gd name="connsiteY1-4" fmla="*/ 0 h 237842"/>
                    <a:gd name="connsiteX2-5" fmla="*/ 5840359 w 5840359"/>
                    <a:gd name="connsiteY2-6" fmla="*/ 237842 h 237842"/>
                    <a:gd name="connsiteX3-7" fmla="*/ 0 w 5840359"/>
                    <a:gd name="connsiteY3-8" fmla="*/ 200134 h 237842"/>
                    <a:gd name="connsiteX4-9" fmla="*/ 122548 w 5840359"/>
                    <a:gd name="connsiteY4-10" fmla="*/ 0 h 237842"/>
                    <a:gd name="connsiteX0-11" fmla="*/ 223749 w 5941560"/>
                    <a:gd name="connsiteY0-12" fmla="*/ 0 h 237842"/>
                    <a:gd name="connsiteX1-13" fmla="*/ 5941560 w 5941560"/>
                    <a:gd name="connsiteY1-14" fmla="*/ 0 h 237842"/>
                    <a:gd name="connsiteX2-15" fmla="*/ 5941560 w 5941560"/>
                    <a:gd name="connsiteY2-16" fmla="*/ 237842 h 237842"/>
                    <a:gd name="connsiteX3-17" fmla="*/ 101201 w 5941560"/>
                    <a:gd name="connsiteY3-18" fmla="*/ 200134 h 237842"/>
                    <a:gd name="connsiteX4-19" fmla="*/ 223749 w 5941560"/>
                    <a:gd name="connsiteY4-20" fmla="*/ 0 h 237842"/>
                    <a:gd name="connsiteX0-21" fmla="*/ 258267 w 5976078"/>
                    <a:gd name="connsiteY0-22" fmla="*/ 0 h 237842"/>
                    <a:gd name="connsiteX1-23" fmla="*/ 5976078 w 5976078"/>
                    <a:gd name="connsiteY1-24" fmla="*/ 0 h 237842"/>
                    <a:gd name="connsiteX2-25" fmla="*/ 5976078 w 5976078"/>
                    <a:gd name="connsiteY2-26" fmla="*/ 237842 h 237842"/>
                    <a:gd name="connsiteX3-27" fmla="*/ 135719 w 5976078"/>
                    <a:gd name="connsiteY3-28" fmla="*/ 200134 h 237842"/>
                    <a:gd name="connsiteX4-29" fmla="*/ 258267 w 5976078"/>
                    <a:gd name="connsiteY4-30" fmla="*/ 0 h 237842"/>
                    <a:gd name="connsiteX0-31" fmla="*/ 336427 w 6054238"/>
                    <a:gd name="connsiteY0-32" fmla="*/ 0 h 237842"/>
                    <a:gd name="connsiteX1-33" fmla="*/ 6054238 w 6054238"/>
                    <a:gd name="connsiteY1-34" fmla="*/ 0 h 237842"/>
                    <a:gd name="connsiteX2-35" fmla="*/ 6054238 w 6054238"/>
                    <a:gd name="connsiteY2-36" fmla="*/ 237842 h 237842"/>
                    <a:gd name="connsiteX3-37" fmla="*/ 110185 w 6054238"/>
                    <a:gd name="connsiteY3-38" fmla="*/ 200134 h 237842"/>
                    <a:gd name="connsiteX4-39" fmla="*/ 336427 w 6054238"/>
                    <a:gd name="connsiteY4-40" fmla="*/ 0 h 237842"/>
                    <a:gd name="connsiteX0-41" fmla="*/ 340565 w 6058376"/>
                    <a:gd name="connsiteY0-42" fmla="*/ 0 h 237842"/>
                    <a:gd name="connsiteX1-43" fmla="*/ 6058376 w 6058376"/>
                    <a:gd name="connsiteY1-44" fmla="*/ 0 h 237842"/>
                    <a:gd name="connsiteX2-45" fmla="*/ 6058376 w 6058376"/>
                    <a:gd name="connsiteY2-46" fmla="*/ 237842 h 237842"/>
                    <a:gd name="connsiteX3-47" fmla="*/ 114323 w 6058376"/>
                    <a:gd name="connsiteY3-48" fmla="*/ 200134 h 237842"/>
                    <a:gd name="connsiteX4-49" fmla="*/ 340565 w 6058376"/>
                    <a:gd name="connsiteY4-50" fmla="*/ 0 h 237842"/>
                    <a:gd name="connsiteX0-51" fmla="*/ 340565 w 6213394"/>
                    <a:gd name="connsiteY0-52" fmla="*/ 0 h 237842"/>
                    <a:gd name="connsiteX1-53" fmla="*/ 6058376 w 6213394"/>
                    <a:gd name="connsiteY1-54" fmla="*/ 0 h 237842"/>
                    <a:gd name="connsiteX2-55" fmla="*/ 6058376 w 6213394"/>
                    <a:gd name="connsiteY2-56" fmla="*/ 237842 h 237842"/>
                    <a:gd name="connsiteX3-57" fmla="*/ 114323 w 6213394"/>
                    <a:gd name="connsiteY3-58" fmla="*/ 200134 h 237842"/>
                    <a:gd name="connsiteX4-59" fmla="*/ 340565 w 6213394"/>
                    <a:gd name="connsiteY4-60" fmla="*/ 0 h 237842"/>
                    <a:gd name="connsiteX0-61" fmla="*/ 340565 w 6236541"/>
                    <a:gd name="connsiteY0-62" fmla="*/ 0 h 237842"/>
                    <a:gd name="connsiteX1-63" fmla="*/ 6058376 w 6236541"/>
                    <a:gd name="connsiteY1-64" fmla="*/ 0 h 237842"/>
                    <a:gd name="connsiteX2-65" fmla="*/ 6058376 w 6236541"/>
                    <a:gd name="connsiteY2-66" fmla="*/ 237842 h 237842"/>
                    <a:gd name="connsiteX3-67" fmla="*/ 114323 w 6236541"/>
                    <a:gd name="connsiteY3-68" fmla="*/ 200134 h 237842"/>
                    <a:gd name="connsiteX4-69" fmla="*/ 340565 w 6236541"/>
                    <a:gd name="connsiteY4-70" fmla="*/ 0 h 23784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236541" h="237842">
                      <a:moveTo>
                        <a:pt x="340565" y="0"/>
                      </a:moveTo>
                      <a:lnTo>
                        <a:pt x="6058376" y="0"/>
                      </a:lnTo>
                      <a:cubicBezTo>
                        <a:pt x="6407167" y="154695"/>
                        <a:pt x="6152644" y="158561"/>
                        <a:pt x="6058376" y="237842"/>
                      </a:cubicBezTo>
                      <a:lnTo>
                        <a:pt x="114323" y="200134"/>
                      </a:lnTo>
                      <a:cubicBezTo>
                        <a:pt x="-165338" y="86289"/>
                        <a:pt x="130034" y="19577"/>
                        <a:pt x="340565" y="0"/>
                      </a:cubicBezTo>
                      <a:close/>
                    </a:path>
                  </a:pathLst>
                </a:custGeom>
                <a:gradFill flip="none" rotWithShape="0">
                  <a:gsLst>
                    <a:gs pos="87000">
                      <a:schemeClr val="bg1">
                        <a:lumMod val="65000"/>
                      </a:schemeClr>
                    </a:gs>
                    <a:gs pos="16000">
                      <a:schemeClr val="bg1">
                        <a:lumMod val="75000"/>
                      </a:schemeClr>
                    </a:gs>
                    <a:gs pos="0">
                      <a:schemeClr val="bg1">
                        <a:lumMod val="75000"/>
                        <a:alpha val="0"/>
                      </a:schemeClr>
                    </a:gs>
                    <a:gs pos="49000">
                      <a:schemeClr val="bg1"/>
                    </a:gs>
                    <a:gs pos="100000">
                      <a:schemeClr val="bg1">
                        <a:lumMod val="75000"/>
                        <a:alpha val="0"/>
                      </a:schemeClr>
                    </a:gs>
                  </a:gsLst>
                  <a:lin ang="16200000" scaled="1"/>
                  <a:tileRect/>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67" name="组合 66"/>
              <p:cNvGrpSpPr/>
              <p:nvPr/>
            </p:nvGrpSpPr>
            <p:grpSpPr>
              <a:xfrm>
                <a:off x="4513666" y="2274205"/>
                <a:ext cx="3282939" cy="340225"/>
                <a:chOff x="4513666" y="2710466"/>
                <a:chExt cx="3282939" cy="340225"/>
              </a:xfrm>
            </p:grpSpPr>
            <p:sp>
              <p:nvSpPr>
                <p:cNvPr id="79" name="Freeform 36"/>
                <p:cNvSpPr/>
                <p:nvPr/>
              </p:nvSpPr>
              <p:spPr bwMode="auto">
                <a:xfrm>
                  <a:off x="4513666" y="2710466"/>
                  <a:ext cx="3282939" cy="340225"/>
                </a:xfrm>
                <a:custGeom>
                  <a:avLst/>
                  <a:gdLst>
                    <a:gd name="T0" fmla="*/ 0 w 2353"/>
                    <a:gd name="T1" fmla="*/ 104 h 244"/>
                    <a:gd name="T2" fmla="*/ 59 w 2353"/>
                    <a:gd name="T3" fmla="*/ 172 h 244"/>
                    <a:gd name="T4" fmla="*/ 0 w 2353"/>
                    <a:gd name="T5" fmla="*/ 244 h 244"/>
                    <a:gd name="T6" fmla="*/ 2353 w 2353"/>
                    <a:gd name="T7" fmla="*/ 140 h 244"/>
                    <a:gd name="T8" fmla="*/ 2295 w 2353"/>
                    <a:gd name="T9" fmla="*/ 74 h 244"/>
                    <a:gd name="T10" fmla="*/ 2353 w 2353"/>
                    <a:gd name="T11" fmla="*/ 0 h 244"/>
                    <a:gd name="T12" fmla="*/ 0 w 2353"/>
                    <a:gd name="T13" fmla="*/ 104 h 244"/>
                  </a:gdLst>
                  <a:ahLst/>
                  <a:cxnLst>
                    <a:cxn ang="0">
                      <a:pos x="T0" y="T1"/>
                    </a:cxn>
                    <a:cxn ang="0">
                      <a:pos x="T2" y="T3"/>
                    </a:cxn>
                    <a:cxn ang="0">
                      <a:pos x="T4" y="T5"/>
                    </a:cxn>
                    <a:cxn ang="0">
                      <a:pos x="T6" y="T7"/>
                    </a:cxn>
                    <a:cxn ang="0">
                      <a:pos x="T8" y="T9"/>
                    </a:cxn>
                    <a:cxn ang="0">
                      <a:pos x="T10" y="T11"/>
                    </a:cxn>
                    <a:cxn ang="0">
                      <a:pos x="T12" y="T13"/>
                    </a:cxn>
                  </a:cxnLst>
                  <a:rect l="0" t="0" r="r" b="b"/>
                  <a:pathLst>
                    <a:path w="2353" h="244">
                      <a:moveTo>
                        <a:pt x="0" y="104"/>
                      </a:moveTo>
                      <a:cubicBezTo>
                        <a:pt x="0" y="104"/>
                        <a:pt x="55" y="124"/>
                        <a:pt x="59" y="172"/>
                      </a:cubicBezTo>
                      <a:cubicBezTo>
                        <a:pt x="59" y="172"/>
                        <a:pt x="60" y="222"/>
                        <a:pt x="0" y="244"/>
                      </a:cubicBezTo>
                      <a:cubicBezTo>
                        <a:pt x="2353" y="140"/>
                        <a:pt x="2353" y="140"/>
                        <a:pt x="2353" y="140"/>
                      </a:cubicBezTo>
                      <a:cubicBezTo>
                        <a:pt x="2353" y="140"/>
                        <a:pt x="2297" y="120"/>
                        <a:pt x="2295" y="74"/>
                      </a:cubicBezTo>
                      <a:cubicBezTo>
                        <a:pt x="2295" y="74"/>
                        <a:pt x="2288" y="28"/>
                        <a:pt x="2353" y="0"/>
                      </a:cubicBezTo>
                      <a:lnTo>
                        <a:pt x="0" y="104"/>
                      </a:lnTo>
                      <a:close/>
                    </a:path>
                  </a:pathLst>
                </a:custGeom>
                <a:gradFill flip="none" rotWithShape="1">
                  <a:gsLst>
                    <a:gs pos="25000">
                      <a:srgbClr val="545454"/>
                    </a:gs>
                    <a:gs pos="70000">
                      <a:srgbClr val="545454"/>
                    </a:gs>
                    <a:gs pos="49000">
                      <a:srgbClr val="9D9D9D">
                        <a:alpha val="3000"/>
                      </a:srgbClr>
                    </a:gs>
                  </a:gsLst>
                  <a:lin ang="16080000" scaled="0"/>
                  <a:tileRect/>
                </a:gradFill>
                <a:ln w="9525">
                  <a:solidFill>
                    <a:srgbClr val="5E5E5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0" name="矩形 2788"/>
                <p:cNvSpPr/>
                <p:nvPr/>
              </p:nvSpPr>
              <p:spPr>
                <a:xfrm rot="21348992">
                  <a:off x="4628996" y="2777337"/>
                  <a:ext cx="3125312" cy="193465"/>
                </a:xfrm>
                <a:custGeom>
                  <a:avLst/>
                  <a:gdLst>
                    <a:gd name="connsiteX0" fmla="*/ 0 w 5717811"/>
                    <a:gd name="connsiteY0" fmla="*/ 0 h 237842"/>
                    <a:gd name="connsiteX1" fmla="*/ 5717811 w 5717811"/>
                    <a:gd name="connsiteY1" fmla="*/ 0 h 237842"/>
                    <a:gd name="connsiteX2" fmla="*/ 5717811 w 5717811"/>
                    <a:gd name="connsiteY2" fmla="*/ 237842 h 237842"/>
                    <a:gd name="connsiteX3" fmla="*/ 0 w 5717811"/>
                    <a:gd name="connsiteY3" fmla="*/ 237842 h 237842"/>
                    <a:gd name="connsiteX4" fmla="*/ 0 w 5717811"/>
                    <a:gd name="connsiteY4" fmla="*/ 0 h 237842"/>
                    <a:gd name="connsiteX0-1" fmla="*/ 122548 w 5840359"/>
                    <a:gd name="connsiteY0-2" fmla="*/ 0 h 237842"/>
                    <a:gd name="connsiteX1-3" fmla="*/ 5840359 w 5840359"/>
                    <a:gd name="connsiteY1-4" fmla="*/ 0 h 237842"/>
                    <a:gd name="connsiteX2-5" fmla="*/ 5840359 w 5840359"/>
                    <a:gd name="connsiteY2-6" fmla="*/ 237842 h 237842"/>
                    <a:gd name="connsiteX3-7" fmla="*/ 0 w 5840359"/>
                    <a:gd name="connsiteY3-8" fmla="*/ 200134 h 237842"/>
                    <a:gd name="connsiteX4-9" fmla="*/ 122548 w 5840359"/>
                    <a:gd name="connsiteY4-10" fmla="*/ 0 h 237842"/>
                    <a:gd name="connsiteX0-11" fmla="*/ 223749 w 5941560"/>
                    <a:gd name="connsiteY0-12" fmla="*/ 0 h 237842"/>
                    <a:gd name="connsiteX1-13" fmla="*/ 5941560 w 5941560"/>
                    <a:gd name="connsiteY1-14" fmla="*/ 0 h 237842"/>
                    <a:gd name="connsiteX2-15" fmla="*/ 5941560 w 5941560"/>
                    <a:gd name="connsiteY2-16" fmla="*/ 237842 h 237842"/>
                    <a:gd name="connsiteX3-17" fmla="*/ 101201 w 5941560"/>
                    <a:gd name="connsiteY3-18" fmla="*/ 200134 h 237842"/>
                    <a:gd name="connsiteX4-19" fmla="*/ 223749 w 5941560"/>
                    <a:gd name="connsiteY4-20" fmla="*/ 0 h 237842"/>
                    <a:gd name="connsiteX0-21" fmla="*/ 258267 w 5976078"/>
                    <a:gd name="connsiteY0-22" fmla="*/ 0 h 237842"/>
                    <a:gd name="connsiteX1-23" fmla="*/ 5976078 w 5976078"/>
                    <a:gd name="connsiteY1-24" fmla="*/ 0 h 237842"/>
                    <a:gd name="connsiteX2-25" fmla="*/ 5976078 w 5976078"/>
                    <a:gd name="connsiteY2-26" fmla="*/ 237842 h 237842"/>
                    <a:gd name="connsiteX3-27" fmla="*/ 135719 w 5976078"/>
                    <a:gd name="connsiteY3-28" fmla="*/ 200134 h 237842"/>
                    <a:gd name="connsiteX4-29" fmla="*/ 258267 w 5976078"/>
                    <a:gd name="connsiteY4-30" fmla="*/ 0 h 237842"/>
                    <a:gd name="connsiteX0-31" fmla="*/ 336427 w 6054238"/>
                    <a:gd name="connsiteY0-32" fmla="*/ 0 h 237842"/>
                    <a:gd name="connsiteX1-33" fmla="*/ 6054238 w 6054238"/>
                    <a:gd name="connsiteY1-34" fmla="*/ 0 h 237842"/>
                    <a:gd name="connsiteX2-35" fmla="*/ 6054238 w 6054238"/>
                    <a:gd name="connsiteY2-36" fmla="*/ 237842 h 237842"/>
                    <a:gd name="connsiteX3-37" fmla="*/ 110185 w 6054238"/>
                    <a:gd name="connsiteY3-38" fmla="*/ 200134 h 237842"/>
                    <a:gd name="connsiteX4-39" fmla="*/ 336427 w 6054238"/>
                    <a:gd name="connsiteY4-40" fmla="*/ 0 h 237842"/>
                    <a:gd name="connsiteX0-41" fmla="*/ 340565 w 6058376"/>
                    <a:gd name="connsiteY0-42" fmla="*/ 0 h 237842"/>
                    <a:gd name="connsiteX1-43" fmla="*/ 6058376 w 6058376"/>
                    <a:gd name="connsiteY1-44" fmla="*/ 0 h 237842"/>
                    <a:gd name="connsiteX2-45" fmla="*/ 6058376 w 6058376"/>
                    <a:gd name="connsiteY2-46" fmla="*/ 237842 h 237842"/>
                    <a:gd name="connsiteX3-47" fmla="*/ 114323 w 6058376"/>
                    <a:gd name="connsiteY3-48" fmla="*/ 200134 h 237842"/>
                    <a:gd name="connsiteX4-49" fmla="*/ 340565 w 6058376"/>
                    <a:gd name="connsiteY4-50" fmla="*/ 0 h 237842"/>
                    <a:gd name="connsiteX0-51" fmla="*/ 340565 w 6213394"/>
                    <a:gd name="connsiteY0-52" fmla="*/ 0 h 237842"/>
                    <a:gd name="connsiteX1-53" fmla="*/ 6058376 w 6213394"/>
                    <a:gd name="connsiteY1-54" fmla="*/ 0 h 237842"/>
                    <a:gd name="connsiteX2-55" fmla="*/ 6058376 w 6213394"/>
                    <a:gd name="connsiteY2-56" fmla="*/ 237842 h 237842"/>
                    <a:gd name="connsiteX3-57" fmla="*/ 114323 w 6213394"/>
                    <a:gd name="connsiteY3-58" fmla="*/ 200134 h 237842"/>
                    <a:gd name="connsiteX4-59" fmla="*/ 340565 w 6213394"/>
                    <a:gd name="connsiteY4-60" fmla="*/ 0 h 237842"/>
                    <a:gd name="connsiteX0-61" fmla="*/ 340565 w 6236541"/>
                    <a:gd name="connsiteY0-62" fmla="*/ 0 h 237842"/>
                    <a:gd name="connsiteX1-63" fmla="*/ 6058376 w 6236541"/>
                    <a:gd name="connsiteY1-64" fmla="*/ 0 h 237842"/>
                    <a:gd name="connsiteX2-65" fmla="*/ 6058376 w 6236541"/>
                    <a:gd name="connsiteY2-66" fmla="*/ 237842 h 237842"/>
                    <a:gd name="connsiteX3-67" fmla="*/ 114323 w 6236541"/>
                    <a:gd name="connsiteY3-68" fmla="*/ 200134 h 237842"/>
                    <a:gd name="connsiteX4-69" fmla="*/ 340565 w 6236541"/>
                    <a:gd name="connsiteY4-70" fmla="*/ 0 h 23784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236541" h="237842">
                      <a:moveTo>
                        <a:pt x="340565" y="0"/>
                      </a:moveTo>
                      <a:lnTo>
                        <a:pt x="6058376" y="0"/>
                      </a:lnTo>
                      <a:cubicBezTo>
                        <a:pt x="6407167" y="154695"/>
                        <a:pt x="6152644" y="158561"/>
                        <a:pt x="6058376" y="237842"/>
                      </a:cubicBezTo>
                      <a:lnTo>
                        <a:pt x="114323" y="200134"/>
                      </a:lnTo>
                      <a:cubicBezTo>
                        <a:pt x="-165338" y="86289"/>
                        <a:pt x="130034" y="19577"/>
                        <a:pt x="340565" y="0"/>
                      </a:cubicBezTo>
                      <a:close/>
                    </a:path>
                  </a:pathLst>
                </a:custGeom>
                <a:gradFill flip="none" rotWithShape="0">
                  <a:gsLst>
                    <a:gs pos="87000">
                      <a:schemeClr val="bg1">
                        <a:lumMod val="65000"/>
                      </a:schemeClr>
                    </a:gs>
                    <a:gs pos="16000">
                      <a:schemeClr val="bg1">
                        <a:lumMod val="75000"/>
                      </a:schemeClr>
                    </a:gs>
                    <a:gs pos="0">
                      <a:schemeClr val="bg1">
                        <a:lumMod val="75000"/>
                        <a:alpha val="0"/>
                      </a:schemeClr>
                    </a:gs>
                    <a:gs pos="49000">
                      <a:schemeClr val="bg1"/>
                    </a:gs>
                    <a:gs pos="100000">
                      <a:schemeClr val="bg1">
                        <a:lumMod val="75000"/>
                        <a:alpha val="0"/>
                      </a:schemeClr>
                    </a:gs>
                  </a:gsLst>
                  <a:lin ang="16200000" scaled="1"/>
                  <a:tileRect/>
                </a:gradFill>
                <a:ln>
                  <a:noFill/>
                </a:ln>
                <a:effectLst>
                  <a:softEdge rad="63500"/>
                </a:effectLst>
                <a:scene3d>
                  <a:camera prst="orthographicFront">
                    <a:rot lat="1485327" lon="21548723" rev="21429783"/>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68" name="组合 67"/>
              <p:cNvGrpSpPr/>
              <p:nvPr/>
            </p:nvGrpSpPr>
            <p:grpSpPr>
              <a:xfrm>
                <a:off x="4513666" y="2657696"/>
                <a:ext cx="3282939" cy="340225"/>
                <a:chOff x="4513666" y="2710466"/>
                <a:chExt cx="3282939" cy="340225"/>
              </a:xfrm>
            </p:grpSpPr>
            <p:sp>
              <p:nvSpPr>
                <p:cNvPr id="77" name="Freeform 36"/>
                <p:cNvSpPr/>
                <p:nvPr/>
              </p:nvSpPr>
              <p:spPr bwMode="auto">
                <a:xfrm>
                  <a:off x="4513666" y="2710466"/>
                  <a:ext cx="3282939" cy="340225"/>
                </a:xfrm>
                <a:custGeom>
                  <a:avLst/>
                  <a:gdLst>
                    <a:gd name="T0" fmla="*/ 0 w 2353"/>
                    <a:gd name="T1" fmla="*/ 104 h 244"/>
                    <a:gd name="T2" fmla="*/ 59 w 2353"/>
                    <a:gd name="T3" fmla="*/ 172 h 244"/>
                    <a:gd name="T4" fmla="*/ 0 w 2353"/>
                    <a:gd name="T5" fmla="*/ 244 h 244"/>
                    <a:gd name="T6" fmla="*/ 2353 w 2353"/>
                    <a:gd name="T7" fmla="*/ 140 h 244"/>
                    <a:gd name="T8" fmla="*/ 2295 w 2353"/>
                    <a:gd name="T9" fmla="*/ 74 h 244"/>
                    <a:gd name="T10" fmla="*/ 2353 w 2353"/>
                    <a:gd name="T11" fmla="*/ 0 h 244"/>
                    <a:gd name="T12" fmla="*/ 0 w 2353"/>
                    <a:gd name="T13" fmla="*/ 104 h 244"/>
                  </a:gdLst>
                  <a:ahLst/>
                  <a:cxnLst>
                    <a:cxn ang="0">
                      <a:pos x="T0" y="T1"/>
                    </a:cxn>
                    <a:cxn ang="0">
                      <a:pos x="T2" y="T3"/>
                    </a:cxn>
                    <a:cxn ang="0">
                      <a:pos x="T4" y="T5"/>
                    </a:cxn>
                    <a:cxn ang="0">
                      <a:pos x="T6" y="T7"/>
                    </a:cxn>
                    <a:cxn ang="0">
                      <a:pos x="T8" y="T9"/>
                    </a:cxn>
                    <a:cxn ang="0">
                      <a:pos x="T10" y="T11"/>
                    </a:cxn>
                    <a:cxn ang="0">
                      <a:pos x="T12" y="T13"/>
                    </a:cxn>
                  </a:cxnLst>
                  <a:rect l="0" t="0" r="r" b="b"/>
                  <a:pathLst>
                    <a:path w="2353" h="244">
                      <a:moveTo>
                        <a:pt x="0" y="104"/>
                      </a:moveTo>
                      <a:cubicBezTo>
                        <a:pt x="0" y="104"/>
                        <a:pt x="55" y="124"/>
                        <a:pt x="59" y="172"/>
                      </a:cubicBezTo>
                      <a:cubicBezTo>
                        <a:pt x="59" y="172"/>
                        <a:pt x="60" y="222"/>
                        <a:pt x="0" y="244"/>
                      </a:cubicBezTo>
                      <a:cubicBezTo>
                        <a:pt x="2353" y="140"/>
                        <a:pt x="2353" y="140"/>
                        <a:pt x="2353" y="140"/>
                      </a:cubicBezTo>
                      <a:cubicBezTo>
                        <a:pt x="2353" y="140"/>
                        <a:pt x="2297" y="120"/>
                        <a:pt x="2295" y="74"/>
                      </a:cubicBezTo>
                      <a:cubicBezTo>
                        <a:pt x="2295" y="74"/>
                        <a:pt x="2288" y="28"/>
                        <a:pt x="2353" y="0"/>
                      </a:cubicBezTo>
                      <a:lnTo>
                        <a:pt x="0" y="104"/>
                      </a:lnTo>
                      <a:close/>
                    </a:path>
                  </a:pathLst>
                </a:custGeom>
                <a:gradFill flip="none" rotWithShape="1">
                  <a:gsLst>
                    <a:gs pos="25000">
                      <a:srgbClr val="545454"/>
                    </a:gs>
                    <a:gs pos="70000">
                      <a:srgbClr val="545454"/>
                    </a:gs>
                    <a:gs pos="49000">
                      <a:srgbClr val="9D9D9D">
                        <a:alpha val="3000"/>
                      </a:srgbClr>
                    </a:gs>
                  </a:gsLst>
                  <a:lin ang="16080000" scaled="0"/>
                  <a:tileRect/>
                </a:gradFill>
                <a:ln w="9525">
                  <a:solidFill>
                    <a:srgbClr val="5E5E5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8" name="矩形 2788"/>
                <p:cNvSpPr/>
                <p:nvPr/>
              </p:nvSpPr>
              <p:spPr>
                <a:xfrm rot="21348992">
                  <a:off x="4628996" y="2777337"/>
                  <a:ext cx="3125312" cy="193465"/>
                </a:xfrm>
                <a:custGeom>
                  <a:avLst/>
                  <a:gdLst>
                    <a:gd name="connsiteX0" fmla="*/ 0 w 5717811"/>
                    <a:gd name="connsiteY0" fmla="*/ 0 h 237842"/>
                    <a:gd name="connsiteX1" fmla="*/ 5717811 w 5717811"/>
                    <a:gd name="connsiteY1" fmla="*/ 0 h 237842"/>
                    <a:gd name="connsiteX2" fmla="*/ 5717811 w 5717811"/>
                    <a:gd name="connsiteY2" fmla="*/ 237842 h 237842"/>
                    <a:gd name="connsiteX3" fmla="*/ 0 w 5717811"/>
                    <a:gd name="connsiteY3" fmla="*/ 237842 h 237842"/>
                    <a:gd name="connsiteX4" fmla="*/ 0 w 5717811"/>
                    <a:gd name="connsiteY4" fmla="*/ 0 h 237842"/>
                    <a:gd name="connsiteX0-1" fmla="*/ 122548 w 5840359"/>
                    <a:gd name="connsiteY0-2" fmla="*/ 0 h 237842"/>
                    <a:gd name="connsiteX1-3" fmla="*/ 5840359 w 5840359"/>
                    <a:gd name="connsiteY1-4" fmla="*/ 0 h 237842"/>
                    <a:gd name="connsiteX2-5" fmla="*/ 5840359 w 5840359"/>
                    <a:gd name="connsiteY2-6" fmla="*/ 237842 h 237842"/>
                    <a:gd name="connsiteX3-7" fmla="*/ 0 w 5840359"/>
                    <a:gd name="connsiteY3-8" fmla="*/ 200134 h 237842"/>
                    <a:gd name="connsiteX4-9" fmla="*/ 122548 w 5840359"/>
                    <a:gd name="connsiteY4-10" fmla="*/ 0 h 237842"/>
                    <a:gd name="connsiteX0-11" fmla="*/ 223749 w 5941560"/>
                    <a:gd name="connsiteY0-12" fmla="*/ 0 h 237842"/>
                    <a:gd name="connsiteX1-13" fmla="*/ 5941560 w 5941560"/>
                    <a:gd name="connsiteY1-14" fmla="*/ 0 h 237842"/>
                    <a:gd name="connsiteX2-15" fmla="*/ 5941560 w 5941560"/>
                    <a:gd name="connsiteY2-16" fmla="*/ 237842 h 237842"/>
                    <a:gd name="connsiteX3-17" fmla="*/ 101201 w 5941560"/>
                    <a:gd name="connsiteY3-18" fmla="*/ 200134 h 237842"/>
                    <a:gd name="connsiteX4-19" fmla="*/ 223749 w 5941560"/>
                    <a:gd name="connsiteY4-20" fmla="*/ 0 h 237842"/>
                    <a:gd name="connsiteX0-21" fmla="*/ 258267 w 5976078"/>
                    <a:gd name="connsiteY0-22" fmla="*/ 0 h 237842"/>
                    <a:gd name="connsiteX1-23" fmla="*/ 5976078 w 5976078"/>
                    <a:gd name="connsiteY1-24" fmla="*/ 0 h 237842"/>
                    <a:gd name="connsiteX2-25" fmla="*/ 5976078 w 5976078"/>
                    <a:gd name="connsiteY2-26" fmla="*/ 237842 h 237842"/>
                    <a:gd name="connsiteX3-27" fmla="*/ 135719 w 5976078"/>
                    <a:gd name="connsiteY3-28" fmla="*/ 200134 h 237842"/>
                    <a:gd name="connsiteX4-29" fmla="*/ 258267 w 5976078"/>
                    <a:gd name="connsiteY4-30" fmla="*/ 0 h 237842"/>
                    <a:gd name="connsiteX0-31" fmla="*/ 336427 w 6054238"/>
                    <a:gd name="connsiteY0-32" fmla="*/ 0 h 237842"/>
                    <a:gd name="connsiteX1-33" fmla="*/ 6054238 w 6054238"/>
                    <a:gd name="connsiteY1-34" fmla="*/ 0 h 237842"/>
                    <a:gd name="connsiteX2-35" fmla="*/ 6054238 w 6054238"/>
                    <a:gd name="connsiteY2-36" fmla="*/ 237842 h 237842"/>
                    <a:gd name="connsiteX3-37" fmla="*/ 110185 w 6054238"/>
                    <a:gd name="connsiteY3-38" fmla="*/ 200134 h 237842"/>
                    <a:gd name="connsiteX4-39" fmla="*/ 336427 w 6054238"/>
                    <a:gd name="connsiteY4-40" fmla="*/ 0 h 237842"/>
                    <a:gd name="connsiteX0-41" fmla="*/ 340565 w 6058376"/>
                    <a:gd name="connsiteY0-42" fmla="*/ 0 h 237842"/>
                    <a:gd name="connsiteX1-43" fmla="*/ 6058376 w 6058376"/>
                    <a:gd name="connsiteY1-44" fmla="*/ 0 h 237842"/>
                    <a:gd name="connsiteX2-45" fmla="*/ 6058376 w 6058376"/>
                    <a:gd name="connsiteY2-46" fmla="*/ 237842 h 237842"/>
                    <a:gd name="connsiteX3-47" fmla="*/ 114323 w 6058376"/>
                    <a:gd name="connsiteY3-48" fmla="*/ 200134 h 237842"/>
                    <a:gd name="connsiteX4-49" fmla="*/ 340565 w 6058376"/>
                    <a:gd name="connsiteY4-50" fmla="*/ 0 h 237842"/>
                    <a:gd name="connsiteX0-51" fmla="*/ 340565 w 6213394"/>
                    <a:gd name="connsiteY0-52" fmla="*/ 0 h 237842"/>
                    <a:gd name="connsiteX1-53" fmla="*/ 6058376 w 6213394"/>
                    <a:gd name="connsiteY1-54" fmla="*/ 0 h 237842"/>
                    <a:gd name="connsiteX2-55" fmla="*/ 6058376 w 6213394"/>
                    <a:gd name="connsiteY2-56" fmla="*/ 237842 h 237842"/>
                    <a:gd name="connsiteX3-57" fmla="*/ 114323 w 6213394"/>
                    <a:gd name="connsiteY3-58" fmla="*/ 200134 h 237842"/>
                    <a:gd name="connsiteX4-59" fmla="*/ 340565 w 6213394"/>
                    <a:gd name="connsiteY4-60" fmla="*/ 0 h 237842"/>
                    <a:gd name="connsiteX0-61" fmla="*/ 340565 w 6236541"/>
                    <a:gd name="connsiteY0-62" fmla="*/ 0 h 237842"/>
                    <a:gd name="connsiteX1-63" fmla="*/ 6058376 w 6236541"/>
                    <a:gd name="connsiteY1-64" fmla="*/ 0 h 237842"/>
                    <a:gd name="connsiteX2-65" fmla="*/ 6058376 w 6236541"/>
                    <a:gd name="connsiteY2-66" fmla="*/ 237842 h 237842"/>
                    <a:gd name="connsiteX3-67" fmla="*/ 114323 w 6236541"/>
                    <a:gd name="connsiteY3-68" fmla="*/ 200134 h 237842"/>
                    <a:gd name="connsiteX4-69" fmla="*/ 340565 w 6236541"/>
                    <a:gd name="connsiteY4-70" fmla="*/ 0 h 23784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236541" h="237842">
                      <a:moveTo>
                        <a:pt x="340565" y="0"/>
                      </a:moveTo>
                      <a:lnTo>
                        <a:pt x="6058376" y="0"/>
                      </a:lnTo>
                      <a:cubicBezTo>
                        <a:pt x="6407167" y="154695"/>
                        <a:pt x="6152644" y="158561"/>
                        <a:pt x="6058376" y="237842"/>
                      </a:cubicBezTo>
                      <a:lnTo>
                        <a:pt x="114323" y="200134"/>
                      </a:lnTo>
                      <a:cubicBezTo>
                        <a:pt x="-165338" y="86289"/>
                        <a:pt x="130034" y="19577"/>
                        <a:pt x="340565" y="0"/>
                      </a:cubicBezTo>
                      <a:close/>
                    </a:path>
                  </a:pathLst>
                </a:custGeom>
                <a:gradFill flip="none" rotWithShape="0">
                  <a:gsLst>
                    <a:gs pos="87000">
                      <a:schemeClr val="bg1">
                        <a:lumMod val="65000"/>
                      </a:schemeClr>
                    </a:gs>
                    <a:gs pos="16000">
                      <a:schemeClr val="bg1">
                        <a:lumMod val="75000"/>
                      </a:schemeClr>
                    </a:gs>
                    <a:gs pos="0">
                      <a:schemeClr val="bg1">
                        <a:lumMod val="75000"/>
                        <a:alpha val="0"/>
                      </a:schemeClr>
                    </a:gs>
                    <a:gs pos="49000">
                      <a:schemeClr val="bg1"/>
                    </a:gs>
                    <a:gs pos="100000">
                      <a:schemeClr val="bg1">
                        <a:lumMod val="75000"/>
                        <a:alpha val="0"/>
                      </a:schemeClr>
                    </a:gs>
                  </a:gsLst>
                  <a:lin ang="16200000" scaled="1"/>
                  <a:tileRect/>
                </a:gradFill>
                <a:ln>
                  <a:noFill/>
                </a:ln>
                <a:effectLst>
                  <a:softEdge rad="63500"/>
                </a:effectLst>
                <a:scene3d>
                  <a:camera prst="orthographicFront">
                    <a:rot lat="1485327" lon="21548723" rev="21429783"/>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69" name="Freeform 37"/>
              <p:cNvSpPr/>
              <p:nvPr/>
            </p:nvSpPr>
            <p:spPr bwMode="auto">
              <a:xfrm>
                <a:off x="4438212" y="2463286"/>
                <a:ext cx="3464274" cy="339044"/>
              </a:xfrm>
              <a:custGeom>
                <a:avLst/>
                <a:gdLst>
                  <a:gd name="T0" fmla="*/ 99 w 2483"/>
                  <a:gd name="T1" fmla="*/ 102 h 243"/>
                  <a:gd name="T2" fmla="*/ 1 w 2483"/>
                  <a:gd name="T3" fmla="*/ 175 h 243"/>
                  <a:gd name="T4" fmla="*/ 103 w 2483"/>
                  <a:gd name="T5" fmla="*/ 243 h 243"/>
                  <a:gd name="T6" fmla="*/ 2404 w 2483"/>
                  <a:gd name="T7" fmla="*/ 139 h 243"/>
                  <a:gd name="T8" fmla="*/ 2482 w 2483"/>
                  <a:gd name="T9" fmla="*/ 69 h 243"/>
                  <a:gd name="T10" fmla="*/ 2392 w 2483"/>
                  <a:gd name="T11" fmla="*/ 0 h 243"/>
                  <a:gd name="T12" fmla="*/ 99 w 2483"/>
                  <a:gd name="T13" fmla="*/ 102 h 243"/>
                </a:gdLst>
                <a:ahLst/>
                <a:cxnLst>
                  <a:cxn ang="0">
                    <a:pos x="T0" y="T1"/>
                  </a:cxn>
                  <a:cxn ang="0">
                    <a:pos x="T2" y="T3"/>
                  </a:cxn>
                  <a:cxn ang="0">
                    <a:pos x="T4" y="T5"/>
                  </a:cxn>
                  <a:cxn ang="0">
                    <a:pos x="T6" y="T7"/>
                  </a:cxn>
                  <a:cxn ang="0">
                    <a:pos x="T8" y="T9"/>
                  </a:cxn>
                  <a:cxn ang="0">
                    <a:pos x="T10" y="T11"/>
                  </a:cxn>
                  <a:cxn ang="0">
                    <a:pos x="T12" y="T13"/>
                  </a:cxn>
                </a:cxnLst>
                <a:rect l="0" t="0" r="r" b="b"/>
                <a:pathLst>
                  <a:path w="2483" h="243">
                    <a:moveTo>
                      <a:pt x="99" y="102"/>
                    </a:moveTo>
                    <a:cubicBezTo>
                      <a:pt x="99" y="102"/>
                      <a:pt x="5" y="98"/>
                      <a:pt x="1" y="175"/>
                    </a:cubicBezTo>
                    <a:cubicBezTo>
                      <a:pt x="1" y="175"/>
                      <a:pt x="0" y="240"/>
                      <a:pt x="103" y="243"/>
                    </a:cubicBezTo>
                    <a:cubicBezTo>
                      <a:pt x="2404" y="139"/>
                      <a:pt x="2404" y="139"/>
                      <a:pt x="2404" y="139"/>
                    </a:cubicBezTo>
                    <a:cubicBezTo>
                      <a:pt x="2404" y="139"/>
                      <a:pt x="2482" y="131"/>
                      <a:pt x="2482" y="69"/>
                    </a:cubicBezTo>
                    <a:cubicBezTo>
                      <a:pt x="2482" y="69"/>
                      <a:pt x="2483" y="4"/>
                      <a:pt x="2392" y="0"/>
                    </a:cubicBezTo>
                    <a:lnTo>
                      <a:pt x="99" y="102"/>
                    </a:lnTo>
                    <a:close/>
                  </a:path>
                </a:pathLst>
              </a:custGeom>
              <a:gradFill flip="none" rotWithShape="1">
                <a:gsLst>
                  <a:gs pos="13000">
                    <a:schemeClr val="tx1"/>
                  </a:gs>
                  <a:gs pos="87000">
                    <a:schemeClr val="tx1"/>
                  </a:gs>
                  <a:gs pos="68000">
                    <a:srgbClr val="494949"/>
                  </a:gs>
                  <a:gs pos="29000">
                    <a:srgbClr val="494949"/>
                  </a:gs>
                  <a:gs pos="48000">
                    <a:srgbClr val="9D9D9D">
                      <a:alpha val="3000"/>
                    </a:srgbClr>
                  </a:gs>
                </a:gsLst>
                <a:lin ang="16080000" scaled="0"/>
                <a:tileRect/>
              </a:gra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70" name="组合 69"/>
              <p:cNvGrpSpPr/>
              <p:nvPr/>
            </p:nvGrpSpPr>
            <p:grpSpPr>
              <a:xfrm>
                <a:off x="4513666" y="3041297"/>
                <a:ext cx="3282939" cy="340225"/>
                <a:chOff x="4513666" y="2710466"/>
                <a:chExt cx="3282939" cy="340225"/>
              </a:xfrm>
            </p:grpSpPr>
            <p:sp>
              <p:nvSpPr>
                <p:cNvPr id="75" name="Freeform 36"/>
                <p:cNvSpPr/>
                <p:nvPr/>
              </p:nvSpPr>
              <p:spPr bwMode="auto">
                <a:xfrm>
                  <a:off x="4513666" y="2710466"/>
                  <a:ext cx="3282939" cy="340225"/>
                </a:xfrm>
                <a:custGeom>
                  <a:avLst/>
                  <a:gdLst>
                    <a:gd name="T0" fmla="*/ 0 w 2353"/>
                    <a:gd name="T1" fmla="*/ 104 h 244"/>
                    <a:gd name="T2" fmla="*/ 59 w 2353"/>
                    <a:gd name="T3" fmla="*/ 172 h 244"/>
                    <a:gd name="T4" fmla="*/ 0 w 2353"/>
                    <a:gd name="T5" fmla="*/ 244 h 244"/>
                    <a:gd name="T6" fmla="*/ 2353 w 2353"/>
                    <a:gd name="T7" fmla="*/ 140 h 244"/>
                    <a:gd name="T8" fmla="*/ 2295 w 2353"/>
                    <a:gd name="T9" fmla="*/ 74 h 244"/>
                    <a:gd name="T10" fmla="*/ 2353 w 2353"/>
                    <a:gd name="T11" fmla="*/ 0 h 244"/>
                    <a:gd name="T12" fmla="*/ 0 w 2353"/>
                    <a:gd name="T13" fmla="*/ 104 h 244"/>
                  </a:gdLst>
                  <a:ahLst/>
                  <a:cxnLst>
                    <a:cxn ang="0">
                      <a:pos x="T0" y="T1"/>
                    </a:cxn>
                    <a:cxn ang="0">
                      <a:pos x="T2" y="T3"/>
                    </a:cxn>
                    <a:cxn ang="0">
                      <a:pos x="T4" y="T5"/>
                    </a:cxn>
                    <a:cxn ang="0">
                      <a:pos x="T6" y="T7"/>
                    </a:cxn>
                    <a:cxn ang="0">
                      <a:pos x="T8" y="T9"/>
                    </a:cxn>
                    <a:cxn ang="0">
                      <a:pos x="T10" y="T11"/>
                    </a:cxn>
                    <a:cxn ang="0">
                      <a:pos x="T12" y="T13"/>
                    </a:cxn>
                  </a:cxnLst>
                  <a:rect l="0" t="0" r="r" b="b"/>
                  <a:pathLst>
                    <a:path w="2353" h="244">
                      <a:moveTo>
                        <a:pt x="0" y="104"/>
                      </a:moveTo>
                      <a:cubicBezTo>
                        <a:pt x="0" y="104"/>
                        <a:pt x="55" y="124"/>
                        <a:pt x="59" y="172"/>
                      </a:cubicBezTo>
                      <a:cubicBezTo>
                        <a:pt x="59" y="172"/>
                        <a:pt x="60" y="222"/>
                        <a:pt x="0" y="244"/>
                      </a:cubicBezTo>
                      <a:cubicBezTo>
                        <a:pt x="2353" y="140"/>
                        <a:pt x="2353" y="140"/>
                        <a:pt x="2353" y="140"/>
                      </a:cubicBezTo>
                      <a:cubicBezTo>
                        <a:pt x="2353" y="140"/>
                        <a:pt x="2297" y="120"/>
                        <a:pt x="2295" y="74"/>
                      </a:cubicBezTo>
                      <a:cubicBezTo>
                        <a:pt x="2295" y="74"/>
                        <a:pt x="2288" y="28"/>
                        <a:pt x="2353" y="0"/>
                      </a:cubicBezTo>
                      <a:lnTo>
                        <a:pt x="0" y="104"/>
                      </a:lnTo>
                      <a:close/>
                    </a:path>
                  </a:pathLst>
                </a:custGeom>
                <a:gradFill flip="none" rotWithShape="1">
                  <a:gsLst>
                    <a:gs pos="25000">
                      <a:srgbClr val="545454"/>
                    </a:gs>
                    <a:gs pos="70000">
                      <a:srgbClr val="545454"/>
                    </a:gs>
                    <a:gs pos="49000">
                      <a:srgbClr val="9D9D9D">
                        <a:alpha val="3000"/>
                      </a:srgbClr>
                    </a:gs>
                  </a:gsLst>
                  <a:lin ang="16080000" scaled="0"/>
                  <a:tileRect/>
                </a:gradFill>
                <a:ln w="9525">
                  <a:solidFill>
                    <a:srgbClr val="5E5E5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6" name="矩形 2788"/>
                <p:cNvSpPr/>
                <p:nvPr/>
              </p:nvSpPr>
              <p:spPr>
                <a:xfrm rot="21348992">
                  <a:off x="4628996" y="2777337"/>
                  <a:ext cx="3125312" cy="193465"/>
                </a:xfrm>
                <a:custGeom>
                  <a:avLst/>
                  <a:gdLst>
                    <a:gd name="connsiteX0" fmla="*/ 0 w 5717811"/>
                    <a:gd name="connsiteY0" fmla="*/ 0 h 237842"/>
                    <a:gd name="connsiteX1" fmla="*/ 5717811 w 5717811"/>
                    <a:gd name="connsiteY1" fmla="*/ 0 h 237842"/>
                    <a:gd name="connsiteX2" fmla="*/ 5717811 w 5717811"/>
                    <a:gd name="connsiteY2" fmla="*/ 237842 h 237842"/>
                    <a:gd name="connsiteX3" fmla="*/ 0 w 5717811"/>
                    <a:gd name="connsiteY3" fmla="*/ 237842 h 237842"/>
                    <a:gd name="connsiteX4" fmla="*/ 0 w 5717811"/>
                    <a:gd name="connsiteY4" fmla="*/ 0 h 237842"/>
                    <a:gd name="connsiteX0-1" fmla="*/ 122548 w 5840359"/>
                    <a:gd name="connsiteY0-2" fmla="*/ 0 h 237842"/>
                    <a:gd name="connsiteX1-3" fmla="*/ 5840359 w 5840359"/>
                    <a:gd name="connsiteY1-4" fmla="*/ 0 h 237842"/>
                    <a:gd name="connsiteX2-5" fmla="*/ 5840359 w 5840359"/>
                    <a:gd name="connsiteY2-6" fmla="*/ 237842 h 237842"/>
                    <a:gd name="connsiteX3-7" fmla="*/ 0 w 5840359"/>
                    <a:gd name="connsiteY3-8" fmla="*/ 200134 h 237842"/>
                    <a:gd name="connsiteX4-9" fmla="*/ 122548 w 5840359"/>
                    <a:gd name="connsiteY4-10" fmla="*/ 0 h 237842"/>
                    <a:gd name="connsiteX0-11" fmla="*/ 223749 w 5941560"/>
                    <a:gd name="connsiteY0-12" fmla="*/ 0 h 237842"/>
                    <a:gd name="connsiteX1-13" fmla="*/ 5941560 w 5941560"/>
                    <a:gd name="connsiteY1-14" fmla="*/ 0 h 237842"/>
                    <a:gd name="connsiteX2-15" fmla="*/ 5941560 w 5941560"/>
                    <a:gd name="connsiteY2-16" fmla="*/ 237842 h 237842"/>
                    <a:gd name="connsiteX3-17" fmla="*/ 101201 w 5941560"/>
                    <a:gd name="connsiteY3-18" fmla="*/ 200134 h 237842"/>
                    <a:gd name="connsiteX4-19" fmla="*/ 223749 w 5941560"/>
                    <a:gd name="connsiteY4-20" fmla="*/ 0 h 237842"/>
                    <a:gd name="connsiteX0-21" fmla="*/ 258267 w 5976078"/>
                    <a:gd name="connsiteY0-22" fmla="*/ 0 h 237842"/>
                    <a:gd name="connsiteX1-23" fmla="*/ 5976078 w 5976078"/>
                    <a:gd name="connsiteY1-24" fmla="*/ 0 h 237842"/>
                    <a:gd name="connsiteX2-25" fmla="*/ 5976078 w 5976078"/>
                    <a:gd name="connsiteY2-26" fmla="*/ 237842 h 237842"/>
                    <a:gd name="connsiteX3-27" fmla="*/ 135719 w 5976078"/>
                    <a:gd name="connsiteY3-28" fmla="*/ 200134 h 237842"/>
                    <a:gd name="connsiteX4-29" fmla="*/ 258267 w 5976078"/>
                    <a:gd name="connsiteY4-30" fmla="*/ 0 h 237842"/>
                    <a:gd name="connsiteX0-31" fmla="*/ 336427 w 6054238"/>
                    <a:gd name="connsiteY0-32" fmla="*/ 0 h 237842"/>
                    <a:gd name="connsiteX1-33" fmla="*/ 6054238 w 6054238"/>
                    <a:gd name="connsiteY1-34" fmla="*/ 0 h 237842"/>
                    <a:gd name="connsiteX2-35" fmla="*/ 6054238 w 6054238"/>
                    <a:gd name="connsiteY2-36" fmla="*/ 237842 h 237842"/>
                    <a:gd name="connsiteX3-37" fmla="*/ 110185 w 6054238"/>
                    <a:gd name="connsiteY3-38" fmla="*/ 200134 h 237842"/>
                    <a:gd name="connsiteX4-39" fmla="*/ 336427 w 6054238"/>
                    <a:gd name="connsiteY4-40" fmla="*/ 0 h 237842"/>
                    <a:gd name="connsiteX0-41" fmla="*/ 340565 w 6058376"/>
                    <a:gd name="connsiteY0-42" fmla="*/ 0 h 237842"/>
                    <a:gd name="connsiteX1-43" fmla="*/ 6058376 w 6058376"/>
                    <a:gd name="connsiteY1-44" fmla="*/ 0 h 237842"/>
                    <a:gd name="connsiteX2-45" fmla="*/ 6058376 w 6058376"/>
                    <a:gd name="connsiteY2-46" fmla="*/ 237842 h 237842"/>
                    <a:gd name="connsiteX3-47" fmla="*/ 114323 w 6058376"/>
                    <a:gd name="connsiteY3-48" fmla="*/ 200134 h 237842"/>
                    <a:gd name="connsiteX4-49" fmla="*/ 340565 w 6058376"/>
                    <a:gd name="connsiteY4-50" fmla="*/ 0 h 237842"/>
                    <a:gd name="connsiteX0-51" fmla="*/ 340565 w 6213394"/>
                    <a:gd name="connsiteY0-52" fmla="*/ 0 h 237842"/>
                    <a:gd name="connsiteX1-53" fmla="*/ 6058376 w 6213394"/>
                    <a:gd name="connsiteY1-54" fmla="*/ 0 h 237842"/>
                    <a:gd name="connsiteX2-55" fmla="*/ 6058376 w 6213394"/>
                    <a:gd name="connsiteY2-56" fmla="*/ 237842 h 237842"/>
                    <a:gd name="connsiteX3-57" fmla="*/ 114323 w 6213394"/>
                    <a:gd name="connsiteY3-58" fmla="*/ 200134 h 237842"/>
                    <a:gd name="connsiteX4-59" fmla="*/ 340565 w 6213394"/>
                    <a:gd name="connsiteY4-60" fmla="*/ 0 h 237842"/>
                    <a:gd name="connsiteX0-61" fmla="*/ 340565 w 6236541"/>
                    <a:gd name="connsiteY0-62" fmla="*/ 0 h 237842"/>
                    <a:gd name="connsiteX1-63" fmla="*/ 6058376 w 6236541"/>
                    <a:gd name="connsiteY1-64" fmla="*/ 0 h 237842"/>
                    <a:gd name="connsiteX2-65" fmla="*/ 6058376 w 6236541"/>
                    <a:gd name="connsiteY2-66" fmla="*/ 237842 h 237842"/>
                    <a:gd name="connsiteX3-67" fmla="*/ 114323 w 6236541"/>
                    <a:gd name="connsiteY3-68" fmla="*/ 200134 h 237842"/>
                    <a:gd name="connsiteX4-69" fmla="*/ 340565 w 6236541"/>
                    <a:gd name="connsiteY4-70" fmla="*/ 0 h 23784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236541" h="237842">
                      <a:moveTo>
                        <a:pt x="340565" y="0"/>
                      </a:moveTo>
                      <a:lnTo>
                        <a:pt x="6058376" y="0"/>
                      </a:lnTo>
                      <a:cubicBezTo>
                        <a:pt x="6407167" y="154695"/>
                        <a:pt x="6152644" y="158561"/>
                        <a:pt x="6058376" y="237842"/>
                      </a:cubicBezTo>
                      <a:lnTo>
                        <a:pt x="114323" y="200134"/>
                      </a:lnTo>
                      <a:cubicBezTo>
                        <a:pt x="-165338" y="86289"/>
                        <a:pt x="130034" y="19577"/>
                        <a:pt x="340565" y="0"/>
                      </a:cubicBezTo>
                      <a:close/>
                    </a:path>
                  </a:pathLst>
                </a:custGeom>
                <a:gradFill flip="none" rotWithShape="0">
                  <a:gsLst>
                    <a:gs pos="87000">
                      <a:schemeClr val="bg1">
                        <a:lumMod val="65000"/>
                      </a:schemeClr>
                    </a:gs>
                    <a:gs pos="16000">
                      <a:schemeClr val="bg1">
                        <a:lumMod val="75000"/>
                      </a:schemeClr>
                    </a:gs>
                    <a:gs pos="0">
                      <a:schemeClr val="bg1">
                        <a:lumMod val="75000"/>
                        <a:alpha val="0"/>
                      </a:schemeClr>
                    </a:gs>
                    <a:gs pos="49000">
                      <a:schemeClr val="bg1"/>
                    </a:gs>
                    <a:gs pos="100000">
                      <a:schemeClr val="bg1">
                        <a:lumMod val="75000"/>
                        <a:alpha val="0"/>
                      </a:schemeClr>
                    </a:gs>
                  </a:gsLst>
                  <a:lin ang="16200000" scaled="1"/>
                  <a:tileRect/>
                </a:gradFill>
                <a:ln>
                  <a:noFill/>
                </a:ln>
                <a:effectLst>
                  <a:softEdge rad="63500"/>
                </a:effectLst>
                <a:scene3d>
                  <a:camera prst="orthographicFront">
                    <a:rot lat="1485327" lon="21548723" rev="21429783"/>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71" name="Freeform 37"/>
              <p:cNvSpPr/>
              <p:nvPr/>
            </p:nvSpPr>
            <p:spPr bwMode="auto">
              <a:xfrm>
                <a:off x="4438212" y="3230378"/>
                <a:ext cx="3464274" cy="339044"/>
              </a:xfrm>
              <a:custGeom>
                <a:avLst/>
                <a:gdLst>
                  <a:gd name="T0" fmla="*/ 99 w 2483"/>
                  <a:gd name="T1" fmla="*/ 102 h 243"/>
                  <a:gd name="T2" fmla="*/ 1 w 2483"/>
                  <a:gd name="T3" fmla="*/ 175 h 243"/>
                  <a:gd name="T4" fmla="*/ 103 w 2483"/>
                  <a:gd name="T5" fmla="*/ 243 h 243"/>
                  <a:gd name="T6" fmla="*/ 2404 w 2483"/>
                  <a:gd name="T7" fmla="*/ 139 h 243"/>
                  <a:gd name="T8" fmla="*/ 2482 w 2483"/>
                  <a:gd name="T9" fmla="*/ 69 h 243"/>
                  <a:gd name="T10" fmla="*/ 2392 w 2483"/>
                  <a:gd name="T11" fmla="*/ 0 h 243"/>
                  <a:gd name="T12" fmla="*/ 99 w 2483"/>
                  <a:gd name="T13" fmla="*/ 102 h 243"/>
                </a:gdLst>
                <a:ahLst/>
                <a:cxnLst>
                  <a:cxn ang="0">
                    <a:pos x="T0" y="T1"/>
                  </a:cxn>
                  <a:cxn ang="0">
                    <a:pos x="T2" y="T3"/>
                  </a:cxn>
                  <a:cxn ang="0">
                    <a:pos x="T4" y="T5"/>
                  </a:cxn>
                  <a:cxn ang="0">
                    <a:pos x="T6" y="T7"/>
                  </a:cxn>
                  <a:cxn ang="0">
                    <a:pos x="T8" y="T9"/>
                  </a:cxn>
                  <a:cxn ang="0">
                    <a:pos x="T10" y="T11"/>
                  </a:cxn>
                  <a:cxn ang="0">
                    <a:pos x="T12" y="T13"/>
                  </a:cxn>
                </a:cxnLst>
                <a:rect l="0" t="0" r="r" b="b"/>
                <a:pathLst>
                  <a:path w="2483" h="243">
                    <a:moveTo>
                      <a:pt x="99" y="102"/>
                    </a:moveTo>
                    <a:cubicBezTo>
                      <a:pt x="99" y="102"/>
                      <a:pt x="5" y="98"/>
                      <a:pt x="1" y="175"/>
                    </a:cubicBezTo>
                    <a:cubicBezTo>
                      <a:pt x="1" y="175"/>
                      <a:pt x="0" y="240"/>
                      <a:pt x="103" y="243"/>
                    </a:cubicBezTo>
                    <a:cubicBezTo>
                      <a:pt x="2404" y="139"/>
                      <a:pt x="2404" y="139"/>
                      <a:pt x="2404" y="139"/>
                    </a:cubicBezTo>
                    <a:cubicBezTo>
                      <a:pt x="2404" y="139"/>
                      <a:pt x="2482" y="131"/>
                      <a:pt x="2482" y="69"/>
                    </a:cubicBezTo>
                    <a:cubicBezTo>
                      <a:pt x="2482" y="69"/>
                      <a:pt x="2483" y="4"/>
                      <a:pt x="2392" y="0"/>
                    </a:cubicBezTo>
                    <a:lnTo>
                      <a:pt x="99" y="102"/>
                    </a:lnTo>
                    <a:close/>
                  </a:path>
                </a:pathLst>
              </a:custGeom>
              <a:gradFill flip="none" rotWithShape="1">
                <a:gsLst>
                  <a:gs pos="13000">
                    <a:schemeClr val="tx1"/>
                  </a:gs>
                  <a:gs pos="87000">
                    <a:schemeClr val="tx1"/>
                  </a:gs>
                  <a:gs pos="68000">
                    <a:srgbClr val="494949"/>
                  </a:gs>
                  <a:gs pos="29000">
                    <a:srgbClr val="494949"/>
                  </a:gs>
                  <a:gs pos="48000">
                    <a:srgbClr val="9D9D9D">
                      <a:alpha val="3000"/>
                    </a:srgbClr>
                  </a:gs>
                </a:gsLst>
                <a:lin ang="16080000" scaled="0"/>
                <a:tileRect/>
              </a:gra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2" name="Freeform 37"/>
              <p:cNvSpPr/>
              <p:nvPr/>
            </p:nvSpPr>
            <p:spPr bwMode="auto">
              <a:xfrm>
                <a:off x="4438212" y="2846777"/>
                <a:ext cx="3464274" cy="339044"/>
              </a:xfrm>
              <a:custGeom>
                <a:avLst/>
                <a:gdLst>
                  <a:gd name="T0" fmla="*/ 99 w 2483"/>
                  <a:gd name="T1" fmla="*/ 102 h 243"/>
                  <a:gd name="T2" fmla="*/ 1 w 2483"/>
                  <a:gd name="T3" fmla="*/ 175 h 243"/>
                  <a:gd name="T4" fmla="*/ 103 w 2483"/>
                  <a:gd name="T5" fmla="*/ 243 h 243"/>
                  <a:gd name="T6" fmla="*/ 2404 w 2483"/>
                  <a:gd name="T7" fmla="*/ 139 h 243"/>
                  <a:gd name="T8" fmla="*/ 2482 w 2483"/>
                  <a:gd name="T9" fmla="*/ 69 h 243"/>
                  <a:gd name="T10" fmla="*/ 2392 w 2483"/>
                  <a:gd name="T11" fmla="*/ 0 h 243"/>
                  <a:gd name="T12" fmla="*/ 99 w 2483"/>
                  <a:gd name="T13" fmla="*/ 102 h 243"/>
                </a:gdLst>
                <a:ahLst/>
                <a:cxnLst>
                  <a:cxn ang="0">
                    <a:pos x="T0" y="T1"/>
                  </a:cxn>
                  <a:cxn ang="0">
                    <a:pos x="T2" y="T3"/>
                  </a:cxn>
                  <a:cxn ang="0">
                    <a:pos x="T4" y="T5"/>
                  </a:cxn>
                  <a:cxn ang="0">
                    <a:pos x="T6" y="T7"/>
                  </a:cxn>
                  <a:cxn ang="0">
                    <a:pos x="T8" y="T9"/>
                  </a:cxn>
                  <a:cxn ang="0">
                    <a:pos x="T10" y="T11"/>
                  </a:cxn>
                  <a:cxn ang="0">
                    <a:pos x="T12" y="T13"/>
                  </a:cxn>
                </a:cxnLst>
                <a:rect l="0" t="0" r="r" b="b"/>
                <a:pathLst>
                  <a:path w="2483" h="243">
                    <a:moveTo>
                      <a:pt x="99" y="102"/>
                    </a:moveTo>
                    <a:cubicBezTo>
                      <a:pt x="99" y="102"/>
                      <a:pt x="5" y="98"/>
                      <a:pt x="1" y="175"/>
                    </a:cubicBezTo>
                    <a:cubicBezTo>
                      <a:pt x="1" y="175"/>
                      <a:pt x="0" y="240"/>
                      <a:pt x="103" y="243"/>
                    </a:cubicBezTo>
                    <a:cubicBezTo>
                      <a:pt x="2404" y="139"/>
                      <a:pt x="2404" y="139"/>
                      <a:pt x="2404" y="139"/>
                    </a:cubicBezTo>
                    <a:cubicBezTo>
                      <a:pt x="2404" y="139"/>
                      <a:pt x="2482" y="131"/>
                      <a:pt x="2482" y="69"/>
                    </a:cubicBezTo>
                    <a:cubicBezTo>
                      <a:pt x="2482" y="69"/>
                      <a:pt x="2483" y="4"/>
                      <a:pt x="2392" y="0"/>
                    </a:cubicBezTo>
                    <a:lnTo>
                      <a:pt x="99" y="102"/>
                    </a:lnTo>
                    <a:close/>
                  </a:path>
                </a:pathLst>
              </a:custGeom>
              <a:gradFill flip="none" rotWithShape="1">
                <a:gsLst>
                  <a:gs pos="13000">
                    <a:schemeClr val="tx1"/>
                  </a:gs>
                  <a:gs pos="87000">
                    <a:schemeClr val="tx1"/>
                  </a:gs>
                  <a:gs pos="68000">
                    <a:srgbClr val="494949"/>
                  </a:gs>
                  <a:gs pos="29000">
                    <a:srgbClr val="494949"/>
                  </a:gs>
                  <a:gs pos="48000">
                    <a:srgbClr val="9D9D9D">
                      <a:alpha val="3000"/>
                    </a:srgbClr>
                  </a:gs>
                </a:gsLst>
                <a:lin ang="16080000" scaled="0"/>
                <a:tileRect/>
              </a:gra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3" name="Freeform 38"/>
              <p:cNvSpPr/>
              <p:nvPr/>
            </p:nvSpPr>
            <p:spPr bwMode="auto">
              <a:xfrm rot="1313089">
                <a:off x="4499716" y="3552379"/>
                <a:ext cx="3266400" cy="829006"/>
              </a:xfrm>
              <a:custGeom>
                <a:avLst/>
                <a:gdLst>
                  <a:gd name="T0" fmla="*/ 20 w 2341"/>
                  <a:gd name="T1" fmla="*/ 0 h 376"/>
                  <a:gd name="T2" fmla="*/ 4 w 2341"/>
                  <a:gd name="T3" fmla="*/ 69 h 376"/>
                  <a:gd name="T4" fmla="*/ 317 w 2341"/>
                  <a:gd name="T5" fmla="*/ 376 h 376"/>
                  <a:gd name="T6" fmla="*/ 2026 w 2341"/>
                  <a:gd name="T7" fmla="*/ 376 h 376"/>
                  <a:gd name="T8" fmla="*/ 2341 w 2341"/>
                  <a:gd name="T9" fmla="*/ 59 h 376"/>
                  <a:gd name="T10" fmla="*/ 2340 w 2341"/>
                  <a:gd name="T11" fmla="*/ 1 h 376"/>
                  <a:gd name="T12" fmla="*/ 20 w 2341"/>
                  <a:gd name="T13" fmla="*/ 0 h 376"/>
                </a:gdLst>
                <a:ahLst/>
                <a:cxnLst>
                  <a:cxn ang="0">
                    <a:pos x="T0" y="T1"/>
                  </a:cxn>
                  <a:cxn ang="0">
                    <a:pos x="T2" y="T3"/>
                  </a:cxn>
                  <a:cxn ang="0">
                    <a:pos x="T4" y="T5"/>
                  </a:cxn>
                  <a:cxn ang="0">
                    <a:pos x="T6" y="T7"/>
                  </a:cxn>
                  <a:cxn ang="0">
                    <a:pos x="T8" y="T9"/>
                  </a:cxn>
                  <a:cxn ang="0">
                    <a:pos x="T10" y="T11"/>
                  </a:cxn>
                  <a:cxn ang="0">
                    <a:pos x="T12" y="T13"/>
                  </a:cxn>
                </a:cxnLst>
                <a:rect l="0" t="0" r="r" b="b"/>
                <a:pathLst>
                  <a:path w="2341" h="376">
                    <a:moveTo>
                      <a:pt x="20" y="0"/>
                    </a:moveTo>
                    <a:cubicBezTo>
                      <a:pt x="20" y="0"/>
                      <a:pt x="0" y="55"/>
                      <a:pt x="4" y="69"/>
                    </a:cubicBezTo>
                    <a:cubicBezTo>
                      <a:pt x="4" y="69"/>
                      <a:pt x="15" y="168"/>
                      <a:pt x="317" y="376"/>
                    </a:cubicBezTo>
                    <a:cubicBezTo>
                      <a:pt x="2026" y="376"/>
                      <a:pt x="2026" y="376"/>
                      <a:pt x="2026" y="376"/>
                    </a:cubicBezTo>
                    <a:cubicBezTo>
                      <a:pt x="2026" y="376"/>
                      <a:pt x="2330" y="167"/>
                      <a:pt x="2341" y="59"/>
                    </a:cubicBezTo>
                    <a:cubicBezTo>
                      <a:pt x="2340" y="1"/>
                      <a:pt x="2340" y="1"/>
                      <a:pt x="2340" y="1"/>
                    </a:cubicBezTo>
                    <a:lnTo>
                      <a:pt x="20" y="0"/>
                    </a:lnTo>
                    <a:close/>
                  </a:path>
                </a:pathLst>
              </a:custGeom>
              <a:gradFill flip="none" rotWithShape="0">
                <a:gsLst>
                  <a:gs pos="87000">
                    <a:schemeClr val="bg1">
                      <a:lumMod val="65000"/>
                      <a:alpha val="34000"/>
                    </a:schemeClr>
                  </a:gs>
                  <a:gs pos="16000">
                    <a:schemeClr val="bg1">
                      <a:lumMod val="75000"/>
                    </a:schemeClr>
                  </a:gs>
                  <a:gs pos="0">
                    <a:srgbClr val="5E5E5E"/>
                  </a:gs>
                  <a:gs pos="49000">
                    <a:schemeClr val="bg1"/>
                  </a:gs>
                  <a:gs pos="100000">
                    <a:srgbClr val="494949"/>
                  </a:gs>
                </a:gsLst>
                <a:lin ang="16800000" scaled="0"/>
                <a:tileRect/>
              </a:gradFill>
              <a:ln>
                <a:noFill/>
              </a:ln>
              <a:effectLst>
                <a:softEdge rad="228600"/>
              </a:effectLst>
              <a:scene3d>
                <a:camera prst="orthographicFront">
                  <a:rot lat="2683488" lon="21466804" rev="12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4" name="Freeform 39"/>
              <p:cNvSpPr/>
              <p:nvPr/>
            </p:nvSpPr>
            <p:spPr bwMode="auto">
              <a:xfrm>
                <a:off x="4968446" y="4105279"/>
                <a:ext cx="2382168" cy="329003"/>
              </a:xfrm>
              <a:custGeom>
                <a:avLst/>
                <a:gdLst>
                  <a:gd name="T0" fmla="*/ 0 w 1707"/>
                  <a:gd name="T1" fmla="*/ 0 h 236"/>
                  <a:gd name="T2" fmla="*/ 82 w 1707"/>
                  <a:gd name="T3" fmla="*/ 104 h 236"/>
                  <a:gd name="T4" fmla="*/ 181 w 1707"/>
                  <a:gd name="T5" fmla="*/ 191 h 236"/>
                  <a:gd name="T6" fmla="*/ 857 w 1707"/>
                  <a:gd name="T7" fmla="*/ 231 h 236"/>
                  <a:gd name="T8" fmla="*/ 1524 w 1707"/>
                  <a:gd name="T9" fmla="*/ 192 h 236"/>
                  <a:gd name="T10" fmla="*/ 1553 w 1707"/>
                  <a:gd name="T11" fmla="*/ 159 h 236"/>
                  <a:gd name="T12" fmla="*/ 1675 w 1707"/>
                  <a:gd name="T13" fmla="*/ 55 h 236"/>
                  <a:gd name="T14" fmla="*/ 1707 w 1707"/>
                  <a:gd name="T15" fmla="*/ 0 h 236"/>
                  <a:gd name="T16" fmla="*/ 0 w 1707"/>
                  <a:gd name="T17" fmla="*/ 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7" h="236">
                    <a:moveTo>
                      <a:pt x="0" y="0"/>
                    </a:moveTo>
                    <a:cubicBezTo>
                      <a:pt x="0" y="0"/>
                      <a:pt x="16" y="51"/>
                      <a:pt x="82" y="104"/>
                    </a:cubicBezTo>
                    <a:cubicBezTo>
                      <a:pt x="82" y="104"/>
                      <a:pt x="187" y="174"/>
                      <a:pt x="181" y="191"/>
                    </a:cubicBezTo>
                    <a:cubicBezTo>
                      <a:pt x="181" y="191"/>
                      <a:pt x="789" y="236"/>
                      <a:pt x="857" y="231"/>
                    </a:cubicBezTo>
                    <a:cubicBezTo>
                      <a:pt x="857" y="231"/>
                      <a:pt x="1522" y="194"/>
                      <a:pt x="1524" y="192"/>
                    </a:cubicBezTo>
                    <a:cubicBezTo>
                      <a:pt x="1524" y="192"/>
                      <a:pt x="1522" y="181"/>
                      <a:pt x="1553" y="159"/>
                    </a:cubicBezTo>
                    <a:cubicBezTo>
                      <a:pt x="1553" y="159"/>
                      <a:pt x="1646" y="94"/>
                      <a:pt x="1675" y="55"/>
                    </a:cubicBezTo>
                    <a:cubicBezTo>
                      <a:pt x="1675" y="55"/>
                      <a:pt x="1700" y="23"/>
                      <a:pt x="1707" y="0"/>
                    </a:cubicBezTo>
                    <a:lnTo>
                      <a:pt x="0" y="0"/>
                    </a:lnTo>
                    <a:close/>
                  </a:path>
                </a:pathLst>
              </a:custGeom>
              <a:gradFill>
                <a:gsLst>
                  <a:gs pos="0">
                    <a:srgbClr val="261B18"/>
                  </a:gs>
                  <a:gs pos="100000">
                    <a:srgbClr val="443F3F"/>
                  </a:gs>
                </a:gsLst>
                <a:lin ang="16200000" scaled="1"/>
              </a:gra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84" name="Oval 129"/>
            <p:cNvSpPr>
              <a:spLocks noChangeArrowheads="1"/>
            </p:cNvSpPr>
            <p:nvPr/>
          </p:nvSpPr>
          <p:spPr bwMode="auto">
            <a:xfrm>
              <a:off x="3463805" y="2219759"/>
              <a:ext cx="261938" cy="261938"/>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5" name="AutoShape 291"/>
            <p:cNvSpPr>
              <a:spLocks noChangeAspect="1" noChangeArrowheads="1" noTextEdit="1"/>
            </p:cNvSpPr>
            <p:nvPr/>
          </p:nvSpPr>
          <p:spPr bwMode="auto">
            <a:xfrm>
              <a:off x="913011" y="764704"/>
              <a:ext cx="2806701" cy="339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6" name="Rectangle 293"/>
            <p:cNvSpPr>
              <a:spLocks noChangeArrowheads="1"/>
            </p:cNvSpPr>
            <p:nvPr/>
          </p:nvSpPr>
          <p:spPr bwMode="auto">
            <a:xfrm>
              <a:off x="2306836" y="3182467"/>
              <a:ext cx="26988" cy="857250"/>
            </a:xfrm>
            <a:prstGeom prst="rect">
              <a:avLst/>
            </a:prstGeom>
            <a:solidFill>
              <a:srgbClr val="3CCCC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7" name="Freeform 294"/>
            <p:cNvSpPr/>
            <p:nvPr/>
          </p:nvSpPr>
          <p:spPr bwMode="auto">
            <a:xfrm>
              <a:off x="2316361" y="4023842"/>
              <a:ext cx="398463" cy="42863"/>
            </a:xfrm>
            <a:custGeom>
              <a:avLst/>
              <a:gdLst>
                <a:gd name="T0" fmla="*/ 251 w 251"/>
                <a:gd name="T1" fmla="*/ 27 h 27"/>
                <a:gd name="T2" fmla="*/ 0 w 251"/>
                <a:gd name="T3" fmla="*/ 17 h 27"/>
                <a:gd name="T4" fmla="*/ 0 w 251"/>
                <a:gd name="T5" fmla="*/ 0 h 27"/>
                <a:gd name="T6" fmla="*/ 251 w 251"/>
                <a:gd name="T7" fmla="*/ 12 h 27"/>
                <a:gd name="T8" fmla="*/ 251 w 251"/>
                <a:gd name="T9" fmla="*/ 27 h 27"/>
              </a:gdLst>
              <a:ahLst/>
              <a:cxnLst>
                <a:cxn ang="0">
                  <a:pos x="T0" y="T1"/>
                </a:cxn>
                <a:cxn ang="0">
                  <a:pos x="T2" y="T3"/>
                </a:cxn>
                <a:cxn ang="0">
                  <a:pos x="T4" y="T5"/>
                </a:cxn>
                <a:cxn ang="0">
                  <a:pos x="T6" y="T7"/>
                </a:cxn>
                <a:cxn ang="0">
                  <a:pos x="T8" y="T9"/>
                </a:cxn>
              </a:cxnLst>
              <a:rect l="0" t="0" r="r" b="b"/>
              <a:pathLst>
                <a:path w="251" h="27">
                  <a:moveTo>
                    <a:pt x="251" y="27"/>
                  </a:moveTo>
                  <a:lnTo>
                    <a:pt x="0" y="17"/>
                  </a:lnTo>
                  <a:lnTo>
                    <a:pt x="0" y="0"/>
                  </a:lnTo>
                  <a:lnTo>
                    <a:pt x="251" y="12"/>
                  </a:lnTo>
                  <a:lnTo>
                    <a:pt x="251" y="27"/>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8" name="Freeform 295"/>
            <p:cNvSpPr/>
            <p:nvPr/>
          </p:nvSpPr>
          <p:spPr bwMode="auto">
            <a:xfrm>
              <a:off x="2021086" y="3652367"/>
              <a:ext cx="301625" cy="396875"/>
            </a:xfrm>
            <a:custGeom>
              <a:avLst/>
              <a:gdLst>
                <a:gd name="T0" fmla="*/ 178 w 190"/>
                <a:gd name="T1" fmla="*/ 250 h 250"/>
                <a:gd name="T2" fmla="*/ 0 w 190"/>
                <a:gd name="T3" fmla="*/ 10 h 250"/>
                <a:gd name="T4" fmla="*/ 14 w 190"/>
                <a:gd name="T5" fmla="*/ 0 h 250"/>
                <a:gd name="T6" fmla="*/ 190 w 190"/>
                <a:gd name="T7" fmla="*/ 240 h 250"/>
                <a:gd name="T8" fmla="*/ 178 w 190"/>
                <a:gd name="T9" fmla="*/ 250 h 250"/>
              </a:gdLst>
              <a:ahLst/>
              <a:cxnLst>
                <a:cxn ang="0">
                  <a:pos x="T0" y="T1"/>
                </a:cxn>
                <a:cxn ang="0">
                  <a:pos x="T2" y="T3"/>
                </a:cxn>
                <a:cxn ang="0">
                  <a:pos x="T4" y="T5"/>
                </a:cxn>
                <a:cxn ang="0">
                  <a:pos x="T6" y="T7"/>
                </a:cxn>
                <a:cxn ang="0">
                  <a:pos x="T8" y="T9"/>
                </a:cxn>
              </a:cxnLst>
              <a:rect l="0" t="0" r="r" b="b"/>
              <a:pathLst>
                <a:path w="190" h="250">
                  <a:moveTo>
                    <a:pt x="178" y="250"/>
                  </a:moveTo>
                  <a:lnTo>
                    <a:pt x="0" y="10"/>
                  </a:lnTo>
                  <a:lnTo>
                    <a:pt x="14" y="0"/>
                  </a:lnTo>
                  <a:lnTo>
                    <a:pt x="190" y="240"/>
                  </a:lnTo>
                  <a:lnTo>
                    <a:pt x="178" y="25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9" name="Freeform 296"/>
            <p:cNvSpPr/>
            <p:nvPr/>
          </p:nvSpPr>
          <p:spPr bwMode="auto">
            <a:xfrm>
              <a:off x="2300486" y="3696817"/>
              <a:ext cx="446088" cy="352425"/>
            </a:xfrm>
            <a:custGeom>
              <a:avLst/>
              <a:gdLst>
                <a:gd name="T0" fmla="*/ 11 w 281"/>
                <a:gd name="T1" fmla="*/ 222 h 222"/>
                <a:gd name="T2" fmla="*/ 0 w 281"/>
                <a:gd name="T3" fmla="*/ 208 h 222"/>
                <a:gd name="T4" fmla="*/ 271 w 281"/>
                <a:gd name="T5" fmla="*/ 0 h 222"/>
                <a:gd name="T6" fmla="*/ 281 w 281"/>
                <a:gd name="T7" fmla="*/ 12 h 222"/>
                <a:gd name="T8" fmla="*/ 11 w 281"/>
                <a:gd name="T9" fmla="*/ 222 h 222"/>
              </a:gdLst>
              <a:ahLst/>
              <a:cxnLst>
                <a:cxn ang="0">
                  <a:pos x="T0" y="T1"/>
                </a:cxn>
                <a:cxn ang="0">
                  <a:pos x="T2" y="T3"/>
                </a:cxn>
                <a:cxn ang="0">
                  <a:pos x="T4" y="T5"/>
                </a:cxn>
                <a:cxn ang="0">
                  <a:pos x="T6" y="T7"/>
                </a:cxn>
                <a:cxn ang="0">
                  <a:pos x="T8" y="T9"/>
                </a:cxn>
              </a:cxnLst>
              <a:rect l="0" t="0" r="r" b="b"/>
              <a:pathLst>
                <a:path w="281" h="222">
                  <a:moveTo>
                    <a:pt x="11" y="222"/>
                  </a:moveTo>
                  <a:lnTo>
                    <a:pt x="0" y="208"/>
                  </a:lnTo>
                  <a:lnTo>
                    <a:pt x="271" y="0"/>
                  </a:lnTo>
                  <a:lnTo>
                    <a:pt x="281" y="12"/>
                  </a:lnTo>
                  <a:lnTo>
                    <a:pt x="11" y="22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0" name="Freeform 297"/>
            <p:cNvSpPr/>
            <p:nvPr/>
          </p:nvSpPr>
          <p:spPr bwMode="auto">
            <a:xfrm>
              <a:off x="1694061" y="4031779"/>
              <a:ext cx="620713" cy="41275"/>
            </a:xfrm>
            <a:custGeom>
              <a:avLst/>
              <a:gdLst>
                <a:gd name="T0" fmla="*/ 0 w 391"/>
                <a:gd name="T1" fmla="*/ 26 h 26"/>
                <a:gd name="T2" fmla="*/ 0 w 391"/>
                <a:gd name="T3" fmla="*/ 11 h 26"/>
                <a:gd name="T4" fmla="*/ 389 w 391"/>
                <a:gd name="T5" fmla="*/ 0 h 26"/>
                <a:gd name="T6" fmla="*/ 391 w 391"/>
                <a:gd name="T7" fmla="*/ 16 h 26"/>
                <a:gd name="T8" fmla="*/ 0 w 391"/>
                <a:gd name="T9" fmla="*/ 26 h 26"/>
              </a:gdLst>
              <a:ahLst/>
              <a:cxnLst>
                <a:cxn ang="0">
                  <a:pos x="T0" y="T1"/>
                </a:cxn>
                <a:cxn ang="0">
                  <a:pos x="T2" y="T3"/>
                </a:cxn>
                <a:cxn ang="0">
                  <a:pos x="T4" y="T5"/>
                </a:cxn>
                <a:cxn ang="0">
                  <a:pos x="T6" y="T7"/>
                </a:cxn>
                <a:cxn ang="0">
                  <a:pos x="T8" y="T9"/>
                </a:cxn>
              </a:cxnLst>
              <a:rect l="0" t="0" r="r" b="b"/>
              <a:pathLst>
                <a:path w="391" h="26">
                  <a:moveTo>
                    <a:pt x="0" y="26"/>
                  </a:moveTo>
                  <a:lnTo>
                    <a:pt x="0" y="11"/>
                  </a:lnTo>
                  <a:lnTo>
                    <a:pt x="389" y="0"/>
                  </a:lnTo>
                  <a:lnTo>
                    <a:pt x="391" y="16"/>
                  </a:lnTo>
                  <a:lnTo>
                    <a:pt x="0" y="26"/>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1" name="Freeform 298"/>
            <p:cNvSpPr/>
            <p:nvPr/>
          </p:nvSpPr>
          <p:spPr bwMode="auto">
            <a:xfrm>
              <a:off x="1554361" y="3595217"/>
              <a:ext cx="152400" cy="469900"/>
            </a:xfrm>
            <a:custGeom>
              <a:avLst/>
              <a:gdLst>
                <a:gd name="T0" fmla="*/ 79 w 96"/>
                <a:gd name="T1" fmla="*/ 296 h 296"/>
                <a:gd name="T2" fmla="*/ 0 w 96"/>
                <a:gd name="T3" fmla="*/ 5 h 296"/>
                <a:gd name="T4" fmla="*/ 16 w 96"/>
                <a:gd name="T5" fmla="*/ 0 h 296"/>
                <a:gd name="T6" fmla="*/ 96 w 96"/>
                <a:gd name="T7" fmla="*/ 291 h 296"/>
                <a:gd name="T8" fmla="*/ 79 w 96"/>
                <a:gd name="T9" fmla="*/ 296 h 296"/>
              </a:gdLst>
              <a:ahLst/>
              <a:cxnLst>
                <a:cxn ang="0">
                  <a:pos x="T0" y="T1"/>
                </a:cxn>
                <a:cxn ang="0">
                  <a:pos x="T2" y="T3"/>
                </a:cxn>
                <a:cxn ang="0">
                  <a:pos x="T4" y="T5"/>
                </a:cxn>
                <a:cxn ang="0">
                  <a:pos x="T6" y="T7"/>
                </a:cxn>
                <a:cxn ang="0">
                  <a:pos x="T8" y="T9"/>
                </a:cxn>
              </a:cxnLst>
              <a:rect l="0" t="0" r="r" b="b"/>
              <a:pathLst>
                <a:path w="96" h="296">
                  <a:moveTo>
                    <a:pt x="79" y="296"/>
                  </a:moveTo>
                  <a:lnTo>
                    <a:pt x="0" y="5"/>
                  </a:lnTo>
                  <a:lnTo>
                    <a:pt x="16" y="0"/>
                  </a:lnTo>
                  <a:lnTo>
                    <a:pt x="96" y="291"/>
                  </a:lnTo>
                  <a:lnTo>
                    <a:pt x="79" y="296"/>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2" name="Freeform 299"/>
            <p:cNvSpPr/>
            <p:nvPr/>
          </p:nvSpPr>
          <p:spPr bwMode="auto">
            <a:xfrm>
              <a:off x="1679774" y="3657129"/>
              <a:ext cx="358775" cy="404813"/>
            </a:xfrm>
            <a:custGeom>
              <a:avLst/>
              <a:gdLst>
                <a:gd name="T0" fmla="*/ 13 w 226"/>
                <a:gd name="T1" fmla="*/ 255 h 255"/>
                <a:gd name="T2" fmla="*/ 0 w 226"/>
                <a:gd name="T3" fmla="*/ 245 h 255"/>
                <a:gd name="T4" fmla="*/ 214 w 226"/>
                <a:gd name="T5" fmla="*/ 0 h 255"/>
                <a:gd name="T6" fmla="*/ 226 w 226"/>
                <a:gd name="T7" fmla="*/ 11 h 255"/>
                <a:gd name="T8" fmla="*/ 13 w 226"/>
                <a:gd name="T9" fmla="*/ 255 h 255"/>
              </a:gdLst>
              <a:ahLst/>
              <a:cxnLst>
                <a:cxn ang="0">
                  <a:pos x="T0" y="T1"/>
                </a:cxn>
                <a:cxn ang="0">
                  <a:pos x="T2" y="T3"/>
                </a:cxn>
                <a:cxn ang="0">
                  <a:pos x="T4" y="T5"/>
                </a:cxn>
                <a:cxn ang="0">
                  <a:pos x="T6" y="T7"/>
                </a:cxn>
                <a:cxn ang="0">
                  <a:pos x="T8" y="T9"/>
                </a:cxn>
              </a:cxnLst>
              <a:rect l="0" t="0" r="r" b="b"/>
              <a:pathLst>
                <a:path w="226" h="255">
                  <a:moveTo>
                    <a:pt x="13" y="255"/>
                  </a:moveTo>
                  <a:lnTo>
                    <a:pt x="0" y="245"/>
                  </a:lnTo>
                  <a:lnTo>
                    <a:pt x="214" y="0"/>
                  </a:lnTo>
                  <a:lnTo>
                    <a:pt x="226" y="11"/>
                  </a:lnTo>
                  <a:lnTo>
                    <a:pt x="13" y="25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3" name="Freeform 300"/>
            <p:cNvSpPr/>
            <p:nvPr/>
          </p:nvSpPr>
          <p:spPr bwMode="auto">
            <a:xfrm>
              <a:off x="1557536" y="3584104"/>
              <a:ext cx="477838" cy="84138"/>
            </a:xfrm>
            <a:custGeom>
              <a:avLst/>
              <a:gdLst>
                <a:gd name="T0" fmla="*/ 298 w 301"/>
                <a:gd name="T1" fmla="*/ 53 h 53"/>
                <a:gd name="T2" fmla="*/ 0 w 301"/>
                <a:gd name="T3" fmla="*/ 15 h 53"/>
                <a:gd name="T4" fmla="*/ 3 w 301"/>
                <a:gd name="T5" fmla="*/ 0 h 53"/>
                <a:gd name="T6" fmla="*/ 301 w 301"/>
                <a:gd name="T7" fmla="*/ 37 h 53"/>
                <a:gd name="T8" fmla="*/ 298 w 301"/>
                <a:gd name="T9" fmla="*/ 53 h 53"/>
              </a:gdLst>
              <a:ahLst/>
              <a:cxnLst>
                <a:cxn ang="0">
                  <a:pos x="T0" y="T1"/>
                </a:cxn>
                <a:cxn ang="0">
                  <a:pos x="T2" y="T3"/>
                </a:cxn>
                <a:cxn ang="0">
                  <a:pos x="T4" y="T5"/>
                </a:cxn>
                <a:cxn ang="0">
                  <a:pos x="T6" y="T7"/>
                </a:cxn>
                <a:cxn ang="0">
                  <a:pos x="T8" y="T9"/>
                </a:cxn>
              </a:cxnLst>
              <a:rect l="0" t="0" r="r" b="b"/>
              <a:pathLst>
                <a:path w="301" h="53">
                  <a:moveTo>
                    <a:pt x="298" y="53"/>
                  </a:moveTo>
                  <a:lnTo>
                    <a:pt x="0" y="15"/>
                  </a:lnTo>
                  <a:lnTo>
                    <a:pt x="3" y="0"/>
                  </a:lnTo>
                  <a:lnTo>
                    <a:pt x="301" y="37"/>
                  </a:lnTo>
                  <a:lnTo>
                    <a:pt x="298" y="53"/>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4" name="Freeform 301"/>
            <p:cNvSpPr/>
            <p:nvPr/>
          </p:nvSpPr>
          <p:spPr bwMode="auto">
            <a:xfrm>
              <a:off x="2019499" y="3182467"/>
              <a:ext cx="312738" cy="476250"/>
            </a:xfrm>
            <a:custGeom>
              <a:avLst/>
              <a:gdLst>
                <a:gd name="T0" fmla="*/ 14 w 197"/>
                <a:gd name="T1" fmla="*/ 300 h 300"/>
                <a:gd name="T2" fmla="*/ 0 w 197"/>
                <a:gd name="T3" fmla="*/ 292 h 300"/>
                <a:gd name="T4" fmla="*/ 183 w 197"/>
                <a:gd name="T5" fmla="*/ 0 h 300"/>
                <a:gd name="T6" fmla="*/ 197 w 197"/>
                <a:gd name="T7" fmla="*/ 10 h 300"/>
                <a:gd name="T8" fmla="*/ 14 w 197"/>
                <a:gd name="T9" fmla="*/ 300 h 300"/>
              </a:gdLst>
              <a:ahLst/>
              <a:cxnLst>
                <a:cxn ang="0">
                  <a:pos x="T0" y="T1"/>
                </a:cxn>
                <a:cxn ang="0">
                  <a:pos x="T2" y="T3"/>
                </a:cxn>
                <a:cxn ang="0">
                  <a:pos x="T4" y="T5"/>
                </a:cxn>
                <a:cxn ang="0">
                  <a:pos x="T6" y="T7"/>
                </a:cxn>
                <a:cxn ang="0">
                  <a:pos x="T8" y="T9"/>
                </a:cxn>
              </a:cxnLst>
              <a:rect l="0" t="0" r="r" b="b"/>
              <a:pathLst>
                <a:path w="197" h="300">
                  <a:moveTo>
                    <a:pt x="14" y="300"/>
                  </a:moveTo>
                  <a:lnTo>
                    <a:pt x="0" y="292"/>
                  </a:lnTo>
                  <a:lnTo>
                    <a:pt x="183" y="0"/>
                  </a:lnTo>
                  <a:lnTo>
                    <a:pt x="197" y="10"/>
                  </a:lnTo>
                  <a:lnTo>
                    <a:pt x="14" y="30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5" name="Freeform 302"/>
            <p:cNvSpPr/>
            <p:nvPr/>
          </p:nvSpPr>
          <p:spPr bwMode="auto">
            <a:xfrm>
              <a:off x="2729112" y="3439642"/>
              <a:ext cx="358775" cy="276225"/>
            </a:xfrm>
            <a:custGeom>
              <a:avLst/>
              <a:gdLst>
                <a:gd name="T0" fmla="*/ 10 w 226"/>
                <a:gd name="T1" fmla="*/ 174 h 174"/>
                <a:gd name="T2" fmla="*/ 0 w 226"/>
                <a:gd name="T3" fmla="*/ 162 h 174"/>
                <a:gd name="T4" fmla="*/ 216 w 226"/>
                <a:gd name="T5" fmla="*/ 0 h 174"/>
                <a:gd name="T6" fmla="*/ 226 w 226"/>
                <a:gd name="T7" fmla="*/ 12 h 174"/>
                <a:gd name="T8" fmla="*/ 10 w 226"/>
                <a:gd name="T9" fmla="*/ 174 h 174"/>
              </a:gdLst>
              <a:ahLst/>
              <a:cxnLst>
                <a:cxn ang="0">
                  <a:pos x="T0" y="T1"/>
                </a:cxn>
                <a:cxn ang="0">
                  <a:pos x="T2" y="T3"/>
                </a:cxn>
                <a:cxn ang="0">
                  <a:pos x="T4" y="T5"/>
                </a:cxn>
                <a:cxn ang="0">
                  <a:pos x="T6" y="T7"/>
                </a:cxn>
                <a:cxn ang="0">
                  <a:pos x="T8" y="T9"/>
                </a:cxn>
              </a:cxnLst>
              <a:rect l="0" t="0" r="r" b="b"/>
              <a:pathLst>
                <a:path w="226" h="174">
                  <a:moveTo>
                    <a:pt x="10" y="174"/>
                  </a:moveTo>
                  <a:lnTo>
                    <a:pt x="0" y="162"/>
                  </a:lnTo>
                  <a:lnTo>
                    <a:pt x="216" y="0"/>
                  </a:lnTo>
                  <a:lnTo>
                    <a:pt x="226" y="12"/>
                  </a:lnTo>
                  <a:lnTo>
                    <a:pt x="10" y="174"/>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6" name="Freeform 303"/>
            <p:cNvSpPr/>
            <p:nvPr/>
          </p:nvSpPr>
          <p:spPr bwMode="auto">
            <a:xfrm>
              <a:off x="2706887" y="3709517"/>
              <a:ext cx="41275" cy="339725"/>
            </a:xfrm>
            <a:custGeom>
              <a:avLst/>
              <a:gdLst>
                <a:gd name="T0" fmla="*/ 15 w 26"/>
                <a:gd name="T1" fmla="*/ 214 h 214"/>
                <a:gd name="T2" fmla="*/ 0 w 26"/>
                <a:gd name="T3" fmla="*/ 212 h 214"/>
                <a:gd name="T4" fmla="*/ 10 w 26"/>
                <a:gd name="T5" fmla="*/ 0 h 214"/>
                <a:gd name="T6" fmla="*/ 26 w 26"/>
                <a:gd name="T7" fmla="*/ 0 h 214"/>
                <a:gd name="T8" fmla="*/ 15 w 26"/>
                <a:gd name="T9" fmla="*/ 214 h 214"/>
              </a:gdLst>
              <a:ahLst/>
              <a:cxnLst>
                <a:cxn ang="0">
                  <a:pos x="T0" y="T1"/>
                </a:cxn>
                <a:cxn ang="0">
                  <a:pos x="T2" y="T3"/>
                </a:cxn>
                <a:cxn ang="0">
                  <a:pos x="T4" y="T5"/>
                </a:cxn>
                <a:cxn ang="0">
                  <a:pos x="T6" y="T7"/>
                </a:cxn>
                <a:cxn ang="0">
                  <a:pos x="T8" y="T9"/>
                </a:cxn>
              </a:cxnLst>
              <a:rect l="0" t="0" r="r" b="b"/>
              <a:pathLst>
                <a:path w="26" h="214">
                  <a:moveTo>
                    <a:pt x="15" y="214"/>
                  </a:moveTo>
                  <a:lnTo>
                    <a:pt x="0" y="212"/>
                  </a:lnTo>
                  <a:lnTo>
                    <a:pt x="10" y="0"/>
                  </a:lnTo>
                  <a:lnTo>
                    <a:pt x="26" y="0"/>
                  </a:lnTo>
                  <a:lnTo>
                    <a:pt x="15" y="214"/>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7" name="Freeform 304"/>
            <p:cNvSpPr/>
            <p:nvPr/>
          </p:nvSpPr>
          <p:spPr bwMode="auto">
            <a:xfrm>
              <a:off x="2035374" y="3631729"/>
              <a:ext cx="698500" cy="93663"/>
            </a:xfrm>
            <a:custGeom>
              <a:avLst/>
              <a:gdLst>
                <a:gd name="T0" fmla="*/ 438 w 440"/>
                <a:gd name="T1" fmla="*/ 59 h 59"/>
                <a:gd name="T2" fmla="*/ 0 w 440"/>
                <a:gd name="T3" fmla="*/ 17 h 59"/>
                <a:gd name="T4" fmla="*/ 1 w 440"/>
                <a:gd name="T5" fmla="*/ 0 h 59"/>
                <a:gd name="T6" fmla="*/ 440 w 440"/>
                <a:gd name="T7" fmla="*/ 44 h 59"/>
                <a:gd name="T8" fmla="*/ 438 w 440"/>
                <a:gd name="T9" fmla="*/ 59 h 59"/>
              </a:gdLst>
              <a:ahLst/>
              <a:cxnLst>
                <a:cxn ang="0">
                  <a:pos x="T0" y="T1"/>
                </a:cxn>
                <a:cxn ang="0">
                  <a:pos x="T2" y="T3"/>
                </a:cxn>
                <a:cxn ang="0">
                  <a:pos x="T4" y="T5"/>
                </a:cxn>
                <a:cxn ang="0">
                  <a:pos x="T6" y="T7"/>
                </a:cxn>
                <a:cxn ang="0">
                  <a:pos x="T8" y="T9"/>
                </a:cxn>
              </a:cxnLst>
              <a:rect l="0" t="0" r="r" b="b"/>
              <a:pathLst>
                <a:path w="440" h="59">
                  <a:moveTo>
                    <a:pt x="438" y="59"/>
                  </a:moveTo>
                  <a:lnTo>
                    <a:pt x="0" y="17"/>
                  </a:lnTo>
                  <a:lnTo>
                    <a:pt x="1" y="0"/>
                  </a:lnTo>
                  <a:lnTo>
                    <a:pt x="440" y="44"/>
                  </a:lnTo>
                  <a:lnTo>
                    <a:pt x="438" y="59"/>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8" name="Freeform 305"/>
            <p:cNvSpPr/>
            <p:nvPr/>
          </p:nvSpPr>
          <p:spPr bwMode="auto">
            <a:xfrm>
              <a:off x="2714824" y="3239617"/>
              <a:ext cx="33338" cy="468313"/>
            </a:xfrm>
            <a:custGeom>
              <a:avLst/>
              <a:gdLst>
                <a:gd name="T0" fmla="*/ 5 w 21"/>
                <a:gd name="T1" fmla="*/ 295 h 295"/>
                <a:gd name="T2" fmla="*/ 0 w 21"/>
                <a:gd name="T3" fmla="*/ 0 h 295"/>
                <a:gd name="T4" fmla="*/ 17 w 21"/>
                <a:gd name="T5" fmla="*/ 0 h 295"/>
                <a:gd name="T6" fmla="*/ 21 w 21"/>
                <a:gd name="T7" fmla="*/ 293 h 295"/>
                <a:gd name="T8" fmla="*/ 5 w 21"/>
                <a:gd name="T9" fmla="*/ 295 h 295"/>
              </a:gdLst>
              <a:ahLst/>
              <a:cxnLst>
                <a:cxn ang="0">
                  <a:pos x="T0" y="T1"/>
                </a:cxn>
                <a:cxn ang="0">
                  <a:pos x="T2" y="T3"/>
                </a:cxn>
                <a:cxn ang="0">
                  <a:pos x="T4" y="T5"/>
                </a:cxn>
                <a:cxn ang="0">
                  <a:pos x="T6" y="T7"/>
                </a:cxn>
                <a:cxn ang="0">
                  <a:pos x="T8" y="T9"/>
                </a:cxn>
              </a:cxnLst>
              <a:rect l="0" t="0" r="r" b="b"/>
              <a:pathLst>
                <a:path w="21" h="295">
                  <a:moveTo>
                    <a:pt x="5" y="295"/>
                  </a:moveTo>
                  <a:lnTo>
                    <a:pt x="0" y="0"/>
                  </a:lnTo>
                  <a:lnTo>
                    <a:pt x="17" y="0"/>
                  </a:lnTo>
                  <a:lnTo>
                    <a:pt x="21" y="293"/>
                  </a:lnTo>
                  <a:lnTo>
                    <a:pt x="5" y="29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9" name="Freeform 306"/>
            <p:cNvSpPr/>
            <p:nvPr/>
          </p:nvSpPr>
          <p:spPr bwMode="auto">
            <a:xfrm>
              <a:off x="2725937" y="3682529"/>
              <a:ext cx="288925" cy="312738"/>
            </a:xfrm>
            <a:custGeom>
              <a:avLst/>
              <a:gdLst>
                <a:gd name="T0" fmla="*/ 122 w 130"/>
                <a:gd name="T1" fmla="*/ 141 h 141"/>
                <a:gd name="T2" fmla="*/ 0 w 130"/>
                <a:gd name="T3" fmla="*/ 5 h 141"/>
                <a:gd name="T4" fmla="*/ 11 w 130"/>
                <a:gd name="T5" fmla="*/ 1 h 141"/>
                <a:gd name="T6" fmla="*/ 6 w 130"/>
                <a:gd name="T7" fmla="*/ 3 h 141"/>
                <a:gd name="T8" fmla="*/ 11 w 130"/>
                <a:gd name="T9" fmla="*/ 0 h 141"/>
                <a:gd name="T10" fmla="*/ 130 w 130"/>
                <a:gd name="T11" fmla="*/ 133 h 141"/>
                <a:gd name="T12" fmla="*/ 122 w 130"/>
                <a:gd name="T13" fmla="*/ 141 h 141"/>
              </a:gdLst>
              <a:ahLst/>
              <a:cxnLst>
                <a:cxn ang="0">
                  <a:pos x="T0" y="T1"/>
                </a:cxn>
                <a:cxn ang="0">
                  <a:pos x="T2" y="T3"/>
                </a:cxn>
                <a:cxn ang="0">
                  <a:pos x="T4" y="T5"/>
                </a:cxn>
                <a:cxn ang="0">
                  <a:pos x="T6" y="T7"/>
                </a:cxn>
                <a:cxn ang="0">
                  <a:pos x="T8" y="T9"/>
                </a:cxn>
                <a:cxn ang="0">
                  <a:pos x="T10" y="T11"/>
                </a:cxn>
                <a:cxn ang="0">
                  <a:pos x="T12" y="T13"/>
                </a:cxn>
              </a:cxnLst>
              <a:rect l="0" t="0" r="r" b="b"/>
              <a:pathLst>
                <a:path w="130" h="141">
                  <a:moveTo>
                    <a:pt x="122" y="141"/>
                  </a:moveTo>
                  <a:cubicBezTo>
                    <a:pt x="2" y="10"/>
                    <a:pt x="0" y="6"/>
                    <a:pt x="0" y="5"/>
                  </a:cubicBezTo>
                  <a:cubicBezTo>
                    <a:pt x="11" y="1"/>
                    <a:pt x="11" y="1"/>
                    <a:pt x="11" y="1"/>
                  </a:cubicBezTo>
                  <a:cubicBezTo>
                    <a:pt x="6" y="3"/>
                    <a:pt x="6" y="3"/>
                    <a:pt x="6" y="3"/>
                  </a:cubicBezTo>
                  <a:cubicBezTo>
                    <a:pt x="11" y="0"/>
                    <a:pt x="11" y="0"/>
                    <a:pt x="11" y="0"/>
                  </a:cubicBezTo>
                  <a:cubicBezTo>
                    <a:pt x="15" y="6"/>
                    <a:pt x="84" y="83"/>
                    <a:pt x="130" y="133"/>
                  </a:cubicBezTo>
                  <a:lnTo>
                    <a:pt x="122" y="141"/>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0" name="Freeform 307"/>
            <p:cNvSpPr/>
            <p:nvPr/>
          </p:nvSpPr>
          <p:spPr bwMode="auto">
            <a:xfrm>
              <a:off x="2719587" y="3976217"/>
              <a:ext cx="288925" cy="95250"/>
            </a:xfrm>
            <a:custGeom>
              <a:avLst/>
              <a:gdLst>
                <a:gd name="T0" fmla="*/ 3 w 182"/>
                <a:gd name="T1" fmla="*/ 60 h 60"/>
                <a:gd name="T2" fmla="*/ 0 w 182"/>
                <a:gd name="T3" fmla="*/ 43 h 60"/>
                <a:gd name="T4" fmla="*/ 179 w 182"/>
                <a:gd name="T5" fmla="*/ 0 h 60"/>
                <a:gd name="T6" fmla="*/ 182 w 182"/>
                <a:gd name="T7" fmla="*/ 16 h 60"/>
                <a:gd name="T8" fmla="*/ 3 w 182"/>
                <a:gd name="T9" fmla="*/ 60 h 60"/>
              </a:gdLst>
              <a:ahLst/>
              <a:cxnLst>
                <a:cxn ang="0">
                  <a:pos x="T0" y="T1"/>
                </a:cxn>
                <a:cxn ang="0">
                  <a:pos x="T2" y="T3"/>
                </a:cxn>
                <a:cxn ang="0">
                  <a:pos x="T4" y="T5"/>
                </a:cxn>
                <a:cxn ang="0">
                  <a:pos x="T6" y="T7"/>
                </a:cxn>
                <a:cxn ang="0">
                  <a:pos x="T8" y="T9"/>
                </a:cxn>
              </a:cxnLst>
              <a:rect l="0" t="0" r="r" b="b"/>
              <a:pathLst>
                <a:path w="182" h="60">
                  <a:moveTo>
                    <a:pt x="3" y="60"/>
                  </a:moveTo>
                  <a:lnTo>
                    <a:pt x="0" y="43"/>
                  </a:lnTo>
                  <a:lnTo>
                    <a:pt x="179" y="0"/>
                  </a:lnTo>
                  <a:lnTo>
                    <a:pt x="182" y="16"/>
                  </a:lnTo>
                  <a:lnTo>
                    <a:pt x="3" y="6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1" name="Freeform 308"/>
            <p:cNvSpPr/>
            <p:nvPr/>
          </p:nvSpPr>
          <p:spPr bwMode="auto">
            <a:xfrm>
              <a:off x="3024387" y="3452342"/>
              <a:ext cx="90488" cy="541338"/>
            </a:xfrm>
            <a:custGeom>
              <a:avLst/>
              <a:gdLst>
                <a:gd name="T0" fmla="*/ 17 w 57"/>
                <a:gd name="T1" fmla="*/ 341 h 341"/>
                <a:gd name="T2" fmla="*/ 0 w 57"/>
                <a:gd name="T3" fmla="*/ 339 h 341"/>
                <a:gd name="T4" fmla="*/ 41 w 57"/>
                <a:gd name="T5" fmla="*/ 0 h 341"/>
                <a:gd name="T6" fmla="*/ 57 w 57"/>
                <a:gd name="T7" fmla="*/ 2 h 341"/>
                <a:gd name="T8" fmla="*/ 17 w 57"/>
                <a:gd name="T9" fmla="*/ 341 h 341"/>
              </a:gdLst>
              <a:ahLst/>
              <a:cxnLst>
                <a:cxn ang="0">
                  <a:pos x="T0" y="T1"/>
                </a:cxn>
                <a:cxn ang="0">
                  <a:pos x="T2" y="T3"/>
                </a:cxn>
                <a:cxn ang="0">
                  <a:pos x="T4" y="T5"/>
                </a:cxn>
                <a:cxn ang="0">
                  <a:pos x="T6" y="T7"/>
                </a:cxn>
                <a:cxn ang="0">
                  <a:pos x="T8" y="T9"/>
                </a:cxn>
              </a:cxnLst>
              <a:rect l="0" t="0" r="r" b="b"/>
              <a:pathLst>
                <a:path w="57" h="341">
                  <a:moveTo>
                    <a:pt x="17" y="341"/>
                  </a:moveTo>
                  <a:lnTo>
                    <a:pt x="0" y="339"/>
                  </a:lnTo>
                  <a:lnTo>
                    <a:pt x="41" y="0"/>
                  </a:lnTo>
                  <a:lnTo>
                    <a:pt x="57" y="2"/>
                  </a:lnTo>
                  <a:lnTo>
                    <a:pt x="17" y="341"/>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2" name="Freeform 309"/>
            <p:cNvSpPr/>
            <p:nvPr/>
          </p:nvSpPr>
          <p:spPr bwMode="auto">
            <a:xfrm>
              <a:off x="3092649" y="2964979"/>
              <a:ext cx="260350" cy="496888"/>
            </a:xfrm>
            <a:custGeom>
              <a:avLst/>
              <a:gdLst>
                <a:gd name="T0" fmla="*/ 16 w 164"/>
                <a:gd name="T1" fmla="*/ 313 h 313"/>
                <a:gd name="T2" fmla="*/ 0 w 164"/>
                <a:gd name="T3" fmla="*/ 306 h 313"/>
                <a:gd name="T4" fmla="*/ 150 w 164"/>
                <a:gd name="T5" fmla="*/ 0 h 313"/>
                <a:gd name="T6" fmla="*/ 164 w 164"/>
                <a:gd name="T7" fmla="*/ 7 h 313"/>
                <a:gd name="T8" fmla="*/ 16 w 164"/>
                <a:gd name="T9" fmla="*/ 313 h 313"/>
              </a:gdLst>
              <a:ahLst/>
              <a:cxnLst>
                <a:cxn ang="0">
                  <a:pos x="T0" y="T1"/>
                </a:cxn>
                <a:cxn ang="0">
                  <a:pos x="T2" y="T3"/>
                </a:cxn>
                <a:cxn ang="0">
                  <a:pos x="T4" y="T5"/>
                </a:cxn>
                <a:cxn ang="0">
                  <a:pos x="T6" y="T7"/>
                </a:cxn>
                <a:cxn ang="0">
                  <a:pos x="T8" y="T9"/>
                </a:cxn>
              </a:cxnLst>
              <a:rect l="0" t="0" r="r" b="b"/>
              <a:pathLst>
                <a:path w="164" h="313">
                  <a:moveTo>
                    <a:pt x="16" y="313"/>
                  </a:moveTo>
                  <a:lnTo>
                    <a:pt x="0" y="306"/>
                  </a:lnTo>
                  <a:lnTo>
                    <a:pt x="150" y="0"/>
                  </a:lnTo>
                  <a:lnTo>
                    <a:pt x="164" y="7"/>
                  </a:lnTo>
                  <a:lnTo>
                    <a:pt x="16" y="313"/>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3" name="Freeform 310"/>
            <p:cNvSpPr/>
            <p:nvPr/>
          </p:nvSpPr>
          <p:spPr bwMode="auto">
            <a:xfrm>
              <a:off x="3300612" y="2364904"/>
              <a:ext cx="306388" cy="611188"/>
            </a:xfrm>
            <a:custGeom>
              <a:avLst/>
              <a:gdLst>
                <a:gd name="T0" fmla="*/ 15 w 193"/>
                <a:gd name="T1" fmla="*/ 385 h 385"/>
                <a:gd name="T2" fmla="*/ 0 w 193"/>
                <a:gd name="T3" fmla="*/ 378 h 385"/>
                <a:gd name="T4" fmla="*/ 179 w 193"/>
                <a:gd name="T5" fmla="*/ 0 h 385"/>
                <a:gd name="T6" fmla="*/ 193 w 193"/>
                <a:gd name="T7" fmla="*/ 7 h 385"/>
                <a:gd name="T8" fmla="*/ 15 w 193"/>
                <a:gd name="T9" fmla="*/ 385 h 385"/>
              </a:gdLst>
              <a:ahLst/>
              <a:cxnLst>
                <a:cxn ang="0">
                  <a:pos x="T0" y="T1"/>
                </a:cxn>
                <a:cxn ang="0">
                  <a:pos x="T2" y="T3"/>
                </a:cxn>
                <a:cxn ang="0">
                  <a:pos x="T4" y="T5"/>
                </a:cxn>
                <a:cxn ang="0">
                  <a:pos x="T6" y="T7"/>
                </a:cxn>
                <a:cxn ang="0">
                  <a:pos x="T8" y="T9"/>
                </a:cxn>
              </a:cxnLst>
              <a:rect l="0" t="0" r="r" b="b"/>
              <a:pathLst>
                <a:path w="193" h="385">
                  <a:moveTo>
                    <a:pt x="15" y="385"/>
                  </a:moveTo>
                  <a:lnTo>
                    <a:pt x="0" y="378"/>
                  </a:lnTo>
                  <a:lnTo>
                    <a:pt x="179" y="0"/>
                  </a:lnTo>
                  <a:lnTo>
                    <a:pt x="193" y="7"/>
                  </a:lnTo>
                  <a:lnTo>
                    <a:pt x="15" y="38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4" name="Freeform 311"/>
            <p:cNvSpPr/>
            <p:nvPr/>
          </p:nvSpPr>
          <p:spPr bwMode="auto">
            <a:xfrm>
              <a:off x="2998987" y="2634779"/>
              <a:ext cx="325438" cy="344488"/>
            </a:xfrm>
            <a:custGeom>
              <a:avLst/>
              <a:gdLst>
                <a:gd name="T0" fmla="*/ 194 w 205"/>
                <a:gd name="T1" fmla="*/ 217 h 217"/>
                <a:gd name="T2" fmla="*/ 0 w 205"/>
                <a:gd name="T3" fmla="*/ 11 h 217"/>
                <a:gd name="T4" fmla="*/ 13 w 205"/>
                <a:gd name="T5" fmla="*/ 0 h 217"/>
                <a:gd name="T6" fmla="*/ 205 w 205"/>
                <a:gd name="T7" fmla="*/ 205 h 217"/>
                <a:gd name="T8" fmla="*/ 194 w 205"/>
                <a:gd name="T9" fmla="*/ 217 h 217"/>
              </a:gdLst>
              <a:ahLst/>
              <a:cxnLst>
                <a:cxn ang="0">
                  <a:pos x="T0" y="T1"/>
                </a:cxn>
                <a:cxn ang="0">
                  <a:pos x="T2" y="T3"/>
                </a:cxn>
                <a:cxn ang="0">
                  <a:pos x="T4" y="T5"/>
                </a:cxn>
                <a:cxn ang="0">
                  <a:pos x="T6" y="T7"/>
                </a:cxn>
                <a:cxn ang="0">
                  <a:pos x="T8" y="T9"/>
                </a:cxn>
              </a:cxnLst>
              <a:rect l="0" t="0" r="r" b="b"/>
              <a:pathLst>
                <a:path w="205" h="217">
                  <a:moveTo>
                    <a:pt x="194" y="217"/>
                  </a:moveTo>
                  <a:lnTo>
                    <a:pt x="0" y="11"/>
                  </a:lnTo>
                  <a:lnTo>
                    <a:pt x="13" y="0"/>
                  </a:lnTo>
                  <a:lnTo>
                    <a:pt x="205" y="205"/>
                  </a:lnTo>
                  <a:lnTo>
                    <a:pt x="194" y="217"/>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5" name="Freeform 312"/>
            <p:cNvSpPr/>
            <p:nvPr/>
          </p:nvSpPr>
          <p:spPr bwMode="auto">
            <a:xfrm>
              <a:off x="2719587" y="2634779"/>
              <a:ext cx="301625" cy="619125"/>
            </a:xfrm>
            <a:custGeom>
              <a:avLst/>
              <a:gdLst>
                <a:gd name="T0" fmla="*/ 16 w 190"/>
                <a:gd name="T1" fmla="*/ 390 h 390"/>
                <a:gd name="T2" fmla="*/ 0 w 190"/>
                <a:gd name="T3" fmla="*/ 383 h 390"/>
                <a:gd name="T4" fmla="*/ 175 w 190"/>
                <a:gd name="T5" fmla="*/ 0 h 390"/>
                <a:gd name="T6" fmla="*/ 190 w 190"/>
                <a:gd name="T7" fmla="*/ 6 h 390"/>
                <a:gd name="T8" fmla="*/ 16 w 190"/>
                <a:gd name="T9" fmla="*/ 390 h 390"/>
              </a:gdLst>
              <a:ahLst/>
              <a:cxnLst>
                <a:cxn ang="0">
                  <a:pos x="T0" y="T1"/>
                </a:cxn>
                <a:cxn ang="0">
                  <a:pos x="T2" y="T3"/>
                </a:cxn>
                <a:cxn ang="0">
                  <a:pos x="T4" y="T5"/>
                </a:cxn>
                <a:cxn ang="0">
                  <a:pos x="T6" y="T7"/>
                </a:cxn>
                <a:cxn ang="0">
                  <a:pos x="T8" y="T9"/>
                </a:cxn>
              </a:cxnLst>
              <a:rect l="0" t="0" r="r" b="b"/>
              <a:pathLst>
                <a:path w="190" h="390">
                  <a:moveTo>
                    <a:pt x="16" y="390"/>
                  </a:moveTo>
                  <a:lnTo>
                    <a:pt x="0" y="383"/>
                  </a:lnTo>
                  <a:lnTo>
                    <a:pt x="175" y="0"/>
                  </a:lnTo>
                  <a:lnTo>
                    <a:pt x="190" y="6"/>
                  </a:lnTo>
                  <a:lnTo>
                    <a:pt x="16" y="39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6" name="Freeform 313"/>
            <p:cNvSpPr/>
            <p:nvPr/>
          </p:nvSpPr>
          <p:spPr bwMode="auto">
            <a:xfrm>
              <a:off x="2317949" y="3172942"/>
              <a:ext cx="407988" cy="87313"/>
            </a:xfrm>
            <a:custGeom>
              <a:avLst/>
              <a:gdLst>
                <a:gd name="T0" fmla="*/ 256 w 257"/>
                <a:gd name="T1" fmla="*/ 55 h 55"/>
                <a:gd name="T2" fmla="*/ 0 w 257"/>
                <a:gd name="T3" fmla="*/ 17 h 55"/>
                <a:gd name="T4" fmla="*/ 3 w 257"/>
                <a:gd name="T5" fmla="*/ 0 h 55"/>
                <a:gd name="T6" fmla="*/ 257 w 257"/>
                <a:gd name="T7" fmla="*/ 39 h 55"/>
                <a:gd name="T8" fmla="*/ 256 w 257"/>
                <a:gd name="T9" fmla="*/ 55 h 55"/>
              </a:gdLst>
              <a:ahLst/>
              <a:cxnLst>
                <a:cxn ang="0">
                  <a:pos x="T0" y="T1"/>
                </a:cxn>
                <a:cxn ang="0">
                  <a:pos x="T2" y="T3"/>
                </a:cxn>
                <a:cxn ang="0">
                  <a:pos x="T4" y="T5"/>
                </a:cxn>
                <a:cxn ang="0">
                  <a:pos x="T6" y="T7"/>
                </a:cxn>
                <a:cxn ang="0">
                  <a:pos x="T8" y="T9"/>
                </a:cxn>
              </a:cxnLst>
              <a:rect l="0" t="0" r="r" b="b"/>
              <a:pathLst>
                <a:path w="257" h="55">
                  <a:moveTo>
                    <a:pt x="256" y="55"/>
                  </a:moveTo>
                  <a:lnTo>
                    <a:pt x="0" y="17"/>
                  </a:lnTo>
                  <a:lnTo>
                    <a:pt x="3" y="0"/>
                  </a:lnTo>
                  <a:lnTo>
                    <a:pt x="257" y="39"/>
                  </a:lnTo>
                  <a:lnTo>
                    <a:pt x="256" y="5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7" name="Freeform 314"/>
            <p:cNvSpPr/>
            <p:nvPr/>
          </p:nvSpPr>
          <p:spPr bwMode="auto">
            <a:xfrm>
              <a:off x="2729112" y="3228504"/>
              <a:ext cx="354013" cy="228600"/>
            </a:xfrm>
            <a:custGeom>
              <a:avLst/>
              <a:gdLst>
                <a:gd name="T0" fmla="*/ 215 w 223"/>
                <a:gd name="T1" fmla="*/ 144 h 144"/>
                <a:gd name="T2" fmla="*/ 0 w 223"/>
                <a:gd name="T3" fmla="*/ 14 h 144"/>
                <a:gd name="T4" fmla="*/ 8 w 223"/>
                <a:gd name="T5" fmla="*/ 0 h 144"/>
                <a:gd name="T6" fmla="*/ 223 w 223"/>
                <a:gd name="T7" fmla="*/ 130 h 144"/>
                <a:gd name="T8" fmla="*/ 215 w 223"/>
                <a:gd name="T9" fmla="*/ 144 h 144"/>
              </a:gdLst>
              <a:ahLst/>
              <a:cxnLst>
                <a:cxn ang="0">
                  <a:pos x="T0" y="T1"/>
                </a:cxn>
                <a:cxn ang="0">
                  <a:pos x="T2" y="T3"/>
                </a:cxn>
                <a:cxn ang="0">
                  <a:pos x="T4" y="T5"/>
                </a:cxn>
                <a:cxn ang="0">
                  <a:pos x="T6" y="T7"/>
                </a:cxn>
                <a:cxn ang="0">
                  <a:pos x="T8" y="T9"/>
                </a:cxn>
              </a:cxnLst>
              <a:rect l="0" t="0" r="r" b="b"/>
              <a:pathLst>
                <a:path w="223" h="144">
                  <a:moveTo>
                    <a:pt x="215" y="144"/>
                  </a:moveTo>
                  <a:lnTo>
                    <a:pt x="0" y="14"/>
                  </a:lnTo>
                  <a:lnTo>
                    <a:pt x="8" y="0"/>
                  </a:lnTo>
                  <a:lnTo>
                    <a:pt x="223" y="130"/>
                  </a:lnTo>
                  <a:lnTo>
                    <a:pt x="215" y="144"/>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8" name="Freeform 315"/>
            <p:cNvSpPr/>
            <p:nvPr/>
          </p:nvSpPr>
          <p:spPr bwMode="auto">
            <a:xfrm>
              <a:off x="2733874" y="2958629"/>
              <a:ext cx="582613" cy="290513"/>
            </a:xfrm>
            <a:custGeom>
              <a:avLst/>
              <a:gdLst>
                <a:gd name="T0" fmla="*/ 7 w 367"/>
                <a:gd name="T1" fmla="*/ 183 h 183"/>
                <a:gd name="T2" fmla="*/ 0 w 367"/>
                <a:gd name="T3" fmla="*/ 167 h 183"/>
                <a:gd name="T4" fmla="*/ 360 w 367"/>
                <a:gd name="T5" fmla="*/ 0 h 183"/>
                <a:gd name="T6" fmla="*/ 367 w 367"/>
                <a:gd name="T7" fmla="*/ 15 h 183"/>
                <a:gd name="T8" fmla="*/ 7 w 367"/>
                <a:gd name="T9" fmla="*/ 183 h 183"/>
              </a:gdLst>
              <a:ahLst/>
              <a:cxnLst>
                <a:cxn ang="0">
                  <a:pos x="T0" y="T1"/>
                </a:cxn>
                <a:cxn ang="0">
                  <a:pos x="T2" y="T3"/>
                </a:cxn>
                <a:cxn ang="0">
                  <a:pos x="T4" y="T5"/>
                </a:cxn>
                <a:cxn ang="0">
                  <a:pos x="T6" y="T7"/>
                </a:cxn>
                <a:cxn ang="0">
                  <a:pos x="T8" y="T9"/>
                </a:cxn>
              </a:cxnLst>
              <a:rect l="0" t="0" r="r" b="b"/>
              <a:pathLst>
                <a:path w="367" h="183">
                  <a:moveTo>
                    <a:pt x="7" y="183"/>
                  </a:moveTo>
                  <a:lnTo>
                    <a:pt x="0" y="167"/>
                  </a:lnTo>
                  <a:lnTo>
                    <a:pt x="360" y="0"/>
                  </a:lnTo>
                  <a:lnTo>
                    <a:pt x="367" y="15"/>
                  </a:lnTo>
                  <a:lnTo>
                    <a:pt x="7" y="183"/>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9" name="Freeform 316"/>
            <p:cNvSpPr/>
            <p:nvPr/>
          </p:nvSpPr>
          <p:spPr bwMode="auto">
            <a:xfrm>
              <a:off x="2638624" y="2739554"/>
              <a:ext cx="106363" cy="495300"/>
            </a:xfrm>
            <a:custGeom>
              <a:avLst/>
              <a:gdLst>
                <a:gd name="T0" fmla="*/ 51 w 67"/>
                <a:gd name="T1" fmla="*/ 312 h 312"/>
                <a:gd name="T2" fmla="*/ 0 w 67"/>
                <a:gd name="T3" fmla="*/ 3 h 312"/>
                <a:gd name="T4" fmla="*/ 16 w 67"/>
                <a:gd name="T5" fmla="*/ 0 h 312"/>
                <a:gd name="T6" fmla="*/ 67 w 67"/>
                <a:gd name="T7" fmla="*/ 310 h 312"/>
                <a:gd name="T8" fmla="*/ 51 w 67"/>
                <a:gd name="T9" fmla="*/ 312 h 312"/>
              </a:gdLst>
              <a:ahLst/>
              <a:cxnLst>
                <a:cxn ang="0">
                  <a:pos x="T0" y="T1"/>
                </a:cxn>
                <a:cxn ang="0">
                  <a:pos x="T2" y="T3"/>
                </a:cxn>
                <a:cxn ang="0">
                  <a:pos x="T4" y="T5"/>
                </a:cxn>
                <a:cxn ang="0">
                  <a:pos x="T6" y="T7"/>
                </a:cxn>
                <a:cxn ang="0">
                  <a:pos x="T8" y="T9"/>
                </a:cxn>
              </a:cxnLst>
              <a:rect l="0" t="0" r="r" b="b"/>
              <a:pathLst>
                <a:path w="67" h="312">
                  <a:moveTo>
                    <a:pt x="51" y="312"/>
                  </a:moveTo>
                  <a:lnTo>
                    <a:pt x="0" y="3"/>
                  </a:lnTo>
                  <a:lnTo>
                    <a:pt x="16" y="0"/>
                  </a:lnTo>
                  <a:lnTo>
                    <a:pt x="67" y="310"/>
                  </a:lnTo>
                  <a:lnTo>
                    <a:pt x="51" y="31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0" name="Freeform 317"/>
            <p:cNvSpPr/>
            <p:nvPr/>
          </p:nvSpPr>
          <p:spPr bwMode="auto">
            <a:xfrm>
              <a:off x="2303661" y="2747492"/>
              <a:ext cx="30163" cy="434975"/>
            </a:xfrm>
            <a:custGeom>
              <a:avLst/>
              <a:gdLst>
                <a:gd name="T0" fmla="*/ 2 w 19"/>
                <a:gd name="T1" fmla="*/ 274 h 274"/>
                <a:gd name="T2" fmla="*/ 0 w 19"/>
                <a:gd name="T3" fmla="*/ 0 h 274"/>
                <a:gd name="T4" fmla="*/ 16 w 19"/>
                <a:gd name="T5" fmla="*/ 0 h 274"/>
                <a:gd name="T6" fmla="*/ 19 w 19"/>
                <a:gd name="T7" fmla="*/ 274 h 274"/>
                <a:gd name="T8" fmla="*/ 2 w 19"/>
                <a:gd name="T9" fmla="*/ 274 h 274"/>
              </a:gdLst>
              <a:ahLst/>
              <a:cxnLst>
                <a:cxn ang="0">
                  <a:pos x="T0" y="T1"/>
                </a:cxn>
                <a:cxn ang="0">
                  <a:pos x="T2" y="T3"/>
                </a:cxn>
                <a:cxn ang="0">
                  <a:pos x="T4" y="T5"/>
                </a:cxn>
                <a:cxn ang="0">
                  <a:pos x="T6" y="T7"/>
                </a:cxn>
                <a:cxn ang="0">
                  <a:pos x="T8" y="T9"/>
                </a:cxn>
              </a:cxnLst>
              <a:rect l="0" t="0" r="r" b="b"/>
              <a:pathLst>
                <a:path w="19" h="274">
                  <a:moveTo>
                    <a:pt x="2" y="274"/>
                  </a:moveTo>
                  <a:lnTo>
                    <a:pt x="0" y="0"/>
                  </a:lnTo>
                  <a:lnTo>
                    <a:pt x="16" y="0"/>
                  </a:lnTo>
                  <a:lnTo>
                    <a:pt x="19" y="274"/>
                  </a:lnTo>
                  <a:lnTo>
                    <a:pt x="2" y="274"/>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1" name="Freeform 318"/>
            <p:cNvSpPr/>
            <p:nvPr/>
          </p:nvSpPr>
          <p:spPr bwMode="auto">
            <a:xfrm>
              <a:off x="2276674" y="2072804"/>
              <a:ext cx="52388" cy="682625"/>
            </a:xfrm>
            <a:custGeom>
              <a:avLst/>
              <a:gdLst>
                <a:gd name="T0" fmla="*/ 17 w 33"/>
                <a:gd name="T1" fmla="*/ 430 h 430"/>
                <a:gd name="T2" fmla="*/ 0 w 33"/>
                <a:gd name="T3" fmla="*/ 0 h 430"/>
                <a:gd name="T4" fmla="*/ 17 w 33"/>
                <a:gd name="T5" fmla="*/ 0 h 430"/>
                <a:gd name="T6" fmla="*/ 33 w 33"/>
                <a:gd name="T7" fmla="*/ 430 h 430"/>
                <a:gd name="T8" fmla="*/ 17 w 33"/>
                <a:gd name="T9" fmla="*/ 430 h 430"/>
              </a:gdLst>
              <a:ahLst/>
              <a:cxnLst>
                <a:cxn ang="0">
                  <a:pos x="T0" y="T1"/>
                </a:cxn>
                <a:cxn ang="0">
                  <a:pos x="T2" y="T3"/>
                </a:cxn>
                <a:cxn ang="0">
                  <a:pos x="T4" y="T5"/>
                </a:cxn>
                <a:cxn ang="0">
                  <a:pos x="T6" y="T7"/>
                </a:cxn>
                <a:cxn ang="0">
                  <a:pos x="T8" y="T9"/>
                </a:cxn>
              </a:cxnLst>
              <a:rect l="0" t="0" r="r" b="b"/>
              <a:pathLst>
                <a:path w="33" h="430">
                  <a:moveTo>
                    <a:pt x="17" y="430"/>
                  </a:moveTo>
                  <a:lnTo>
                    <a:pt x="0" y="0"/>
                  </a:lnTo>
                  <a:lnTo>
                    <a:pt x="17" y="0"/>
                  </a:lnTo>
                  <a:lnTo>
                    <a:pt x="33" y="430"/>
                  </a:lnTo>
                  <a:lnTo>
                    <a:pt x="17" y="43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2" name="Freeform 319"/>
            <p:cNvSpPr/>
            <p:nvPr/>
          </p:nvSpPr>
          <p:spPr bwMode="auto">
            <a:xfrm>
              <a:off x="2322712" y="2723679"/>
              <a:ext cx="333375" cy="50800"/>
            </a:xfrm>
            <a:custGeom>
              <a:avLst/>
              <a:gdLst>
                <a:gd name="T0" fmla="*/ 2 w 210"/>
                <a:gd name="T1" fmla="*/ 32 h 32"/>
                <a:gd name="T2" fmla="*/ 0 w 210"/>
                <a:gd name="T3" fmla="*/ 15 h 32"/>
                <a:gd name="T4" fmla="*/ 208 w 210"/>
                <a:gd name="T5" fmla="*/ 0 h 32"/>
                <a:gd name="T6" fmla="*/ 210 w 210"/>
                <a:gd name="T7" fmla="*/ 17 h 32"/>
                <a:gd name="T8" fmla="*/ 2 w 210"/>
                <a:gd name="T9" fmla="*/ 32 h 32"/>
              </a:gdLst>
              <a:ahLst/>
              <a:cxnLst>
                <a:cxn ang="0">
                  <a:pos x="T0" y="T1"/>
                </a:cxn>
                <a:cxn ang="0">
                  <a:pos x="T2" y="T3"/>
                </a:cxn>
                <a:cxn ang="0">
                  <a:pos x="T4" y="T5"/>
                </a:cxn>
                <a:cxn ang="0">
                  <a:pos x="T6" y="T7"/>
                </a:cxn>
                <a:cxn ang="0">
                  <a:pos x="T8" y="T9"/>
                </a:cxn>
              </a:cxnLst>
              <a:rect l="0" t="0" r="r" b="b"/>
              <a:pathLst>
                <a:path w="210" h="32">
                  <a:moveTo>
                    <a:pt x="2" y="32"/>
                  </a:moveTo>
                  <a:lnTo>
                    <a:pt x="0" y="15"/>
                  </a:lnTo>
                  <a:lnTo>
                    <a:pt x="208" y="0"/>
                  </a:lnTo>
                  <a:lnTo>
                    <a:pt x="210" y="17"/>
                  </a:lnTo>
                  <a:lnTo>
                    <a:pt x="2" y="3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3" name="Freeform 320"/>
            <p:cNvSpPr/>
            <p:nvPr/>
          </p:nvSpPr>
          <p:spPr bwMode="auto">
            <a:xfrm>
              <a:off x="1846461" y="2755429"/>
              <a:ext cx="476250" cy="320675"/>
            </a:xfrm>
            <a:custGeom>
              <a:avLst/>
              <a:gdLst>
                <a:gd name="T0" fmla="*/ 10 w 300"/>
                <a:gd name="T1" fmla="*/ 202 h 202"/>
                <a:gd name="T2" fmla="*/ 0 w 300"/>
                <a:gd name="T3" fmla="*/ 188 h 202"/>
                <a:gd name="T4" fmla="*/ 292 w 300"/>
                <a:gd name="T5" fmla="*/ 0 h 202"/>
                <a:gd name="T6" fmla="*/ 300 w 300"/>
                <a:gd name="T7" fmla="*/ 12 h 202"/>
                <a:gd name="T8" fmla="*/ 10 w 300"/>
                <a:gd name="T9" fmla="*/ 202 h 202"/>
              </a:gdLst>
              <a:ahLst/>
              <a:cxnLst>
                <a:cxn ang="0">
                  <a:pos x="T0" y="T1"/>
                </a:cxn>
                <a:cxn ang="0">
                  <a:pos x="T2" y="T3"/>
                </a:cxn>
                <a:cxn ang="0">
                  <a:pos x="T4" y="T5"/>
                </a:cxn>
                <a:cxn ang="0">
                  <a:pos x="T6" y="T7"/>
                </a:cxn>
                <a:cxn ang="0">
                  <a:pos x="T8" y="T9"/>
                </a:cxn>
              </a:cxnLst>
              <a:rect l="0" t="0" r="r" b="b"/>
              <a:pathLst>
                <a:path w="300" h="202">
                  <a:moveTo>
                    <a:pt x="10" y="202"/>
                  </a:moveTo>
                  <a:lnTo>
                    <a:pt x="0" y="188"/>
                  </a:lnTo>
                  <a:lnTo>
                    <a:pt x="292" y="0"/>
                  </a:lnTo>
                  <a:lnTo>
                    <a:pt x="300" y="12"/>
                  </a:lnTo>
                  <a:lnTo>
                    <a:pt x="10" y="20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4" name="Freeform 321"/>
            <p:cNvSpPr/>
            <p:nvPr/>
          </p:nvSpPr>
          <p:spPr bwMode="auto">
            <a:xfrm>
              <a:off x="1551186" y="3058642"/>
              <a:ext cx="315913" cy="539750"/>
            </a:xfrm>
            <a:custGeom>
              <a:avLst/>
              <a:gdLst>
                <a:gd name="T0" fmla="*/ 16 w 199"/>
                <a:gd name="T1" fmla="*/ 340 h 340"/>
                <a:gd name="T2" fmla="*/ 0 w 199"/>
                <a:gd name="T3" fmla="*/ 332 h 340"/>
                <a:gd name="T4" fmla="*/ 183 w 199"/>
                <a:gd name="T5" fmla="*/ 0 h 340"/>
                <a:gd name="T6" fmla="*/ 199 w 199"/>
                <a:gd name="T7" fmla="*/ 8 h 340"/>
                <a:gd name="T8" fmla="*/ 16 w 199"/>
                <a:gd name="T9" fmla="*/ 340 h 340"/>
              </a:gdLst>
              <a:ahLst/>
              <a:cxnLst>
                <a:cxn ang="0">
                  <a:pos x="T0" y="T1"/>
                </a:cxn>
                <a:cxn ang="0">
                  <a:pos x="T2" y="T3"/>
                </a:cxn>
                <a:cxn ang="0">
                  <a:pos x="T4" y="T5"/>
                </a:cxn>
                <a:cxn ang="0">
                  <a:pos x="T6" y="T7"/>
                </a:cxn>
                <a:cxn ang="0">
                  <a:pos x="T8" y="T9"/>
                </a:cxn>
              </a:cxnLst>
              <a:rect l="0" t="0" r="r" b="b"/>
              <a:pathLst>
                <a:path w="199" h="340">
                  <a:moveTo>
                    <a:pt x="16" y="340"/>
                  </a:moveTo>
                  <a:lnTo>
                    <a:pt x="0" y="332"/>
                  </a:lnTo>
                  <a:lnTo>
                    <a:pt x="183" y="0"/>
                  </a:lnTo>
                  <a:lnTo>
                    <a:pt x="199" y="8"/>
                  </a:lnTo>
                  <a:lnTo>
                    <a:pt x="16" y="34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5" name="Freeform 322"/>
            <p:cNvSpPr/>
            <p:nvPr/>
          </p:nvSpPr>
          <p:spPr bwMode="auto">
            <a:xfrm>
              <a:off x="1557536" y="3177704"/>
              <a:ext cx="765175" cy="412750"/>
            </a:xfrm>
            <a:custGeom>
              <a:avLst/>
              <a:gdLst>
                <a:gd name="T0" fmla="*/ 7 w 482"/>
                <a:gd name="T1" fmla="*/ 260 h 260"/>
                <a:gd name="T2" fmla="*/ 0 w 482"/>
                <a:gd name="T3" fmla="*/ 246 h 260"/>
                <a:gd name="T4" fmla="*/ 474 w 482"/>
                <a:gd name="T5" fmla="*/ 0 h 260"/>
                <a:gd name="T6" fmla="*/ 482 w 482"/>
                <a:gd name="T7" fmla="*/ 16 h 260"/>
                <a:gd name="T8" fmla="*/ 7 w 482"/>
                <a:gd name="T9" fmla="*/ 260 h 260"/>
              </a:gdLst>
              <a:ahLst/>
              <a:cxnLst>
                <a:cxn ang="0">
                  <a:pos x="T0" y="T1"/>
                </a:cxn>
                <a:cxn ang="0">
                  <a:pos x="T2" y="T3"/>
                </a:cxn>
                <a:cxn ang="0">
                  <a:pos x="T4" y="T5"/>
                </a:cxn>
                <a:cxn ang="0">
                  <a:pos x="T6" y="T7"/>
                </a:cxn>
                <a:cxn ang="0">
                  <a:pos x="T8" y="T9"/>
                </a:cxn>
              </a:cxnLst>
              <a:rect l="0" t="0" r="r" b="b"/>
              <a:pathLst>
                <a:path w="482" h="260">
                  <a:moveTo>
                    <a:pt x="7" y="260"/>
                  </a:moveTo>
                  <a:lnTo>
                    <a:pt x="0" y="246"/>
                  </a:lnTo>
                  <a:lnTo>
                    <a:pt x="474" y="0"/>
                  </a:lnTo>
                  <a:lnTo>
                    <a:pt x="482" y="16"/>
                  </a:lnTo>
                  <a:lnTo>
                    <a:pt x="7" y="26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6" name="Freeform 323"/>
            <p:cNvSpPr/>
            <p:nvPr/>
          </p:nvSpPr>
          <p:spPr bwMode="auto">
            <a:xfrm>
              <a:off x="1844874" y="3058642"/>
              <a:ext cx="193675" cy="590550"/>
            </a:xfrm>
            <a:custGeom>
              <a:avLst/>
              <a:gdLst>
                <a:gd name="T0" fmla="*/ 106 w 122"/>
                <a:gd name="T1" fmla="*/ 372 h 372"/>
                <a:gd name="T2" fmla="*/ 0 w 122"/>
                <a:gd name="T3" fmla="*/ 4 h 372"/>
                <a:gd name="T4" fmla="*/ 16 w 122"/>
                <a:gd name="T5" fmla="*/ 0 h 372"/>
                <a:gd name="T6" fmla="*/ 122 w 122"/>
                <a:gd name="T7" fmla="*/ 367 h 372"/>
                <a:gd name="T8" fmla="*/ 106 w 122"/>
                <a:gd name="T9" fmla="*/ 372 h 372"/>
              </a:gdLst>
              <a:ahLst/>
              <a:cxnLst>
                <a:cxn ang="0">
                  <a:pos x="T0" y="T1"/>
                </a:cxn>
                <a:cxn ang="0">
                  <a:pos x="T2" y="T3"/>
                </a:cxn>
                <a:cxn ang="0">
                  <a:pos x="T4" y="T5"/>
                </a:cxn>
                <a:cxn ang="0">
                  <a:pos x="T6" y="T7"/>
                </a:cxn>
                <a:cxn ang="0">
                  <a:pos x="T8" y="T9"/>
                </a:cxn>
              </a:cxnLst>
              <a:rect l="0" t="0" r="r" b="b"/>
              <a:pathLst>
                <a:path w="122" h="372">
                  <a:moveTo>
                    <a:pt x="106" y="372"/>
                  </a:moveTo>
                  <a:lnTo>
                    <a:pt x="0" y="4"/>
                  </a:lnTo>
                  <a:lnTo>
                    <a:pt x="16" y="0"/>
                  </a:lnTo>
                  <a:lnTo>
                    <a:pt x="122" y="367"/>
                  </a:lnTo>
                  <a:lnTo>
                    <a:pt x="106" y="37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7" name="Freeform 324"/>
            <p:cNvSpPr/>
            <p:nvPr/>
          </p:nvSpPr>
          <p:spPr bwMode="auto">
            <a:xfrm>
              <a:off x="1163836" y="2768129"/>
              <a:ext cx="407988" cy="815975"/>
            </a:xfrm>
            <a:custGeom>
              <a:avLst/>
              <a:gdLst>
                <a:gd name="T0" fmla="*/ 243 w 257"/>
                <a:gd name="T1" fmla="*/ 514 h 514"/>
                <a:gd name="T2" fmla="*/ 0 w 257"/>
                <a:gd name="T3" fmla="*/ 7 h 514"/>
                <a:gd name="T4" fmla="*/ 15 w 257"/>
                <a:gd name="T5" fmla="*/ 0 h 514"/>
                <a:gd name="T6" fmla="*/ 257 w 257"/>
                <a:gd name="T7" fmla="*/ 507 h 514"/>
                <a:gd name="T8" fmla="*/ 243 w 257"/>
                <a:gd name="T9" fmla="*/ 514 h 514"/>
              </a:gdLst>
              <a:ahLst/>
              <a:cxnLst>
                <a:cxn ang="0">
                  <a:pos x="T0" y="T1"/>
                </a:cxn>
                <a:cxn ang="0">
                  <a:pos x="T2" y="T3"/>
                </a:cxn>
                <a:cxn ang="0">
                  <a:pos x="T4" y="T5"/>
                </a:cxn>
                <a:cxn ang="0">
                  <a:pos x="T6" y="T7"/>
                </a:cxn>
                <a:cxn ang="0">
                  <a:pos x="T8" y="T9"/>
                </a:cxn>
              </a:cxnLst>
              <a:rect l="0" t="0" r="r" b="b"/>
              <a:pathLst>
                <a:path w="257" h="514">
                  <a:moveTo>
                    <a:pt x="243" y="514"/>
                  </a:moveTo>
                  <a:lnTo>
                    <a:pt x="0" y="7"/>
                  </a:lnTo>
                  <a:lnTo>
                    <a:pt x="15" y="0"/>
                  </a:lnTo>
                  <a:lnTo>
                    <a:pt x="257" y="507"/>
                  </a:lnTo>
                  <a:lnTo>
                    <a:pt x="243" y="514"/>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8" name="Freeform 325"/>
            <p:cNvSpPr/>
            <p:nvPr/>
          </p:nvSpPr>
          <p:spPr bwMode="auto">
            <a:xfrm>
              <a:off x="990799" y="1925167"/>
              <a:ext cx="196850" cy="858838"/>
            </a:xfrm>
            <a:custGeom>
              <a:avLst/>
              <a:gdLst>
                <a:gd name="T0" fmla="*/ 109 w 124"/>
                <a:gd name="T1" fmla="*/ 541 h 541"/>
                <a:gd name="T2" fmla="*/ 0 w 124"/>
                <a:gd name="T3" fmla="*/ 3 h 541"/>
                <a:gd name="T4" fmla="*/ 15 w 124"/>
                <a:gd name="T5" fmla="*/ 0 h 541"/>
                <a:gd name="T6" fmla="*/ 124 w 124"/>
                <a:gd name="T7" fmla="*/ 536 h 541"/>
                <a:gd name="T8" fmla="*/ 109 w 124"/>
                <a:gd name="T9" fmla="*/ 541 h 541"/>
              </a:gdLst>
              <a:ahLst/>
              <a:cxnLst>
                <a:cxn ang="0">
                  <a:pos x="T0" y="T1"/>
                </a:cxn>
                <a:cxn ang="0">
                  <a:pos x="T2" y="T3"/>
                </a:cxn>
                <a:cxn ang="0">
                  <a:pos x="T4" y="T5"/>
                </a:cxn>
                <a:cxn ang="0">
                  <a:pos x="T6" y="T7"/>
                </a:cxn>
                <a:cxn ang="0">
                  <a:pos x="T8" y="T9"/>
                </a:cxn>
              </a:cxnLst>
              <a:rect l="0" t="0" r="r" b="b"/>
              <a:pathLst>
                <a:path w="124" h="541">
                  <a:moveTo>
                    <a:pt x="109" y="541"/>
                  </a:moveTo>
                  <a:lnTo>
                    <a:pt x="0" y="3"/>
                  </a:lnTo>
                  <a:lnTo>
                    <a:pt x="15" y="0"/>
                  </a:lnTo>
                  <a:lnTo>
                    <a:pt x="124" y="536"/>
                  </a:lnTo>
                  <a:lnTo>
                    <a:pt x="109" y="541"/>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9" name="Freeform 326"/>
            <p:cNvSpPr/>
            <p:nvPr/>
          </p:nvSpPr>
          <p:spPr bwMode="auto">
            <a:xfrm>
              <a:off x="997149" y="1923579"/>
              <a:ext cx="388938" cy="328613"/>
            </a:xfrm>
            <a:custGeom>
              <a:avLst/>
              <a:gdLst>
                <a:gd name="T0" fmla="*/ 235 w 245"/>
                <a:gd name="T1" fmla="*/ 207 h 207"/>
                <a:gd name="T2" fmla="*/ 0 w 245"/>
                <a:gd name="T3" fmla="*/ 13 h 207"/>
                <a:gd name="T4" fmla="*/ 11 w 245"/>
                <a:gd name="T5" fmla="*/ 0 h 207"/>
                <a:gd name="T6" fmla="*/ 245 w 245"/>
                <a:gd name="T7" fmla="*/ 194 h 207"/>
                <a:gd name="T8" fmla="*/ 235 w 245"/>
                <a:gd name="T9" fmla="*/ 207 h 207"/>
              </a:gdLst>
              <a:ahLst/>
              <a:cxnLst>
                <a:cxn ang="0">
                  <a:pos x="T0" y="T1"/>
                </a:cxn>
                <a:cxn ang="0">
                  <a:pos x="T2" y="T3"/>
                </a:cxn>
                <a:cxn ang="0">
                  <a:pos x="T4" y="T5"/>
                </a:cxn>
                <a:cxn ang="0">
                  <a:pos x="T6" y="T7"/>
                </a:cxn>
                <a:cxn ang="0">
                  <a:pos x="T8" y="T9"/>
                </a:cxn>
              </a:cxnLst>
              <a:rect l="0" t="0" r="r" b="b"/>
              <a:pathLst>
                <a:path w="245" h="207">
                  <a:moveTo>
                    <a:pt x="235" y="207"/>
                  </a:moveTo>
                  <a:lnTo>
                    <a:pt x="0" y="13"/>
                  </a:lnTo>
                  <a:lnTo>
                    <a:pt x="11" y="0"/>
                  </a:lnTo>
                  <a:lnTo>
                    <a:pt x="245" y="194"/>
                  </a:lnTo>
                  <a:lnTo>
                    <a:pt x="235" y="207"/>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0" name="Freeform 327"/>
            <p:cNvSpPr/>
            <p:nvPr/>
          </p:nvSpPr>
          <p:spPr bwMode="auto">
            <a:xfrm>
              <a:off x="1160661" y="2241079"/>
              <a:ext cx="233363" cy="527050"/>
            </a:xfrm>
            <a:custGeom>
              <a:avLst/>
              <a:gdLst>
                <a:gd name="T0" fmla="*/ 16 w 147"/>
                <a:gd name="T1" fmla="*/ 332 h 332"/>
                <a:gd name="T2" fmla="*/ 0 w 147"/>
                <a:gd name="T3" fmla="*/ 326 h 332"/>
                <a:gd name="T4" fmla="*/ 132 w 147"/>
                <a:gd name="T5" fmla="*/ 0 h 332"/>
                <a:gd name="T6" fmla="*/ 147 w 147"/>
                <a:gd name="T7" fmla="*/ 5 h 332"/>
                <a:gd name="T8" fmla="*/ 16 w 147"/>
                <a:gd name="T9" fmla="*/ 332 h 332"/>
              </a:gdLst>
              <a:ahLst/>
              <a:cxnLst>
                <a:cxn ang="0">
                  <a:pos x="T0" y="T1"/>
                </a:cxn>
                <a:cxn ang="0">
                  <a:pos x="T2" y="T3"/>
                </a:cxn>
                <a:cxn ang="0">
                  <a:pos x="T4" y="T5"/>
                </a:cxn>
                <a:cxn ang="0">
                  <a:pos x="T6" y="T7"/>
                </a:cxn>
                <a:cxn ang="0">
                  <a:pos x="T8" y="T9"/>
                </a:cxn>
              </a:cxnLst>
              <a:rect l="0" t="0" r="r" b="b"/>
              <a:pathLst>
                <a:path w="147" h="332">
                  <a:moveTo>
                    <a:pt x="16" y="332"/>
                  </a:moveTo>
                  <a:lnTo>
                    <a:pt x="0" y="326"/>
                  </a:lnTo>
                  <a:lnTo>
                    <a:pt x="132" y="0"/>
                  </a:lnTo>
                  <a:lnTo>
                    <a:pt x="147" y="5"/>
                  </a:lnTo>
                  <a:lnTo>
                    <a:pt x="16" y="33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1" name="Freeform 328"/>
            <p:cNvSpPr/>
            <p:nvPr/>
          </p:nvSpPr>
          <p:spPr bwMode="auto">
            <a:xfrm>
              <a:off x="1371799" y="2229967"/>
              <a:ext cx="417513" cy="247650"/>
            </a:xfrm>
            <a:custGeom>
              <a:avLst/>
              <a:gdLst>
                <a:gd name="T0" fmla="*/ 256 w 263"/>
                <a:gd name="T1" fmla="*/ 156 h 156"/>
                <a:gd name="T2" fmla="*/ 0 w 263"/>
                <a:gd name="T3" fmla="*/ 14 h 156"/>
                <a:gd name="T4" fmla="*/ 7 w 263"/>
                <a:gd name="T5" fmla="*/ 0 h 156"/>
                <a:gd name="T6" fmla="*/ 263 w 263"/>
                <a:gd name="T7" fmla="*/ 142 h 156"/>
                <a:gd name="T8" fmla="*/ 256 w 263"/>
                <a:gd name="T9" fmla="*/ 156 h 156"/>
              </a:gdLst>
              <a:ahLst/>
              <a:cxnLst>
                <a:cxn ang="0">
                  <a:pos x="T0" y="T1"/>
                </a:cxn>
                <a:cxn ang="0">
                  <a:pos x="T2" y="T3"/>
                </a:cxn>
                <a:cxn ang="0">
                  <a:pos x="T4" y="T5"/>
                </a:cxn>
                <a:cxn ang="0">
                  <a:pos x="T6" y="T7"/>
                </a:cxn>
                <a:cxn ang="0">
                  <a:pos x="T8" y="T9"/>
                </a:cxn>
              </a:cxnLst>
              <a:rect l="0" t="0" r="r" b="b"/>
              <a:pathLst>
                <a:path w="263" h="156">
                  <a:moveTo>
                    <a:pt x="256" y="156"/>
                  </a:moveTo>
                  <a:lnTo>
                    <a:pt x="0" y="14"/>
                  </a:lnTo>
                  <a:lnTo>
                    <a:pt x="7" y="0"/>
                  </a:lnTo>
                  <a:lnTo>
                    <a:pt x="263" y="142"/>
                  </a:lnTo>
                  <a:lnTo>
                    <a:pt x="256" y="156"/>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2" name="Freeform 329"/>
            <p:cNvSpPr/>
            <p:nvPr/>
          </p:nvSpPr>
          <p:spPr bwMode="auto">
            <a:xfrm>
              <a:off x="1763911" y="2461742"/>
              <a:ext cx="100013" cy="608013"/>
            </a:xfrm>
            <a:custGeom>
              <a:avLst/>
              <a:gdLst>
                <a:gd name="T0" fmla="*/ 46 w 63"/>
                <a:gd name="T1" fmla="*/ 383 h 383"/>
                <a:gd name="T2" fmla="*/ 0 w 63"/>
                <a:gd name="T3" fmla="*/ 3 h 383"/>
                <a:gd name="T4" fmla="*/ 16 w 63"/>
                <a:gd name="T5" fmla="*/ 0 h 383"/>
                <a:gd name="T6" fmla="*/ 63 w 63"/>
                <a:gd name="T7" fmla="*/ 381 h 383"/>
                <a:gd name="T8" fmla="*/ 46 w 63"/>
                <a:gd name="T9" fmla="*/ 383 h 383"/>
              </a:gdLst>
              <a:ahLst/>
              <a:cxnLst>
                <a:cxn ang="0">
                  <a:pos x="T0" y="T1"/>
                </a:cxn>
                <a:cxn ang="0">
                  <a:pos x="T2" y="T3"/>
                </a:cxn>
                <a:cxn ang="0">
                  <a:pos x="T4" y="T5"/>
                </a:cxn>
                <a:cxn ang="0">
                  <a:pos x="T6" y="T7"/>
                </a:cxn>
                <a:cxn ang="0">
                  <a:pos x="T8" y="T9"/>
                </a:cxn>
              </a:cxnLst>
              <a:rect l="0" t="0" r="r" b="b"/>
              <a:pathLst>
                <a:path w="63" h="383">
                  <a:moveTo>
                    <a:pt x="46" y="383"/>
                  </a:moveTo>
                  <a:lnTo>
                    <a:pt x="0" y="3"/>
                  </a:lnTo>
                  <a:lnTo>
                    <a:pt x="16" y="0"/>
                  </a:lnTo>
                  <a:lnTo>
                    <a:pt x="63" y="381"/>
                  </a:lnTo>
                  <a:lnTo>
                    <a:pt x="46" y="383"/>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3" name="Freeform 330"/>
            <p:cNvSpPr/>
            <p:nvPr/>
          </p:nvSpPr>
          <p:spPr bwMode="auto">
            <a:xfrm>
              <a:off x="1778199" y="2453804"/>
              <a:ext cx="539750" cy="315913"/>
            </a:xfrm>
            <a:custGeom>
              <a:avLst/>
              <a:gdLst>
                <a:gd name="T0" fmla="*/ 333 w 340"/>
                <a:gd name="T1" fmla="*/ 199 h 199"/>
                <a:gd name="T2" fmla="*/ 0 w 340"/>
                <a:gd name="T3" fmla="*/ 14 h 199"/>
                <a:gd name="T4" fmla="*/ 7 w 340"/>
                <a:gd name="T5" fmla="*/ 0 h 199"/>
                <a:gd name="T6" fmla="*/ 340 w 340"/>
                <a:gd name="T7" fmla="*/ 184 h 199"/>
                <a:gd name="T8" fmla="*/ 333 w 340"/>
                <a:gd name="T9" fmla="*/ 199 h 199"/>
              </a:gdLst>
              <a:ahLst/>
              <a:cxnLst>
                <a:cxn ang="0">
                  <a:pos x="T0" y="T1"/>
                </a:cxn>
                <a:cxn ang="0">
                  <a:pos x="T2" y="T3"/>
                </a:cxn>
                <a:cxn ang="0">
                  <a:pos x="T4" y="T5"/>
                </a:cxn>
                <a:cxn ang="0">
                  <a:pos x="T6" y="T7"/>
                </a:cxn>
                <a:cxn ang="0">
                  <a:pos x="T8" y="T9"/>
                </a:cxn>
              </a:cxnLst>
              <a:rect l="0" t="0" r="r" b="b"/>
              <a:pathLst>
                <a:path w="340" h="199">
                  <a:moveTo>
                    <a:pt x="333" y="199"/>
                  </a:moveTo>
                  <a:lnTo>
                    <a:pt x="0" y="14"/>
                  </a:lnTo>
                  <a:lnTo>
                    <a:pt x="7" y="0"/>
                  </a:lnTo>
                  <a:lnTo>
                    <a:pt x="340" y="184"/>
                  </a:lnTo>
                  <a:lnTo>
                    <a:pt x="333" y="199"/>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4" name="Freeform 331"/>
            <p:cNvSpPr/>
            <p:nvPr/>
          </p:nvSpPr>
          <p:spPr bwMode="auto">
            <a:xfrm>
              <a:off x="1716286" y="2145829"/>
              <a:ext cx="76200" cy="322263"/>
            </a:xfrm>
            <a:custGeom>
              <a:avLst/>
              <a:gdLst>
                <a:gd name="T0" fmla="*/ 32 w 48"/>
                <a:gd name="T1" fmla="*/ 203 h 203"/>
                <a:gd name="T2" fmla="*/ 0 w 48"/>
                <a:gd name="T3" fmla="*/ 2 h 203"/>
                <a:gd name="T4" fmla="*/ 16 w 48"/>
                <a:gd name="T5" fmla="*/ 0 h 203"/>
                <a:gd name="T6" fmla="*/ 48 w 48"/>
                <a:gd name="T7" fmla="*/ 201 h 203"/>
                <a:gd name="T8" fmla="*/ 32 w 48"/>
                <a:gd name="T9" fmla="*/ 203 h 203"/>
              </a:gdLst>
              <a:ahLst/>
              <a:cxnLst>
                <a:cxn ang="0">
                  <a:pos x="T0" y="T1"/>
                </a:cxn>
                <a:cxn ang="0">
                  <a:pos x="T2" y="T3"/>
                </a:cxn>
                <a:cxn ang="0">
                  <a:pos x="T4" y="T5"/>
                </a:cxn>
                <a:cxn ang="0">
                  <a:pos x="T6" y="T7"/>
                </a:cxn>
                <a:cxn ang="0">
                  <a:pos x="T8" y="T9"/>
                </a:cxn>
              </a:cxnLst>
              <a:rect l="0" t="0" r="r" b="b"/>
              <a:pathLst>
                <a:path w="48" h="203">
                  <a:moveTo>
                    <a:pt x="32" y="203"/>
                  </a:moveTo>
                  <a:lnTo>
                    <a:pt x="0" y="2"/>
                  </a:lnTo>
                  <a:lnTo>
                    <a:pt x="16" y="0"/>
                  </a:lnTo>
                  <a:lnTo>
                    <a:pt x="48" y="201"/>
                  </a:lnTo>
                  <a:lnTo>
                    <a:pt x="32" y="203"/>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5" name="Freeform 332"/>
            <p:cNvSpPr/>
            <p:nvPr/>
          </p:nvSpPr>
          <p:spPr bwMode="auto">
            <a:xfrm>
              <a:off x="1170186" y="2449042"/>
              <a:ext cx="611188" cy="317500"/>
            </a:xfrm>
            <a:custGeom>
              <a:avLst/>
              <a:gdLst>
                <a:gd name="T0" fmla="*/ 7 w 385"/>
                <a:gd name="T1" fmla="*/ 200 h 200"/>
                <a:gd name="T2" fmla="*/ 0 w 385"/>
                <a:gd name="T3" fmla="*/ 184 h 200"/>
                <a:gd name="T4" fmla="*/ 378 w 385"/>
                <a:gd name="T5" fmla="*/ 0 h 200"/>
                <a:gd name="T6" fmla="*/ 385 w 385"/>
                <a:gd name="T7" fmla="*/ 15 h 200"/>
                <a:gd name="T8" fmla="*/ 7 w 385"/>
                <a:gd name="T9" fmla="*/ 200 h 200"/>
              </a:gdLst>
              <a:ahLst/>
              <a:cxnLst>
                <a:cxn ang="0">
                  <a:pos x="T0" y="T1"/>
                </a:cxn>
                <a:cxn ang="0">
                  <a:pos x="T2" y="T3"/>
                </a:cxn>
                <a:cxn ang="0">
                  <a:pos x="T4" y="T5"/>
                </a:cxn>
                <a:cxn ang="0">
                  <a:pos x="T6" y="T7"/>
                </a:cxn>
                <a:cxn ang="0">
                  <a:pos x="T8" y="T9"/>
                </a:cxn>
              </a:cxnLst>
              <a:rect l="0" t="0" r="r" b="b"/>
              <a:pathLst>
                <a:path w="385" h="200">
                  <a:moveTo>
                    <a:pt x="7" y="200"/>
                  </a:moveTo>
                  <a:lnTo>
                    <a:pt x="0" y="184"/>
                  </a:lnTo>
                  <a:lnTo>
                    <a:pt x="378" y="0"/>
                  </a:lnTo>
                  <a:lnTo>
                    <a:pt x="385" y="15"/>
                  </a:lnTo>
                  <a:lnTo>
                    <a:pt x="7" y="20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6" name="Freeform 333"/>
            <p:cNvSpPr/>
            <p:nvPr/>
          </p:nvSpPr>
          <p:spPr bwMode="auto">
            <a:xfrm>
              <a:off x="1174949" y="2745904"/>
              <a:ext cx="677863" cy="317500"/>
            </a:xfrm>
            <a:custGeom>
              <a:avLst/>
              <a:gdLst>
                <a:gd name="T0" fmla="*/ 420 w 427"/>
                <a:gd name="T1" fmla="*/ 200 h 200"/>
                <a:gd name="T2" fmla="*/ 0 w 427"/>
                <a:gd name="T3" fmla="*/ 14 h 200"/>
                <a:gd name="T4" fmla="*/ 7 w 427"/>
                <a:gd name="T5" fmla="*/ 0 h 200"/>
                <a:gd name="T6" fmla="*/ 427 w 427"/>
                <a:gd name="T7" fmla="*/ 186 h 200"/>
                <a:gd name="T8" fmla="*/ 420 w 427"/>
                <a:gd name="T9" fmla="*/ 200 h 200"/>
              </a:gdLst>
              <a:ahLst/>
              <a:cxnLst>
                <a:cxn ang="0">
                  <a:pos x="T0" y="T1"/>
                </a:cxn>
                <a:cxn ang="0">
                  <a:pos x="T2" y="T3"/>
                </a:cxn>
                <a:cxn ang="0">
                  <a:pos x="T4" y="T5"/>
                </a:cxn>
                <a:cxn ang="0">
                  <a:pos x="T6" y="T7"/>
                </a:cxn>
                <a:cxn ang="0">
                  <a:pos x="T8" y="T9"/>
                </a:cxn>
              </a:cxnLst>
              <a:rect l="0" t="0" r="r" b="b"/>
              <a:pathLst>
                <a:path w="427" h="200">
                  <a:moveTo>
                    <a:pt x="420" y="200"/>
                  </a:moveTo>
                  <a:lnTo>
                    <a:pt x="0" y="14"/>
                  </a:lnTo>
                  <a:lnTo>
                    <a:pt x="7" y="0"/>
                  </a:lnTo>
                  <a:lnTo>
                    <a:pt x="427" y="186"/>
                  </a:lnTo>
                  <a:lnTo>
                    <a:pt x="420" y="20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7" name="Freeform 334"/>
            <p:cNvSpPr/>
            <p:nvPr/>
          </p:nvSpPr>
          <p:spPr bwMode="auto">
            <a:xfrm>
              <a:off x="1859161" y="2958629"/>
              <a:ext cx="1447801" cy="119063"/>
            </a:xfrm>
            <a:custGeom>
              <a:avLst/>
              <a:gdLst>
                <a:gd name="T0" fmla="*/ 2 w 912"/>
                <a:gd name="T1" fmla="*/ 75 h 75"/>
                <a:gd name="T2" fmla="*/ 0 w 912"/>
                <a:gd name="T3" fmla="*/ 59 h 75"/>
                <a:gd name="T4" fmla="*/ 911 w 912"/>
                <a:gd name="T5" fmla="*/ 0 h 75"/>
                <a:gd name="T6" fmla="*/ 912 w 912"/>
                <a:gd name="T7" fmla="*/ 15 h 75"/>
                <a:gd name="T8" fmla="*/ 2 w 912"/>
                <a:gd name="T9" fmla="*/ 75 h 75"/>
              </a:gdLst>
              <a:ahLst/>
              <a:cxnLst>
                <a:cxn ang="0">
                  <a:pos x="T0" y="T1"/>
                </a:cxn>
                <a:cxn ang="0">
                  <a:pos x="T2" y="T3"/>
                </a:cxn>
                <a:cxn ang="0">
                  <a:pos x="T4" y="T5"/>
                </a:cxn>
                <a:cxn ang="0">
                  <a:pos x="T6" y="T7"/>
                </a:cxn>
                <a:cxn ang="0">
                  <a:pos x="T8" y="T9"/>
                </a:cxn>
              </a:cxnLst>
              <a:rect l="0" t="0" r="r" b="b"/>
              <a:pathLst>
                <a:path w="912" h="75">
                  <a:moveTo>
                    <a:pt x="2" y="75"/>
                  </a:moveTo>
                  <a:lnTo>
                    <a:pt x="0" y="59"/>
                  </a:lnTo>
                  <a:lnTo>
                    <a:pt x="911" y="0"/>
                  </a:lnTo>
                  <a:lnTo>
                    <a:pt x="912" y="15"/>
                  </a:lnTo>
                  <a:lnTo>
                    <a:pt x="2" y="7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8" name="Freeform 335"/>
            <p:cNvSpPr/>
            <p:nvPr/>
          </p:nvSpPr>
          <p:spPr bwMode="auto">
            <a:xfrm>
              <a:off x="3003749" y="2361729"/>
              <a:ext cx="596900" cy="287338"/>
            </a:xfrm>
            <a:custGeom>
              <a:avLst/>
              <a:gdLst>
                <a:gd name="T0" fmla="*/ 7 w 376"/>
                <a:gd name="T1" fmla="*/ 181 h 181"/>
                <a:gd name="T2" fmla="*/ 0 w 376"/>
                <a:gd name="T3" fmla="*/ 165 h 181"/>
                <a:gd name="T4" fmla="*/ 370 w 376"/>
                <a:gd name="T5" fmla="*/ 0 h 181"/>
                <a:gd name="T6" fmla="*/ 376 w 376"/>
                <a:gd name="T7" fmla="*/ 16 h 181"/>
                <a:gd name="T8" fmla="*/ 7 w 376"/>
                <a:gd name="T9" fmla="*/ 181 h 181"/>
              </a:gdLst>
              <a:ahLst/>
              <a:cxnLst>
                <a:cxn ang="0">
                  <a:pos x="T0" y="T1"/>
                </a:cxn>
                <a:cxn ang="0">
                  <a:pos x="T2" y="T3"/>
                </a:cxn>
                <a:cxn ang="0">
                  <a:pos x="T4" y="T5"/>
                </a:cxn>
                <a:cxn ang="0">
                  <a:pos x="T6" y="T7"/>
                </a:cxn>
                <a:cxn ang="0">
                  <a:pos x="T8" y="T9"/>
                </a:cxn>
              </a:cxnLst>
              <a:rect l="0" t="0" r="r" b="b"/>
              <a:pathLst>
                <a:path w="376" h="181">
                  <a:moveTo>
                    <a:pt x="7" y="181"/>
                  </a:moveTo>
                  <a:lnTo>
                    <a:pt x="0" y="165"/>
                  </a:lnTo>
                  <a:lnTo>
                    <a:pt x="370" y="0"/>
                  </a:lnTo>
                  <a:lnTo>
                    <a:pt x="376" y="16"/>
                  </a:lnTo>
                  <a:lnTo>
                    <a:pt x="7" y="181"/>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9" name="Freeform 336"/>
            <p:cNvSpPr/>
            <p:nvPr/>
          </p:nvSpPr>
          <p:spPr bwMode="auto">
            <a:xfrm>
              <a:off x="2646562" y="2623667"/>
              <a:ext cx="366713" cy="122238"/>
            </a:xfrm>
            <a:custGeom>
              <a:avLst/>
              <a:gdLst>
                <a:gd name="T0" fmla="*/ 4 w 231"/>
                <a:gd name="T1" fmla="*/ 77 h 77"/>
                <a:gd name="T2" fmla="*/ 0 w 231"/>
                <a:gd name="T3" fmla="*/ 62 h 77"/>
                <a:gd name="T4" fmla="*/ 226 w 231"/>
                <a:gd name="T5" fmla="*/ 0 h 77"/>
                <a:gd name="T6" fmla="*/ 231 w 231"/>
                <a:gd name="T7" fmla="*/ 16 h 77"/>
                <a:gd name="T8" fmla="*/ 4 w 231"/>
                <a:gd name="T9" fmla="*/ 77 h 77"/>
              </a:gdLst>
              <a:ahLst/>
              <a:cxnLst>
                <a:cxn ang="0">
                  <a:pos x="T0" y="T1"/>
                </a:cxn>
                <a:cxn ang="0">
                  <a:pos x="T2" y="T3"/>
                </a:cxn>
                <a:cxn ang="0">
                  <a:pos x="T4" y="T5"/>
                </a:cxn>
                <a:cxn ang="0">
                  <a:pos x="T6" y="T7"/>
                </a:cxn>
                <a:cxn ang="0">
                  <a:pos x="T8" y="T9"/>
                </a:cxn>
              </a:cxnLst>
              <a:rect l="0" t="0" r="r" b="b"/>
              <a:pathLst>
                <a:path w="231" h="77">
                  <a:moveTo>
                    <a:pt x="4" y="77"/>
                  </a:moveTo>
                  <a:lnTo>
                    <a:pt x="0" y="62"/>
                  </a:lnTo>
                  <a:lnTo>
                    <a:pt x="226" y="0"/>
                  </a:lnTo>
                  <a:lnTo>
                    <a:pt x="231" y="16"/>
                  </a:lnTo>
                  <a:lnTo>
                    <a:pt x="4" y="77"/>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0" name="Freeform 337"/>
            <p:cNvSpPr/>
            <p:nvPr/>
          </p:nvSpPr>
          <p:spPr bwMode="auto">
            <a:xfrm>
              <a:off x="3548262" y="1604492"/>
              <a:ext cx="60325" cy="771525"/>
            </a:xfrm>
            <a:custGeom>
              <a:avLst/>
              <a:gdLst>
                <a:gd name="T0" fmla="*/ 21 w 38"/>
                <a:gd name="T1" fmla="*/ 486 h 486"/>
                <a:gd name="T2" fmla="*/ 0 w 38"/>
                <a:gd name="T3" fmla="*/ 1 h 486"/>
                <a:gd name="T4" fmla="*/ 16 w 38"/>
                <a:gd name="T5" fmla="*/ 0 h 486"/>
                <a:gd name="T6" fmla="*/ 38 w 38"/>
                <a:gd name="T7" fmla="*/ 484 h 486"/>
                <a:gd name="T8" fmla="*/ 21 w 38"/>
                <a:gd name="T9" fmla="*/ 486 h 486"/>
              </a:gdLst>
              <a:ahLst/>
              <a:cxnLst>
                <a:cxn ang="0">
                  <a:pos x="T0" y="T1"/>
                </a:cxn>
                <a:cxn ang="0">
                  <a:pos x="T2" y="T3"/>
                </a:cxn>
                <a:cxn ang="0">
                  <a:pos x="T4" y="T5"/>
                </a:cxn>
                <a:cxn ang="0">
                  <a:pos x="T6" y="T7"/>
                </a:cxn>
                <a:cxn ang="0">
                  <a:pos x="T8" y="T9"/>
                </a:cxn>
              </a:cxnLst>
              <a:rect l="0" t="0" r="r" b="b"/>
              <a:pathLst>
                <a:path w="38" h="486">
                  <a:moveTo>
                    <a:pt x="21" y="486"/>
                  </a:moveTo>
                  <a:lnTo>
                    <a:pt x="0" y="1"/>
                  </a:lnTo>
                  <a:lnTo>
                    <a:pt x="16" y="0"/>
                  </a:lnTo>
                  <a:lnTo>
                    <a:pt x="38" y="484"/>
                  </a:lnTo>
                  <a:lnTo>
                    <a:pt x="21" y="486"/>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1" name="Freeform 338"/>
            <p:cNvSpPr/>
            <p:nvPr/>
          </p:nvSpPr>
          <p:spPr bwMode="auto">
            <a:xfrm>
              <a:off x="3133924" y="1121892"/>
              <a:ext cx="436563" cy="495300"/>
            </a:xfrm>
            <a:custGeom>
              <a:avLst/>
              <a:gdLst>
                <a:gd name="T0" fmla="*/ 263 w 275"/>
                <a:gd name="T1" fmla="*/ 312 h 312"/>
                <a:gd name="T2" fmla="*/ 0 w 275"/>
                <a:gd name="T3" fmla="*/ 11 h 312"/>
                <a:gd name="T4" fmla="*/ 13 w 275"/>
                <a:gd name="T5" fmla="*/ 0 h 312"/>
                <a:gd name="T6" fmla="*/ 275 w 275"/>
                <a:gd name="T7" fmla="*/ 301 h 312"/>
                <a:gd name="T8" fmla="*/ 263 w 275"/>
                <a:gd name="T9" fmla="*/ 312 h 312"/>
              </a:gdLst>
              <a:ahLst/>
              <a:cxnLst>
                <a:cxn ang="0">
                  <a:pos x="T0" y="T1"/>
                </a:cxn>
                <a:cxn ang="0">
                  <a:pos x="T2" y="T3"/>
                </a:cxn>
                <a:cxn ang="0">
                  <a:pos x="T4" y="T5"/>
                </a:cxn>
                <a:cxn ang="0">
                  <a:pos x="T6" y="T7"/>
                </a:cxn>
                <a:cxn ang="0">
                  <a:pos x="T8" y="T9"/>
                </a:cxn>
              </a:cxnLst>
              <a:rect l="0" t="0" r="r" b="b"/>
              <a:pathLst>
                <a:path w="275" h="312">
                  <a:moveTo>
                    <a:pt x="263" y="312"/>
                  </a:moveTo>
                  <a:lnTo>
                    <a:pt x="0" y="11"/>
                  </a:lnTo>
                  <a:lnTo>
                    <a:pt x="13" y="0"/>
                  </a:lnTo>
                  <a:lnTo>
                    <a:pt x="275" y="301"/>
                  </a:lnTo>
                  <a:lnTo>
                    <a:pt x="263" y="31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2" name="Freeform 339"/>
            <p:cNvSpPr/>
            <p:nvPr/>
          </p:nvSpPr>
          <p:spPr bwMode="auto">
            <a:xfrm>
              <a:off x="3216474" y="1602904"/>
              <a:ext cx="347663" cy="271463"/>
            </a:xfrm>
            <a:custGeom>
              <a:avLst/>
              <a:gdLst>
                <a:gd name="T0" fmla="*/ 11 w 219"/>
                <a:gd name="T1" fmla="*/ 171 h 171"/>
                <a:gd name="T2" fmla="*/ 0 w 219"/>
                <a:gd name="T3" fmla="*/ 157 h 171"/>
                <a:gd name="T4" fmla="*/ 209 w 219"/>
                <a:gd name="T5" fmla="*/ 0 h 171"/>
                <a:gd name="T6" fmla="*/ 219 w 219"/>
                <a:gd name="T7" fmla="*/ 12 h 171"/>
                <a:gd name="T8" fmla="*/ 11 w 219"/>
                <a:gd name="T9" fmla="*/ 171 h 171"/>
              </a:gdLst>
              <a:ahLst/>
              <a:cxnLst>
                <a:cxn ang="0">
                  <a:pos x="T0" y="T1"/>
                </a:cxn>
                <a:cxn ang="0">
                  <a:pos x="T2" y="T3"/>
                </a:cxn>
                <a:cxn ang="0">
                  <a:pos x="T4" y="T5"/>
                </a:cxn>
                <a:cxn ang="0">
                  <a:pos x="T6" y="T7"/>
                </a:cxn>
                <a:cxn ang="0">
                  <a:pos x="T8" y="T9"/>
                </a:cxn>
              </a:cxnLst>
              <a:rect l="0" t="0" r="r" b="b"/>
              <a:pathLst>
                <a:path w="219" h="171">
                  <a:moveTo>
                    <a:pt x="11" y="171"/>
                  </a:moveTo>
                  <a:lnTo>
                    <a:pt x="0" y="157"/>
                  </a:lnTo>
                  <a:lnTo>
                    <a:pt x="209" y="0"/>
                  </a:lnTo>
                  <a:lnTo>
                    <a:pt x="219" y="12"/>
                  </a:lnTo>
                  <a:lnTo>
                    <a:pt x="11" y="171"/>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3" name="Freeform 340"/>
            <p:cNvSpPr/>
            <p:nvPr/>
          </p:nvSpPr>
          <p:spPr bwMode="auto">
            <a:xfrm>
              <a:off x="2865637" y="1855317"/>
              <a:ext cx="371475" cy="320675"/>
            </a:xfrm>
            <a:custGeom>
              <a:avLst/>
              <a:gdLst>
                <a:gd name="T0" fmla="*/ 10 w 234"/>
                <a:gd name="T1" fmla="*/ 202 h 202"/>
                <a:gd name="T2" fmla="*/ 0 w 234"/>
                <a:gd name="T3" fmla="*/ 190 h 202"/>
                <a:gd name="T4" fmla="*/ 224 w 234"/>
                <a:gd name="T5" fmla="*/ 0 h 202"/>
                <a:gd name="T6" fmla="*/ 234 w 234"/>
                <a:gd name="T7" fmla="*/ 12 h 202"/>
                <a:gd name="T8" fmla="*/ 10 w 234"/>
                <a:gd name="T9" fmla="*/ 202 h 202"/>
              </a:gdLst>
              <a:ahLst/>
              <a:cxnLst>
                <a:cxn ang="0">
                  <a:pos x="T0" y="T1"/>
                </a:cxn>
                <a:cxn ang="0">
                  <a:pos x="T2" y="T3"/>
                </a:cxn>
                <a:cxn ang="0">
                  <a:pos x="T4" y="T5"/>
                </a:cxn>
                <a:cxn ang="0">
                  <a:pos x="T6" y="T7"/>
                </a:cxn>
                <a:cxn ang="0">
                  <a:pos x="T8" y="T9"/>
                </a:cxn>
              </a:cxnLst>
              <a:rect l="0" t="0" r="r" b="b"/>
              <a:pathLst>
                <a:path w="234" h="202">
                  <a:moveTo>
                    <a:pt x="10" y="202"/>
                  </a:moveTo>
                  <a:lnTo>
                    <a:pt x="0" y="190"/>
                  </a:lnTo>
                  <a:lnTo>
                    <a:pt x="224" y="0"/>
                  </a:lnTo>
                  <a:lnTo>
                    <a:pt x="234" y="12"/>
                  </a:lnTo>
                  <a:lnTo>
                    <a:pt x="10" y="20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4" name="Freeform 341"/>
            <p:cNvSpPr/>
            <p:nvPr/>
          </p:nvSpPr>
          <p:spPr bwMode="auto">
            <a:xfrm>
              <a:off x="2287786" y="2072804"/>
              <a:ext cx="592138" cy="103188"/>
            </a:xfrm>
            <a:custGeom>
              <a:avLst/>
              <a:gdLst>
                <a:gd name="T0" fmla="*/ 370 w 373"/>
                <a:gd name="T1" fmla="*/ 65 h 65"/>
                <a:gd name="T2" fmla="*/ 0 w 373"/>
                <a:gd name="T3" fmla="*/ 16 h 65"/>
                <a:gd name="T4" fmla="*/ 3 w 373"/>
                <a:gd name="T5" fmla="*/ 0 h 65"/>
                <a:gd name="T6" fmla="*/ 373 w 373"/>
                <a:gd name="T7" fmla="*/ 48 h 65"/>
                <a:gd name="T8" fmla="*/ 370 w 373"/>
                <a:gd name="T9" fmla="*/ 65 h 65"/>
              </a:gdLst>
              <a:ahLst/>
              <a:cxnLst>
                <a:cxn ang="0">
                  <a:pos x="T0" y="T1"/>
                </a:cxn>
                <a:cxn ang="0">
                  <a:pos x="T2" y="T3"/>
                </a:cxn>
                <a:cxn ang="0">
                  <a:pos x="T4" y="T5"/>
                </a:cxn>
                <a:cxn ang="0">
                  <a:pos x="T6" y="T7"/>
                </a:cxn>
                <a:cxn ang="0">
                  <a:pos x="T8" y="T9"/>
                </a:cxn>
              </a:cxnLst>
              <a:rect l="0" t="0" r="r" b="b"/>
              <a:pathLst>
                <a:path w="373" h="65">
                  <a:moveTo>
                    <a:pt x="370" y="65"/>
                  </a:moveTo>
                  <a:lnTo>
                    <a:pt x="0" y="16"/>
                  </a:lnTo>
                  <a:lnTo>
                    <a:pt x="3" y="0"/>
                  </a:lnTo>
                  <a:lnTo>
                    <a:pt x="373" y="48"/>
                  </a:lnTo>
                  <a:lnTo>
                    <a:pt x="370" y="6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5" name="Freeform 342"/>
            <p:cNvSpPr/>
            <p:nvPr/>
          </p:nvSpPr>
          <p:spPr bwMode="auto">
            <a:xfrm>
              <a:off x="1727399" y="2079154"/>
              <a:ext cx="560388" cy="79375"/>
            </a:xfrm>
            <a:custGeom>
              <a:avLst/>
              <a:gdLst>
                <a:gd name="T0" fmla="*/ 2 w 353"/>
                <a:gd name="T1" fmla="*/ 50 h 50"/>
                <a:gd name="T2" fmla="*/ 0 w 353"/>
                <a:gd name="T3" fmla="*/ 35 h 50"/>
                <a:gd name="T4" fmla="*/ 351 w 353"/>
                <a:gd name="T5" fmla="*/ 0 h 50"/>
                <a:gd name="T6" fmla="*/ 353 w 353"/>
                <a:gd name="T7" fmla="*/ 17 h 50"/>
                <a:gd name="T8" fmla="*/ 2 w 353"/>
                <a:gd name="T9" fmla="*/ 50 h 50"/>
              </a:gdLst>
              <a:ahLst/>
              <a:cxnLst>
                <a:cxn ang="0">
                  <a:pos x="T0" y="T1"/>
                </a:cxn>
                <a:cxn ang="0">
                  <a:pos x="T2" y="T3"/>
                </a:cxn>
                <a:cxn ang="0">
                  <a:pos x="T4" y="T5"/>
                </a:cxn>
                <a:cxn ang="0">
                  <a:pos x="T6" y="T7"/>
                </a:cxn>
                <a:cxn ang="0">
                  <a:pos x="T8" y="T9"/>
                </a:cxn>
              </a:cxnLst>
              <a:rect l="0" t="0" r="r" b="b"/>
              <a:pathLst>
                <a:path w="353" h="50">
                  <a:moveTo>
                    <a:pt x="2" y="50"/>
                  </a:moveTo>
                  <a:lnTo>
                    <a:pt x="0" y="35"/>
                  </a:lnTo>
                  <a:lnTo>
                    <a:pt x="351" y="0"/>
                  </a:lnTo>
                  <a:lnTo>
                    <a:pt x="353" y="17"/>
                  </a:lnTo>
                  <a:lnTo>
                    <a:pt x="2" y="5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6" name="Freeform 343"/>
            <p:cNvSpPr/>
            <p:nvPr/>
          </p:nvSpPr>
          <p:spPr bwMode="auto">
            <a:xfrm>
              <a:off x="1001911" y="1918817"/>
              <a:ext cx="731838" cy="246063"/>
            </a:xfrm>
            <a:custGeom>
              <a:avLst/>
              <a:gdLst>
                <a:gd name="T0" fmla="*/ 455 w 461"/>
                <a:gd name="T1" fmla="*/ 155 h 155"/>
                <a:gd name="T2" fmla="*/ 0 w 461"/>
                <a:gd name="T3" fmla="*/ 16 h 155"/>
                <a:gd name="T4" fmla="*/ 5 w 461"/>
                <a:gd name="T5" fmla="*/ 0 h 155"/>
                <a:gd name="T6" fmla="*/ 461 w 461"/>
                <a:gd name="T7" fmla="*/ 140 h 155"/>
                <a:gd name="T8" fmla="*/ 455 w 461"/>
                <a:gd name="T9" fmla="*/ 155 h 155"/>
              </a:gdLst>
              <a:ahLst/>
              <a:cxnLst>
                <a:cxn ang="0">
                  <a:pos x="T0" y="T1"/>
                </a:cxn>
                <a:cxn ang="0">
                  <a:pos x="T2" y="T3"/>
                </a:cxn>
                <a:cxn ang="0">
                  <a:pos x="T4" y="T5"/>
                </a:cxn>
                <a:cxn ang="0">
                  <a:pos x="T6" y="T7"/>
                </a:cxn>
                <a:cxn ang="0">
                  <a:pos x="T8" y="T9"/>
                </a:cxn>
              </a:cxnLst>
              <a:rect l="0" t="0" r="r" b="b"/>
              <a:pathLst>
                <a:path w="461" h="155">
                  <a:moveTo>
                    <a:pt x="455" y="155"/>
                  </a:moveTo>
                  <a:lnTo>
                    <a:pt x="0" y="16"/>
                  </a:lnTo>
                  <a:lnTo>
                    <a:pt x="5" y="0"/>
                  </a:lnTo>
                  <a:lnTo>
                    <a:pt x="461" y="140"/>
                  </a:lnTo>
                  <a:lnTo>
                    <a:pt x="455" y="15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7" name="Freeform 344"/>
            <p:cNvSpPr/>
            <p:nvPr/>
          </p:nvSpPr>
          <p:spPr bwMode="auto">
            <a:xfrm>
              <a:off x="1378149" y="2145829"/>
              <a:ext cx="346075" cy="112713"/>
            </a:xfrm>
            <a:custGeom>
              <a:avLst/>
              <a:gdLst>
                <a:gd name="T0" fmla="*/ 5 w 218"/>
                <a:gd name="T1" fmla="*/ 71 h 71"/>
                <a:gd name="T2" fmla="*/ 0 w 218"/>
                <a:gd name="T3" fmla="*/ 54 h 71"/>
                <a:gd name="T4" fmla="*/ 215 w 218"/>
                <a:gd name="T5" fmla="*/ 0 h 71"/>
                <a:gd name="T6" fmla="*/ 218 w 218"/>
                <a:gd name="T7" fmla="*/ 15 h 71"/>
                <a:gd name="T8" fmla="*/ 5 w 218"/>
                <a:gd name="T9" fmla="*/ 71 h 71"/>
              </a:gdLst>
              <a:ahLst/>
              <a:cxnLst>
                <a:cxn ang="0">
                  <a:pos x="T0" y="T1"/>
                </a:cxn>
                <a:cxn ang="0">
                  <a:pos x="T2" y="T3"/>
                </a:cxn>
                <a:cxn ang="0">
                  <a:pos x="T4" y="T5"/>
                </a:cxn>
                <a:cxn ang="0">
                  <a:pos x="T6" y="T7"/>
                </a:cxn>
                <a:cxn ang="0">
                  <a:pos x="T8" y="T9"/>
                </a:cxn>
              </a:cxnLst>
              <a:rect l="0" t="0" r="r" b="b"/>
              <a:pathLst>
                <a:path w="218" h="71">
                  <a:moveTo>
                    <a:pt x="5" y="71"/>
                  </a:moveTo>
                  <a:lnTo>
                    <a:pt x="0" y="54"/>
                  </a:lnTo>
                  <a:lnTo>
                    <a:pt x="215" y="0"/>
                  </a:lnTo>
                  <a:lnTo>
                    <a:pt x="218" y="15"/>
                  </a:lnTo>
                  <a:lnTo>
                    <a:pt x="5" y="71"/>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8" name="Freeform 345"/>
            <p:cNvSpPr/>
            <p:nvPr/>
          </p:nvSpPr>
          <p:spPr bwMode="auto">
            <a:xfrm>
              <a:off x="1773436" y="2152179"/>
              <a:ext cx="1100138" cy="309563"/>
            </a:xfrm>
            <a:custGeom>
              <a:avLst/>
              <a:gdLst>
                <a:gd name="T0" fmla="*/ 0 w 496"/>
                <a:gd name="T1" fmla="*/ 140 h 140"/>
                <a:gd name="T2" fmla="*/ 0 w 496"/>
                <a:gd name="T3" fmla="*/ 140 h 140"/>
                <a:gd name="T4" fmla="*/ 1 w 496"/>
                <a:gd name="T5" fmla="*/ 135 h 140"/>
                <a:gd name="T6" fmla="*/ 1 w 496"/>
                <a:gd name="T7" fmla="*/ 129 h 140"/>
                <a:gd name="T8" fmla="*/ 493 w 496"/>
                <a:gd name="T9" fmla="*/ 0 h 140"/>
                <a:gd name="T10" fmla="*/ 496 w 496"/>
                <a:gd name="T11" fmla="*/ 11 h 140"/>
                <a:gd name="T12" fmla="*/ 0 w 496"/>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96" h="140">
                  <a:moveTo>
                    <a:pt x="0" y="140"/>
                  </a:moveTo>
                  <a:cubicBezTo>
                    <a:pt x="0" y="140"/>
                    <a:pt x="0" y="140"/>
                    <a:pt x="0" y="140"/>
                  </a:cubicBezTo>
                  <a:cubicBezTo>
                    <a:pt x="1" y="135"/>
                    <a:pt x="1" y="135"/>
                    <a:pt x="1" y="135"/>
                  </a:cubicBezTo>
                  <a:cubicBezTo>
                    <a:pt x="1" y="129"/>
                    <a:pt x="1" y="129"/>
                    <a:pt x="1" y="129"/>
                  </a:cubicBezTo>
                  <a:cubicBezTo>
                    <a:pt x="15" y="127"/>
                    <a:pt x="361" y="35"/>
                    <a:pt x="493" y="0"/>
                  </a:cubicBezTo>
                  <a:cubicBezTo>
                    <a:pt x="496" y="11"/>
                    <a:pt x="496" y="11"/>
                    <a:pt x="496" y="11"/>
                  </a:cubicBezTo>
                  <a:cubicBezTo>
                    <a:pt x="44" y="132"/>
                    <a:pt x="5" y="140"/>
                    <a:pt x="0" y="140"/>
                  </a:cubicBez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9" name="Freeform 346"/>
            <p:cNvSpPr/>
            <p:nvPr/>
          </p:nvSpPr>
          <p:spPr bwMode="auto">
            <a:xfrm>
              <a:off x="1773436" y="2085504"/>
              <a:ext cx="522288" cy="379413"/>
            </a:xfrm>
            <a:custGeom>
              <a:avLst/>
              <a:gdLst>
                <a:gd name="T0" fmla="*/ 8 w 329"/>
                <a:gd name="T1" fmla="*/ 239 h 239"/>
                <a:gd name="T2" fmla="*/ 0 w 329"/>
                <a:gd name="T3" fmla="*/ 225 h 239"/>
                <a:gd name="T4" fmla="*/ 321 w 329"/>
                <a:gd name="T5" fmla="*/ 0 h 239"/>
                <a:gd name="T6" fmla="*/ 329 w 329"/>
                <a:gd name="T7" fmla="*/ 14 h 239"/>
                <a:gd name="T8" fmla="*/ 8 w 329"/>
                <a:gd name="T9" fmla="*/ 239 h 239"/>
              </a:gdLst>
              <a:ahLst/>
              <a:cxnLst>
                <a:cxn ang="0">
                  <a:pos x="T0" y="T1"/>
                </a:cxn>
                <a:cxn ang="0">
                  <a:pos x="T2" y="T3"/>
                </a:cxn>
                <a:cxn ang="0">
                  <a:pos x="T4" y="T5"/>
                </a:cxn>
                <a:cxn ang="0">
                  <a:pos x="T6" y="T7"/>
                </a:cxn>
                <a:cxn ang="0">
                  <a:pos x="T8" y="T9"/>
                </a:cxn>
              </a:cxnLst>
              <a:rect l="0" t="0" r="r" b="b"/>
              <a:pathLst>
                <a:path w="329" h="239">
                  <a:moveTo>
                    <a:pt x="8" y="239"/>
                  </a:moveTo>
                  <a:lnTo>
                    <a:pt x="0" y="225"/>
                  </a:lnTo>
                  <a:lnTo>
                    <a:pt x="321" y="0"/>
                  </a:lnTo>
                  <a:lnTo>
                    <a:pt x="329" y="14"/>
                  </a:lnTo>
                  <a:lnTo>
                    <a:pt x="8" y="239"/>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0" name="Freeform 347"/>
            <p:cNvSpPr/>
            <p:nvPr/>
          </p:nvSpPr>
          <p:spPr bwMode="auto">
            <a:xfrm>
              <a:off x="2300486" y="1855317"/>
              <a:ext cx="925513" cy="230188"/>
            </a:xfrm>
            <a:custGeom>
              <a:avLst/>
              <a:gdLst>
                <a:gd name="T0" fmla="*/ 3 w 583"/>
                <a:gd name="T1" fmla="*/ 145 h 145"/>
                <a:gd name="T2" fmla="*/ 0 w 583"/>
                <a:gd name="T3" fmla="*/ 128 h 145"/>
                <a:gd name="T4" fmla="*/ 578 w 583"/>
                <a:gd name="T5" fmla="*/ 0 h 145"/>
                <a:gd name="T6" fmla="*/ 583 w 583"/>
                <a:gd name="T7" fmla="*/ 15 h 145"/>
                <a:gd name="T8" fmla="*/ 3 w 583"/>
                <a:gd name="T9" fmla="*/ 145 h 145"/>
              </a:gdLst>
              <a:ahLst/>
              <a:cxnLst>
                <a:cxn ang="0">
                  <a:pos x="T0" y="T1"/>
                </a:cxn>
                <a:cxn ang="0">
                  <a:pos x="T2" y="T3"/>
                </a:cxn>
                <a:cxn ang="0">
                  <a:pos x="T4" y="T5"/>
                </a:cxn>
                <a:cxn ang="0">
                  <a:pos x="T6" y="T7"/>
                </a:cxn>
                <a:cxn ang="0">
                  <a:pos x="T8" y="T9"/>
                </a:cxn>
              </a:cxnLst>
              <a:rect l="0" t="0" r="r" b="b"/>
              <a:pathLst>
                <a:path w="583" h="145">
                  <a:moveTo>
                    <a:pt x="3" y="145"/>
                  </a:moveTo>
                  <a:lnTo>
                    <a:pt x="0" y="128"/>
                  </a:lnTo>
                  <a:lnTo>
                    <a:pt x="578" y="0"/>
                  </a:lnTo>
                  <a:lnTo>
                    <a:pt x="583" y="15"/>
                  </a:lnTo>
                  <a:lnTo>
                    <a:pt x="3" y="14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1" name="Freeform 348"/>
            <p:cNvSpPr/>
            <p:nvPr/>
          </p:nvSpPr>
          <p:spPr bwMode="auto">
            <a:xfrm>
              <a:off x="2864049" y="2168054"/>
              <a:ext cx="161925" cy="465138"/>
            </a:xfrm>
            <a:custGeom>
              <a:avLst/>
              <a:gdLst>
                <a:gd name="T0" fmla="*/ 85 w 102"/>
                <a:gd name="T1" fmla="*/ 293 h 293"/>
                <a:gd name="T2" fmla="*/ 0 w 102"/>
                <a:gd name="T3" fmla="*/ 4 h 293"/>
                <a:gd name="T4" fmla="*/ 17 w 102"/>
                <a:gd name="T5" fmla="*/ 0 h 293"/>
                <a:gd name="T6" fmla="*/ 102 w 102"/>
                <a:gd name="T7" fmla="*/ 289 h 293"/>
                <a:gd name="T8" fmla="*/ 85 w 102"/>
                <a:gd name="T9" fmla="*/ 293 h 293"/>
              </a:gdLst>
              <a:ahLst/>
              <a:cxnLst>
                <a:cxn ang="0">
                  <a:pos x="T0" y="T1"/>
                </a:cxn>
                <a:cxn ang="0">
                  <a:pos x="T2" y="T3"/>
                </a:cxn>
                <a:cxn ang="0">
                  <a:pos x="T4" y="T5"/>
                </a:cxn>
                <a:cxn ang="0">
                  <a:pos x="T6" y="T7"/>
                </a:cxn>
                <a:cxn ang="0">
                  <a:pos x="T8" y="T9"/>
                </a:cxn>
              </a:cxnLst>
              <a:rect l="0" t="0" r="r" b="b"/>
              <a:pathLst>
                <a:path w="102" h="293">
                  <a:moveTo>
                    <a:pt x="85" y="293"/>
                  </a:moveTo>
                  <a:lnTo>
                    <a:pt x="0" y="4"/>
                  </a:lnTo>
                  <a:lnTo>
                    <a:pt x="17" y="0"/>
                  </a:lnTo>
                  <a:lnTo>
                    <a:pt x="102" y="289"/>
                  </a:lnTo>
                  <a:lnTo>
                    <a:pt x="85" y="293"/>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2" name="Freeform 349"/>
            <p:cNvSpPr/>
            <p:nvPr/>
          </p:nvSpPr>
          <p:spPr bwMode="auto">
            <a:xfrm>
              <a:off x="2616399" y="1496542"/>
              <a:ext cx="935038" cy="123825"/>
            </a:xfrm>
            <a:custGeom>
              <a:avLst/>
              <a:gdLst>
                <a:gd name="T0" fmla="*/ 587 w 589"/>
                <a:gd name="T1" fmla="*/ 78 h 78"/>
                <a:gd name="T2" fmla="*/ 0 w 589"/>
                <a:gd name="T3" fmla="*/ 16 h 78"/>
                <a:gd name="T4" fmla="*/ 1 w 589"/>
                <a:gd name="T5" fmla="*/ 0 h 78"/>
                <a:gd name="T6" fmla="*/ 589 w 589"/>
                <a:gd name="T7" fmla="*/ 61 h 78"/>
                <a:gd name="T8" fmla="*/ 587 w 589"/>
                <a:gd name="T9" fmla="*/ 78 h 78"/>
              </a:gdLst>
              <a:ahLst/>
              <a:cxnLst>
                <a:cxn ang="0">
                  <a:pos x="T0" y="T1"/>
                </a:cxn>
                <a:cxn ang="0">
                  <a:pos x="T2" y="T3"/>
                </a:cxn>
                <a:cxn ang="0">
                  <a:pos x="T4" y="T5"/>
                </a:cxn>
                <a:cxn ang="0">
                  <a:pos x="T6" y="T7"/>
                </a:cxn>
                <a:cxn ang="0">
                  <a:pos x="T8" y="T9"/>
                </a:cxn>
              </a:cxnLst>
              <a:rect l="0" t="0" r="r" b="b"/>
              <a:pathLst>
                <a:path w="589" h="78">
                  <a:moveTo>
                    <a:pt x="587" y="78"/>
                  </a:moveTo>
                  <a:lnTo>
                    <a:pt x="0" y="16"/>
                  </a:lnTo>
                  <a:lnTo>
                    <a:pt x="1" y="0"/>
                  </a:lnTo>
                  <a:lnTo>
                    <a:pt x="589" y="61"/>
                  </a:lnTo>
                  <a:lnTo>
                    <a:pt x="587" y="78"/>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3" name="Freeform 350"/>
            <p:cNvSpPr/>
            <p:nvPr/>
          </p:nvSpPr>
          <p:spPr bwMode="auto">
            <a:xfrm>
              <a:off x="2613224" y="1123479"/>
              <a:ext cx="534988" cy="392113"/>
            </a:xfrm>
            <a:custGeom>
              <a:avLst/>
              <a:gdLst>
                <a:gd name="T0" fmla="*/ 10 w 337"/>
                <a:gd name="T1" fmla="*/ 247 h 247"/>
                <a:gd name="T2" fmla="*/ 0 w 337"/>
                <a:gd name="T3" fmla="*/ 233 h 247"/>
                <a:gd name="T4" fmla="*/ 327 w 337"/>
                <a:gd name="T5" fmla="*/ 0 h 247"/>
                <a:gd name="T6" fmla="*/ 337 w 337"/>
                <a:gd name="T7" fmla="*/ 13 h 247"/>
                <a:gd name="T8" fmla="*/ 10 w 337"/>
                <a:gd name="T9" fmla="*/ 247 h 247"/>
              </a:gdLst>
              <a:ahLst/>
              <a:cxnLst>
                <a:cxn ang="0">
                  <a:pos x="T0" y="T1"/>
                </a:cxn>
                <a:cxn ang="0">
                  <a:pos x="T2" y="T3"/>
                </a:cxn>
                <a:cxn ang="0">
                  <a:pos x="T4" y="T5"/>
                </a:cxn>
                <a:cxn ang="0">
                  <a:pos x="T6" y="T7"/>
                </a:cxn>
                <a:cxn ang="0">
                  <a:pos x="T8" y="T9"/>
                </a:cxn>
              </a:cxnLst>
              <a:rect l="0" t="0" r="r" b="b"/>
              <a:pathLst>
                <a:path w="337" h="247">
                  <a:moveTo>
                    <a:pt x="10" y="247"/>
                  </a:moveTo>
                  <a:lnTo>
                    <a:pt x="0" y="233"/>
                  </a:lnTo>
                  <a:lnTo>
                    <a:pt x="327" y="0"/>
                  </a:lnTo>
                  <a:lnTo>
                    <a:pt x="337" y="13"/>
                  </a:lnTo>
                  <a:lnTo>
                    <a:pt x="10" y="247"/>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4" name="Freeform 351"/>
            <p:cNvSpPr/>
            <p:nvPr/>
          </p:nvSpPr>
          <p:spPr bwMode="auto">
            <a:xfrm>
              <a:off x="990799" y="1345729"/>
              <a:ext cx="257175" cy="582613"/>
            </a:xfrm>
            <a:custGeom>
              <a:avLst/>
              <a:gdLst>
                <a:gd name="T0" fmla="*/ 15 w 162"/>
                <a:gd name="T1" fmla="*/ 367 h 367"/>
                <a:gd name="T2" fmla="*/ 0 w 162"/>
                <a:gd name="T3" fmla="*/ 361 h 367"/>
                <a:gd name="T4" fmla="*/ 147 w 162"/>
                <a:gd name="T5" fmla="*/ 0 h 367"/>
                <a:gd name="T6" fmla="*/ 162 w 162"/>
                <a:gd name="T7" fmla="*/ 5 h 367"/>
                <a:gd name="T8" fmla="*/ 15 w 162"/>
                <a:gd name="T9" fmla="*/ 367 h 367"/>
              </a:gdLst>
              <a:ahLst/>
              <a:cxnLst>
                <a:cxn ang="0">
                  <a:pos x="T0" y="T1"/>
                </a:cxn>
                <a:cxn ang="0">
                  <a:pos x="T2" y="T3"/>
                </a:cxn>
                <a:cxn ang="0">
                  <a:pos x="T4" y="T5"/>
                </a:cxn>
                <a:cxn ang="0">
                  <a:pos x="T6" y="T7"/>
                </a:cxn>
                <a:cxn ang="0">
                  <a:pos x="T8" y="T9"/>
                </a:cxn>
              </a:cxnLst>
              <a:rect l="0" t="0" r="r" b="b"/>
              <a:pathLst>
                <a:path w="162" h="367">
                  <a:moveTo>
                    <a:pt x="15" y="367"/>
                  </a:moveTo>
                  <a:lnTo>
                    <a:pt x="0" y="361"/>
                  </a:lnTo>
                  <a:lnTo>
                    <a:pt x="147" y="0"/>
                  </a:lnTo>
                  <a:lnTo>
                    <a:pt x="162" y="5"/>
                  </a:lnTo>
                  <a:lnTo>
                    <a:pt x="15" y="367"/>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5" name="Freeform 352"/>
            <p:cNvSpPr/>
            <p:nvPr/>
          </p:nvSpPr>
          <p:spPr bwMode="auto">
            <a:xfrm>
              <a:off x="1236861" y="1334617"/>
              <a:ext cx="404813" cy="558800"/>
            </a:xfrm>
            <a:custGeom>
              <a:avLst/>
              <a:gdLst>
                <a:gd name="T0" fmla="*/ 242 w 255"/>
                <a:gd name="T1" fmla="*/ 352 h 352"/>
                <a:gd name="T2" fmla="*/ 0 w 255"/>
                <a:gd name="T3" fmla="*/ 10 h 352"/>
                <a:gd name="T4" fmla="*/ 13 w 255"/>
                <a:gd name="T5" fmla="*/ 0 h 352"/>
                <a:gd name="T6" fmla="*/ 255 w 255"/>
                <a:gd name="T7" fmla="*/ 343 h 352"/>
                <a:gd name="T8" fmla="*/ 242 w 255"/>
                <a:gd name="T9" fmla="*/ 352 h 352"/>
              </a:gdLst>
              <a:ahLst/>
              <a:cxnLst>
                <a:cxn ang="0">
                  <a:pos x="T0" y="T1"/>
                </a:cxn>
                <a:cxn ang="0">
                  <a:pos x="T2" y="T3"/>
                </a:cxn>
                <a:cxn ang="0">
                  <a:pos x="T4" y="T5"/>
                </a:cxn>
                <a:cxn ang="0">
                  <a:pos x="T6" y="T7"/>
                </a:cxn>
                <a:cxn ang="0">
                  <a:pos x="T8" y="T9"/>
                </a:cxn>
              </a:cxnLst>
              <a:rect l="0" t="0" r="r" b="b"/>
              <a:pathLst>
                <a:path w="255" h="352">
                  <a:moveTo>
                    <a:pt x="242" y="352"/>
                  </a:moveTo>
                  <a:lnTo>
                    <a:pt x="0" y="10"/>
                  </a:lnTo>
                  <a:lnTo>
                    <a:pt x="13" y="0"/>
                  </a:lnTo>
                  <a:lnTo>
                    <a:pt x="255" y="343"/>
                  </a:lnTo>
                  <a:lnTo>
                    <a:pt x="242" y="35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6" name="Freeform 353"/>
            <p:cNvSpPr/>
            <p:nvPr/>
          </p:nvSpPr>
          <p:spPr bwMode="auto">
            <a:xfrm>
              <a:off x="1640086" y="1863254"/>
              <a:ext cx="666750" cy="231775"/>
            </a:xfrm>
            <a:custGeom>
              <a:avLst/>
              <a:gdLst>
                <a:gd name="T0" fmla="*/ 415 w 420"/>
                <a:gd name="T1" fmla="*/ 146 h 146"/>
                <a:gd name="T2" fmla="*/ 0 w 420"/>
                <a:gd name="T3" fmla="*/ 16 h 146"/>
                <a:gd name="T4" fmla="*/ 6 w 420"/>
                <a:gd name="T5" fmla="*/ 0 h 146"/>
                <a:gd name="T6" fmla="*/ 420 w 420"/>
                <a:gd name="T7" fmla="*/ 130 h 146"/>
                <a:gd name="T8" fmla="*/ 415 w 420"/>
                <a:gd name="T9" fmla="*/ 146 h 146"/>
              </a:gdLst>
              <a:ahLst/>
              <a:cxnLst>
                <a:cxn ang="0">
                  <a:pos x="T0" y="T1"/>
                </a:cxn>
                <a:cxn ang="0">
                  <a:pos x="T2" y="T3"/>
                </a:cxn>
                <a:cxn ang="0">
                  <a:pos x="T4" y="T5"/>
                </a:cxn>
                <a:cxn ang="0">
                  <a:pos x="T6" y="T7"/>
                </a:cxn>
                <a:cxn ang="0">
                  <a:pos x="T8" y="T9"/>
                </a:cxn>
              </a:cxnLst>
              <a:rect l="0" t="0" r="r" b="b"/>
              <a:pathLst>
                <a:path w="420" h="146">
                  <a:moveTo>
                    <a:pt x="415" y="146"/>
                  </a:moveTo>
                  <a:lnTo>
                    <a:pt x="0" y="16"/>
                  </a:lnTo>
                  <a:lnTo>
                    <a:pt x="6" y="0"/>
                  </a:lnTo>
                  <a:lnTo>
                    <a:pt x="420" y="130"/>
                  </a:lnTo>
                  <a:lnTo>
                    <a:pt x="415" y="146"/>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7" name="Freeform 354"/>
            <p:cNvSpPr/>
            <p:nvPr/>
          </p:nvSpPr>
          <p:spPr bwMode="auto">
            <a:xfrm>
              <a:off x="1624211" y="1872779"/>
              <a:ext cx="111125" cy="280988"/>
            </a:xfrm>
            <a:custGeom>
              <a:avLst/>
              <a:gdLst>
                <a:gd name="T0" fmla="*/ 53 w 70"/>
                <a:gd name="T1" fmla="*/ 177 h 177"/>
                <a:gd name="T2" fmla="*/ 0 w 70"/>
                <a:gd name="T3" fmla="*/ 4 h 177"/>
                <a:gd name="T4" fmla="*/ 17 w 70"/>
                <a:gd name="T5" fmla="*/ 0 h 177"/>
                <a:gd name="T6" fmla="*/ 70 w 70"/>
                <a:gd name="T7" fmla="*/ 172 h 177"/>
                <a:gd name="T8" fmla="*/ 53 w 70"/>
                <a:gd name="T9" fmla="*/ 177 h 177"/>
              </a:gdLst>
              <a:ahLst/>
              <a:cxnLst>
                <a:cxn ang="0">
                  <a:pos x="T0" y="T1"/>
                </a:cxn>
                <a:cxn ang="0">
                  <a:pos x="T2" y="T3"/>
                </a:cxn>
                <a:cxn ang="0">
                  <a:pos x="T4" y="T5"/>
                </a:cxn>
                <a:cxn ang="0">
                  <a:pos x="T6" y="T7"/>
                </a:cxn>
                <a:cxn ang="0">
                  <a:pos x="T8" y="T9"/>
                </a:cxn>
              </a:cxnLst>
              <a:rect l="0" t="0" r="r" b="b"/>
              <a:pathLst>
                <a:path w="70" h="177">
                  <a:moveTo>
                    <a:pt x="53" y="177"/>
                  </a:moveTo>
                  <a:lnTo>
                    <a:pt x="0" y="4"/>
                  </a:lnTo>
                  <a:lnTo>
                    <a:pt x="17" y="0"/>
                  </a:lnTo>
                  <a:lnTo>
                    <a:pt x="70" y="172"/>
                  </a:lnTo>
                  <a:lnTo>
                    <a:pt x="53" y="177"/>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8" name="Freeform 355"/>
            <p:cNvSpPr/>
            <p:nvPr/>
          </p:nvSpPr>
          <p:spPr bwMode="auto">
            <a:xfrm>
              <a:off x="1367036" y="1866429"/>
              <a:ext cx="277813" cy="382588"/>
            </a:xfrm>
            <a:custGeom>
              <a:avLst/>
              <a:gdLst>
                <a:gd name="T0" fmla="*/ 13 w 175"/>
                <a:gd name="T1" fmla="*/ 241 h 241"/>
                <a:gd name="T2" fmla="*/ 0 w 175"/>
                <a:gd name="T3" fmla="*/ 231 h 241"/>
                <a:gd name="T4" fmla="*/ 162 w 175"/>
                <a:gd name="T5" fmla="*/ 0 h 241"/>
                <a:gd name="T6" fmla="*/ 175 w 175"/>
                <a:gd name="T7" fmla="*/ 10 h 241"/>
                <a:gd name="T8" fmla="*/ 13 w 175"/>
                <a:gd name="T9" fmla="*/ 241 h 241"/>
              </a:gdLst>
              <a:ahLst/>
              <a:cxnLst>
                <a:cxn ang="0">
                  <a:pos x="T0" y="T1"/>
                </a:cxn>
                <a:cxn ang="0">
                  <a:pos x="T2" y="T3"/>
                </a:cxn>
                <a:cxn ang="0">
                  <a:pos x="T4" y="T5"/>
                </a:cxn>
                <a:cxn ang="0">
                  <a:pos x="T6" y="T7"/>
                </a:cxn>
                <a:cxn ang="0">
                  <a:pos x="T8" y="T9"/>
                </a:cxn>
              </a:cxnLst>
              <a:rect l="0" t="0" r="r" b="b"/>
              <a:pathLst>
                <a:path w="175" h="241">
                  <a:moveTo>
                    <a:pt x="13" y="241"/>
                  </a:moveTo>
                  <a:lnTo>
                    <a:pt x="0" y="231"/>
                  </a:lnTo>
                  <a:lnTo>
                    <a:pt x="162" y="0"/>
                  </a:lnTo>
                  <a:lnTo>
                    <a:pt x="175" y="10"/>
                  </a:lnTo>
                  <a:lnTo>
                    <a:pt x="13" y="241"/>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9" name="Freeform 356"/>
            <p:cNvSpPr/>
            <p:nvPr/>
          </p:nvSpPr>
          <p:spPr bwMode="auto">
            <a:xfrm>
              <a:off x="1224161" y="982192"/>
              <a:ext cx="458788" cy="374650"/>
            </a:xfrm>
            <a:custGeom>
              <a:avLst/>
              <a:gdLst>
                <a:gd name="T0" fmla="*/ 9 w 289"/>
                <a:gd name="T1" fmla="*/ 236 h 236"/>
                <a:gd name="T2" fmla="*/ 0 w 289"/>
                <a:gd name="T3" fmla="*/ 223 h 236"/>
                <a:gd name="T4" fmla="*/ 279 w 289"/>
                <a:gd name="T5" fmla="*/ 0 h 236"/>
                <a:gd name="T6" fmla="*/ 289 w 289"/>
                <a:gd name="T7" fmla="*/ 12 h 236"/>
                <a:gd name="T8" fmla="*/ 9 w 289"/>
                <a:gd name="T9" fmla="*/ 236 h 236"/>
              </a:gdLst>
              <a:ahLst/>
              <a:cxnLst>
                <a:cxn ang="0">
                  <a:pos x="T0" y="T1"/>
                </a:cxn>
                <a:cxn ang="0">
                  <a:pos x="T2" y="T3"/>
                </a:cxn>
                <a:cxn ang="0">
                  <a:pos x="T4" y="T5"/>
                </a:cxn>
                <a:cxn ang="0">
                  <a:pos x="T6" y="T7"/>
                </a:cxn>
                <a:cxn ang="0">
                  <a:pos x="T8" y="T9"/>
                </a:cxn>
              </a:cxnLst>
              <a:rect l="0" t="0" r="r" b="b"/>
              <a:pathLst>
                <a:path w="289" h="236">
                  <a:moveTo>
                    <a:pt x="9" y="236"/>
                  </a:moveTo>
                  <a:lnTo>
                    <a:pt x="0" y="223"/>
                  </a:lnTo>
                  <a:lnTo>
                    <a:pt x="279" y="0"/>
                  </a:lnTo>
                  <a:lnTo>
                    <a:pt x="289" y="12"/>
                  </a:lnTo>
                  <a:lnTo>
                    <a:pt x="9" y="236"/>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0" name="Freeform 357"/>
            <p:cNvSpPr/>
            <p:nvPr/>
          </p:nvSpPr>
          <p:spPr bwMode="auto">
            <a:xfrm>
              <a:off x="1657549" y="986954"/>
              <a:ext cx="485775" cy="579438"/>
            </a:xfrm>
            <a:custGeom>
              <a:avLst/>
              <a:gdLst>
                <a:gd name="T0" fmla="*/ 294 w 306"/>
                <a:gd name="T1" fmla="*/ 365 h 365"/>
                <a:gd name="T2" fmla="*/ 0 w 306"/>
                <a:gd name="T3" fmla="*/ 11 h 365"/>
                <a:gd name="T4" fmla="*/ 13 w 306"/>
                <a:gd name="T5" fmla="*/ 0 h 365"/>
                <a:gd name="T6" fmla="*/ 306 w 306"/>
                <a:gd name="T7" fmla="*/ 356 h 365"/>
                <a:gd name="T8" fmla="*/ 294 w 306"/>
                <a:gd name="T9" fmla="*/ 365 h 365"/>
              </a:gdLst>
              <a:ahLst/>
              <a:cxnLst>
                <a:cxn ang="0">
                  <a:pos x="T0" y="T1"/>
                </a:cxn>
                <a:cxn ang="0">
                  <a:pos x="T2" y="T3"/>
                </a:cxn>
                <a:cxn ang="0">
                  <a:pos x="T4" y="T5"/>
                </a:cxn>
                <a:cxn ang="0">
                  <a:pos x="T6" y="T7"/>
                </a:cxn>
                <a:cxn ang="0">
                  <a:pos x="T8" y="T9"/>
                </a:cxn>
              </a:cxnLst>
              <a:rect l="0" t="0" r="r" b="b"/>
              <a:pathLst>
                <a:path w="306" h="365">
                  <a:moveTo>
                    <a:pt x="294" y="365"/>
                  </a:moveTo>
                  <a:lnTo>
                    <a:pt x="0" y="11"/>
                  </a:lnTo>
                  <a:lnTo>
                    <a:pt x="13" y="0"/>
                  </a:lnTo>
                  <a:lnTo>
                    <a:pt x="306" y="356"/>
                  </a:lnTo>
                  <a:lnTo>
                    <a:pt x="294" y="36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1" name="Freeform 358"/>
            <p:cNvSpPr/>
            <p:nvPr/>
          </p:nvSpPr>
          <p:spPr bwMode="auto">
            <a:xfrm>
              <a:off x="1624211" y="1537817"/>
              <a:ext cx="512763" cy="344488"/>
            </a:xfrm>
            <a:custGeom>
              <a:avLst/>
              <a:gdLst>
                <a:gd name="T0" fmla="*/ 9 w 323"/>
                <a:gd name="T1" fmla="*/ 217 h 217"/>
                <a:gd name="T2" fmla="*/ 0 w 323"/>
                <a:gd name="T3" fmla="*/ 203 h 217"/>
                <a:gd name="T4" fmla="*/ 315 w 323"/>
                <a:gd name="T5" fmla="*/ 0 h 217"/>
                <a:gd name="T6" fmla="*/ 323 w 323"/>
                <a:gd name="T7" fmla="*/ 14 h 217"/>
                <a:gd name="T8" fmla="*/ 9 w 323"/>
                <a:gd name="T9" fmla="*/ 217 h 217"/>
              </a:gdLst>
              <a:ahLst/>
              <a:cxnLst>
                <a:cxn ang="0">
                  <a:pos x="T0" y="T1"/>
                </a:cxn>
                <a:cxn ang="0">
                  <a:pos x="T2" y="T3"/>
                </a:cxn>
                <a:cxn ang="0">
                  <a:pos x="T4" y="T5"/>
                </a:cxn>
                <a:cxn ang="0">
                  <a:pos x="T6" y="T7"/>
                </a:cxn>
                <a:cxn ang="0">
                  <a:pos x="T8" y="T9"/>
                </a:cxn>
              </a:cxnLst>
              <a:rect l="0" t="0" r="r" b="b"/>
              <a:pathLst>
                <a:path w="323" h="217">
                  <a:moveTo>
                    <a:pt x="9" y="217"/>
                  </a:moveTo>
                  <a:lnTo>
                    <a:pt x="0" y="203"/>
                  </a:lnTo>
                  <a:lnTo>
                    <a:pt x="315" y="0"/>
                  </a:lnTo>
                  <a:lnTo>
                    <a:pt x="323" y="14"/>
                  </a:lnTo>
                  <a:lnTo>
                    <a:pt x="9" y="217"/>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2" name="Freeform 359"/>
            <p:cNvSpPr/>
            <p:nvPr/>
          </p:nvSpPr>
          <p:spPr bwMode="auto">
            <a:xfrm>
              <a:off x="1006674" y="1863254"/>
              <a:ext cx="628650" cy="66675"/>
            </a:xfrm>
            <a:custGeom>
              <a:avLst/>
              <a:gdLst>
                <a:gd name="T0" fmla="*/ 0 w 396"/>
                <a:gd name="T1" fmla="*/ 42 h 42"/>
                <a:gd name="T2" fmla="*/ 0 w 396"/>
                <a:gd name="T3" fmla="*/ 25 h 42"/>
                <a:gd name="T4" fmla="*/ 395 w 396"/>
                <a:gd name="T5" fmla="*/ 0 h 42"/>
                <a:gd name="T6" fmla="*/ 396 w 396"/>
                <a:gd name="T7" fmla="*/ 17 h 42"/>
                <a:gd name="T8" fmla="*/ 0 w 396"/>
                <a:gd name="T9" fmla="*/ 42 h 42"/>
              </a:gdLst>
              <a:ahLst/>
              <a:cxnLst>
                <a:cxn ang="0">
                  <a:pos x="T0" y="T1"/>
                </a:cxn>
                <a:cxn ang="0">
                  <a:pos x="T2" y="T3"/>
                </a:cxn>
                <a:cxn ang="0">
                  <a:pos x="T4" y="T5"/>
                </a:cxn>
                <a:cxn ang="0">
                  <a:pos x="T6" y="T7"/>
                </a:cxn>
                <a:cxn ang="0">
                  <a:pos x="T8" y="T9"/>
                </a:cxn>
              </a:cxnLst>
              <a:rect l="0" t="0" r="r" b="b"/>
              <a:pathLst>
                <a:path w="396" h="42">
                  <a:moveTo>
                    <a:pt x="0" y="42"/>
                  </a:moveTo>
                  <a:lnTo>
                    <a:pt x="0" y="25"/>
                  </a:lnTo>
                  <a:lnTo>
                    <a:pt x="395" y="0"/>
                  </a:lnTo>
                  <a:lnTo>
                    <a:pt x="396" y="17"/>
                  </a:lnTo>
                  <a:lnTo>
                    <a:pt x="0" y="4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3" name="Freeform 360"/>
            <p:cNvSpPr/>
            <p:nvPr/>
          </p:nvSpPr>
          <p:spPr bwMode="auto">
            <a:xfrm>
              <a:off x="2132211" y="1491779"/>
              <a:ext cx="490538" cy="71438"/>
            </a:xfrm>
            <a:custGeom>
              <a:avLst/>
              <a:gdLst>
                <a:gd name="T0" fmla="*/ 2 w 309"/>
                <a:gd name="T1" fmla="*/ 45 h 45"/>
                <a:gd name="T2" fmla="*/ 0 w 309"/>
                <a:gd name="T3" fmla="*/ 28 h 45"/>
                <a:gd name="T4" fmla="*/ 307 w 309"/>
                <a:gd name="T5" fmla="*/ 0 h 45"/>
                <a:gd name="T6" fmla="*/ 309 w 309"/>
                <a:gd name="T7" fmla="*/ 17 h 45"/>
                <a:gd name="T8" fmla="*/ 2 w 309"/>
                <a:gd name="T9" fmla="*/ 45 h 45"/>
              </a:gdLst>
              <a:ahLst/>
              <a:cxnLst>
                <a:cxn ang="0">
                  <a:pos x="T0" y="T1"/>
                </a:cxn>
                <a:cxn ang="0">
                  <a:pos x="T2" y="T3"/>
                </a:cxn>
                <a:cxn ang="0">
                  <a:pos x="T4" y="T5"/>
                </a:cxn>
                <a:cxn ang="0">
                  <a:pos x="T6" y="T7"/>
                </a:cxn>
                <a:cxn ang="0">
                  <a:pos x="T8" y="T9"/>
                </a:cxn>
              </a:cxnLst>
              <a:rect l="0" t="0" r="r" b="b"/>
              <a:pathLst>
                <a:path w="309" h="45">
                  <a:moveTo>
                    <a:pt x="2" y="45"/>
                  </a:moveTo>
                  <a:lnTo>
                    <a:pt x="0" y="28"/>
                  </a:lnTo>
                  <a:lnTo>
                    <a:pt x="307" y="0"/>
                  </a:lnTo>
                  <a:lnTo>
                    <a:pt x="309" y="17"/>
                  </a:lnTo>
                  <a:lnTo>
                    <a:pt x="2" y="4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4" name="Freeform 361"/>
            <p:cNvSpPr/>
            <p:nvPr/>
          </p:nvSpPr>
          <p:spPr bwMode="auto">
            <a:xfrm>
              <a:off x="2427487" y="820267"/>
              <a:ext cx="717550" cy="320675"/>
            </a:xfrm>
            <a:custGeom>
              <a:avLst/>
              <a:gdLst>
                <a:gd name="T0" fmla="*/ 447 w 452"/>
                <a:gd name="T1" fmla="*/ 202 h 202"/>
                <a:gd name="T2" fmla="*/ 0 w 452"/>
                <a:gd name="T3" fmla="*/ 14 h 202"/>
                <a:gd name="T4" fmla="*/ 7 w 452"/>
                <a:gd name="T5" fmla="*/ 0 h 202"/>
                <a:gd name="T6" fmla="*/ 452 w 452"/>
                <a:gd name="T7" fmla="*/ 188 h 202"/>
                <a:gd name="T8" fmla="*/ 447 w 452"/>
                <a:gd name="T9" fmla="*/ 202 h 202"/>
              </a:gdLst>
              <a:ahLst/>
              <a:cxnLst>
                <a:cxn ang="0">
                  <a:pos x="T0" y="T1"/>
                </a:cxn>
                <a:cxn ang="0">
                  <a:pos x="T2" y="T3"/>
                </a:cxn>
                <a:cxn ang="0">
                  <a:pos x="T4" y="T5"/>
                </a:cxn>
                <a:cxn ang="0">
                  <a:pos x="T6" y="T7"/>
                </a:cxn>
                <a:cxn ang="0">
                  <a:pos x="T8" y="T9"/>
                </a:cxn>
              </a:cxnLst>
              <a:rect l="0" t="0" r="r" b="b"/>
              <a:pathLst>
                <a:path w="452" h="202">
                  <a:moveTo>
                    <a:pt x="447" y="202"/>
                  </a:moveTo>
                  <a:lnTo>
                    <a:pt x="0" y="14"/>
                  </a:lnTo>
                  <a:lnTo>
                    <a:pt x="7" y="0"/>
                  </a:lnTo>
                  <a:lnTo>
                    <a:pt x="452" y="188"/>
                  </a:lnTo>
                  <a:lnTo>
                    <a:pt x="447" y="20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5" name="Freeform 362"/>
            <p:cNvSpPr/>
            <p:nvPr/>
          </p:nvSpPr>
          <p:spPr bwMode="auto">
            <a:xfrm>
              <a:off x="1662311" y="817092"/>
              <a:ext cx="773113" cy="184150"/>
            </a:xfrm>
            <a:custGeom>
              <a:avLst/>
              <a:gdLst>
                <a:gd name="T0" fmla="*/ 3 w 487"/>
                <a:gd name="T1" fmla="*/ 116 h 116"/>
                <a:gd name="T2" fmla="*/ 0 w 487"/>
                <a:gd name="T3" fmla="*/ 100 h 116"/>
                <a:gd name="T4" fmla="*/ 483 w 487"/>
                <a:gd name="T5" fmla="*/ 0 h 116"/>
                <a:gd name="T6" fmla="*/ 487 w 487"/>
                <a:gd name="T7" fmla="*/ 17 h 116"/>
                <a:gd name="T8" fmla="*/ 3 w 487"/>
                <a:gd name="T9" fmla="*/ 116 h 116"/>
              </a:gdLst>
              <a:ahLst/>
              <a:cxnLst>
                <a:cxn ang="0">
                  <a:pos x="T0" y="T1"/>
                </a:cxn>
                <a:cxn ang="0">
                  <a:pos x="T2" y="T3"/>
                </a:cxn>
                <a:cxn ang="0">
                  <a:pos x="T4" y="T5"/>
                </a:cxn>
                <a:cxn ang="0">
                  <a:pos x="T6" y="T7"/>
                </a:cxn>
                <a:cxn ang="0">
                  <a:pos x="T8" y="T9"/>
                </a:cxn>
              </a:cxnLst>
              <a:rect l="0" t="0" r="r" b="b"/>
              <a:pathLst>
                <a:path w="487" h="116">
                  <a:moveTo>
                    <a:pt x="3" y="116"/>
                  </a:moveTo>
                  <a:lnTo>
                    <a:pt x="0" y="100"/>
                  </a:lnTo>
                  <a:lnTo>
                    <a:pt x="483" y="0"/>
                  </a:lnTo>
                  <a:lnTo>
                    <a:pt x="487" y="17"/>
                  </a:lnTo>
                  <a:lnTo>
                    <a:pt x="3" y="116"/>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6" name="Freeform 363"/>
            <p:cNvSpPr/>
            <p:nvPr/>
          </p:nvSpPr>
          <p:spPr bwMode="auto">
            <a:xfrm>
              <a:off x="2421137" y="826617"/>
              <a:ext cx="214313" cy="682625"/>
            </a:xfrm>
            <a:custGeom>
              <a:avLst/>
              <a:gdLst>
                <a:gd name="T0" fmla="*/ 120 w 135"/>
                <a:gd name="T1" fmla="*/ 430 h 430"/>
                <a:gd name="T2" fmla="*/ 0 w 135"/>
                <a:gd name="T3" fmla="*/ 6 h 430"/>
                <a:gd name="T4" fmla="*/ 15 w 135"/>
                <a:gd name="T5" fmla="*/ 0 h 430"/>
                <a:gd name="T6" fmla="*/ 135 w 135"/>
                <a:gd name="T7" fmla="*/ 426 h 430"/>
                <a:gd name="T8" fmla="*/ 120 w 135"/>
                <a:gd name="T9" fmla="*/ 430 h 430"/>
              </a:gdLst>
              <a:ahLst/>
              <a:cxnLst>
                <a:cxn ang="0">
                  <a:pos x="T0" y="T1"/>
                </a:cxn>
                <a:cxn ang="0">
                  <a:pos x="T2" y="T3"/>
                </a:cxn>
                <a:cxn ang="0">
                  <a:pos x="T4" y="T5"/>
                </a:cxn>
                <a:cxn ang="0">
                  <a:pos x="T6" y="T7"/>
                </a:cxn>
                <a:cxn ang="0">
                  <a:pos x="T8" y="T9"/>
                </a:cxn>
              </a:cxnLst>
              <a:rect l="0" t="0" r="r" b="b"/>
              <a:pathLst>
                <a:path w="135" h="430">
                  <a:moveTo>
                    <a:pt x="120" y="430"/>
                  </a:moveTo>
                  <a:lnTo>
                    <a:pt x="0" y="6"/>
                  </a:lnTo>
                  <a:lnTo>
                    <a:pt x="15" y="0"/>
                  </a:lnTo>
                  <a:lnTo>
                    <a:pt x="135" y="426"/>
                  </a:lnTo>
                  <a:lnTo>
                    <a:pt x="120" y="43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7" name="Freeform 364"/>
            <p:cNvSpPr/>
            <p:nvPr/>
          </p:nvSpPr>
          <p:spPr bwMode="auto">
            <a:xfrm>
              <a:off x="2108399" y="839317"/>
              <a:ext cx="330200" cy="712788"/>
            </a:xfrm>
            <a:custGeom>
              <a:avLst/>
              <a:gdLst>
                <a:gd name="T0" fmla="*/ 15 w 208"/>
                <a:gd name="T1" fmla="*/ 449 h 449"/>
                <a:gd name="T2" fmla="*/ 0 w 208"/>
                <a:gd name="T3" fmla="*/ 442 h 449"/>
                <a:gd name="T4" fmla="*/ 192 w 208"/>
                <a:gd name="T5" fmla="*/ 0 h 449"/>
                <a:gd name="T6" fmla="*/ 208 w 208"/>
                <a:gd name="T7" fmla="*/ 6 h 449"/>
                <a:gd name="T8" fmla="*/ 15 w 208"/>
                <a:gd name="T9" fmla="*/ 449 h 449"/>
              </a:gdLst>
              <a:ahLst/>
              <a:cxnLst>
                <a:cxn ang="0">
                  <a:pos x="T0" y="T1"/>
                </a:cxn>
                <a:cxn ang="0">
                  <a:pos x="T2" y="T3"/>
                </a:cxn>
                <a:cxn ang="0">
                  <a:pos x="T4" y="T5"/>
                </a:cxn>
                <a:cxn ang="0">
                  <a:pos x="T6" y="T7"/>
                </a:cxn>
                <a:cxn ang="0">
                  <a:pos x="T8" y="T9"/>
                </a:cxn>
              </a:cxnLst>
              <a:rect l="0" t="0" r="r" b="b"/>
              <a:pathLst>
                <a:path w="208" h="449">
                  <a:moveTo>
                    <a:pt x="15" y="449"/>
                  </a:moveTo>
                  <a:lnTo>
                    <a:pt x="0" y="442"/>
                  </a:lnTo>
                  <a:lnTo>
                    <a:pt x="192" y="0"/>
                  </a:lnTo>
                  <a:lnTo>
                    <a:pt x="208" y="6"/>
                  </a:lnTo>
                  <a:lnTo>
                    <a:pt x="15" y="449"/>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8" name="Freeform 365"/>
            <p:cNvSpPr/>
            <p:nvPr/>
          </p:nvSpPr>
          <p:spPr bwMode="auto">
            <a:xfrm>
              <a:off x="1613099" y="990129"/>
              <a:ext cx="65088" cy="869950"/>
            </a:xfrm>
            <a:custGeom>
              <a:avLst/>
              <a:gdLst>
                <a:gd name="T0" fmla="*/ 17 w 41"/>
                <a:gd name="T1" fmla="*/ 548 h 548"/>
                <a:gd name="T2" fmla="*/ 0 w 41"/>
                <a:gd name="T3" fmla="*/ 548 h 548"/>
                <a:gd name="T4" fmla="*/ 24 w 41"/>
                <a:gd name="T5" fmla="*/ 0 h 548"/>
                <a:gd name="T6" fmla="*/ 41 w 41"/>
                <a:gd name="T7" fmla="*/ 2 h 548"/>
                <a:gd name="T8" fmla="*/ 17 w 41"/>
                <a:gd name="T9" fmla="*/ 548 h 548"/>
              </a:gdLst>
              <a:ahLst/>
              <a:cxnLst>
                <a:cxn ang="0">
                  <a:pos x="T0" y="T1"/>
                </a:cxn>
                <a:cxn ang="0">
                  <a:pos x="T2" y="T3"/>
                </a:cxn>
                <a:cxn ang="0">
                  <a:pos x="T4" y="T5"/>
                </a:cxn>
                <a:cxn ang="0">
                  <a:pos x="T6" y="T7"/>
                </a:cxn>
                <a:cxn ang="0">
                  <a:pos x="T8" y="T9"/>
                </a:cxn>
              </a:cxnLst>
              <a:rect l="0" t="0" r="r" b="b"/>
              <a:pathLst>
                <a:path w="41" h="548">
                  <a:moveTo>
                    <a:pt x="17" y="548"/>
                  </a:moveTo>
                  <a:lnTo>
                    <a:pt x="0" y="548"/>
                  </a:lnTo>
                  <a:lnTo>
                    <a:pt x="24" y="0"/>
                  </a:lnTo>
                  <a:lnTo>
                    <a:pt x="41" y="2"/>
                  </a:lnTo>
                  <a:lnTo>
                    <a:pt x="17" y="548"/>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59" name="Freeform 366"/>
            <p:cNvSpPr/>
            <p:nvPr/>
          </p:nvSpPr>
          <p:spPr bwMode="auto">
            <a:xfrm>
              <a:off x="2611637" y="1499717"/>
              <a:ext cx="276225" cy="658813"/>
            </a:xfrm>
            <a:custGeom>
              <a:avLst/>
              <a:gdLst>
                <a:gd name="T0" fmla="*/ 160 w 174"/>
                <a:gd name="T1" fmla="*/ 415 h 415"/>
                <a:gd name="T2" fmla="*/ 0 w 174"/>
                <a:gd name="T3" fmla="*/ 6 h 415"/>
                <a:gd name="T4" fmla="*/ 15 w 174"/>
                <a:gd name="T5" fmla="*/ 0 h 415"/>
                <a:gd name="T6" fmla="*/ 174 w 174"/>
                <a:gd name="T7" fmla="*/ 409 h 415"/>
                <a:gd name="T8" fmla="*/ 160 w 174"/>
                <a:gd name="T9" fmla="*/ 415 h 415"/>
              </a:gdLst>
              <a:ahLst/>
              <a:cxnLst>
                <a:cxn ang="0">
                  <a:pos x="T0" y="T1"/>
                </a:cxn>
                <a:cxn ang="0">
                  <a:pos x="T2" y="T3"/>
                </a:cxn>
                <a:cxn ang="0">
                  <a:pos x="T4" y="T5"/>
                </a:cxn>
                <a:cxn ang="0">
                  <a:pos x="T6" y="T7"/>
                </a:cxn>
                <a:cxn ang="0">
                  <a:pos x="T8" y="T9"/>
                </a:cxn>
              </a:cxnLst>
              <a:rect l="0" t="0" r="r" b="b"/>
              <a:pathLst>
                <a:path w="174" h="415">
                  <a:moveTo>
                    <a:pt x="160" y="415"/>
                  </a:moveTo>
                  <a:lnTo>
                    <a:pt x="0" y="6"/>
                  </a:lnTo>
                  <a:lnTo>
                    <a:pt x="15" y="0"/>
                  </a:lnTo>
                  <a:lnTo>
                    <a:pt x="174" y="409"/>
                  </a:lnTo>
                  <a:lnTo>
                    <a:pt x="160" y="415"/>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0" name="Freeform 367"/>
            <p:cNvSpPr/>
            <p:nvPr/>
          </p:nvSpPr>
          <p:spPr bwMode="auto">
            <a:xfrm>
              <a:off x="2127449" y="1547342"/>
              <a:ext cx="168275" cy="522288"/>
            </a:xfrm>
            <a:custGeom>
              <a:avLst/>
              <a:gdLst>
                <a:gd name="T0" fmla="*/ 90 w 106"/>
                <a:gd name="T1" fmla="*/ 329 h 329"/>
                <a:gd name="T2" fmla="*/ 0 w 106"/>
                <a:gd name="T3" fmla="*/ 5 h 329"/>
                <a:gd name="T4" fmla="*/ 16 w 106"/>
                <a:gd name="T5" fmla="*/ 0 h 329"/>
                <a:gd name="T6" fmla="*/ 106 w 106"/>
                <a:gd name="T7" fmla="*/ 325 h 329"/>
                <a:gd name="T8" fmla="*/ 90 w 106"/>
                <a:gd name="T9" fmla="*/ 329 h 329"/>
              </a:gdLst>
              <a:ahLst/>
              <a:cxnLst>
                <a:cxn ang="0">
                  <a:pos x="T0" y="T1"/>
                </a:cxn>
                <a:cxn ang="0">
                  <a:pos x="T2" y="T3"/>
                </a:cxn>
                <a:cxn ang="0">
                  <a:pos x="T4" y="T5"/>
                </a:cxn>
                <a:cxn ang="0">
                  <a:pos x="T6" y="T7"/>
                </a:cxn>
                <a:cxn ang="0">
                  <a:pos x="T8" y="T9"/>
                </a:cxn>
              </a:cxnLst>
              <a:rect l="0" t="0" r="r" b="b"/>
              <a:pathLst>
                <a:path w="106" h="329">
                  <a:moveTo>
                    <a:pt x="90" y="329"/>
                  </a:moveTo>
                  <a:lnTo>
                    <a:pt x="0" y="5"/>
                  </a:lnTo>
                  <a:lnTo>
                    <a:pt x="16" y="0"/>
                  </a:lnTo>
                  <a:lnTo>
                    <a:pt x="106" y="325"/>
                  </a:lnTo>
                  <a:lnTo>
                    <a:pt x="90" y="329"/>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1" name="Freeform 368"/>
            <p:cNvSpPr/>
            <p:nvPr/>
          </p:nvSpPr>
          <p:spPr bwMode="auto">
            <a:xfrm>
              <a:off x="2278261" y="1509242"/>
              <a:ext cx="350838" cy="576263"/>
            </a:xfrm>
            <a:custGeom>
              <a:avLst/>
              <a:gdLst>
                <a:gd name="T0" fmla="*/ 14 w 221"/>
                <a:gd name="T1" fmla="*/ 363 h 363"/>
                <a:gd name="T2" fmla="*/ 0 w 221"/>
                <a:gd name="T3" fmla="*/ 355 h 363"/>
                <a:gd name="T4" fmla="*/ 207 w 221"/>
                <a:gd name="T5" fmla="*/ 0 h 363"/>
                <a:gd name="T6" fmla="*/ 221 w 221"/>
                <a:gd name="T7" fmla="*/ 8 h 363"/>
                <a:gd name="T8" fmla="*/ 14 w 221"/>
                <a:gd name="T9" fmla="*/ 363 h 363"/>
              </a:gdLst>
              <a:ahLst/>
              <a:cxnLst>
                <a:cxn ang="0">
                  <a:pos x="T0" y="T1"/>
                </a:cxn>
                <a:cxn ang="0">
                  <a:pos x="T2" y="T3"/>
                </a:cxn>
                <a:cxn ang="0">
                  <a:pos x="T4" y="T5"/>
                </a:cxn>
                <a:cxn ang="0">
                  <a:pos x="T6" y="T7"/>
                </a:cxn>
                <a:cxn ang="0">
                  <a:pos x="T8" y="T9"/>
                </a:cxn>
              </a:cxnLst>
              <a:rect l="0" t="0" r="r" b="b"/>
              <a:pathLst>
                <a:path w="221" h="363">
                  <a:moveTo>
                    <a:pt x="14" y="363"/>
                  </a:moveTo>
                  <a:lnTo>
                    <a:pt x="0" y="355"/>
                  </a:lnTo>
                  <a:lnTo>
                    <a:pt x="207" y="0"/>
                  </a:lnTo>
                  <a:lnTo>
                    <a:pt x="221" y="8"/>
                  </a:lnTo>
                  <a:lnTo>
                    <a:pt x="14" y="363"/>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2" name="Freeform 369"/>
            <p:cNvSpPr/>
            <p:nvPr/>
          </p:nvSpPr>
          <p:spPr bwMode="auto">
            <a:xfrm>
              <a:off x="2630687" y="1498129"/>
              <a:ext cx="598488" cy="374650"/>
            </a:xfrm>
            <a:custGeom>
              <a:avLst/>
              <a:gdLst>
                <a:gd name="T0" fmla="*/ 368 w 377"/>
                <a:gd name="T1" fmla="*/ 236 h 236"/>
                <a:gd name="T2" fmla="*/ 0 w 377"/>
                <a:gd name="T3" fmla="*/ 14 h 236"/>
                <a:gd name="T4" fmla="*/ 9 w 377"/>
                <a:gd name="T5" fmla="*/ 0 h 236"/>
                <a:gd name="T6" fmla="*/ 377 w 377"/>
                <a:gd name="T7" fmla="*/ 222 h 236"/>
                <a:gd name="T8" fmla="*/ 368 w 377"/>
                <a:gd name="T9" fmla="*/ 236 h 236"/>
              </a:gdLst>
              <a:ahLst/>
              <a:cxnLst>
                <a:cxn ang="0">
                  <a:pos x="T0" y="T1"/>
                </a:cxn>
                <a:cxn ang="0">
                  <a:pos x="T2" y="T3"/>
                </a:cxn>
                <a:cxn ang="0">
                  <a:pos x="T4" y="T5"/>
                </a:cxn>
                <a:cxn ang="0">
                  <a:pos x="T6" y="T7"/>
                </a:cxn>
                <a:cxn ang="0">
                  <a:pos x="T8" y="T9"/>
                </a:cxn>
              </a:cxnLst>
              <a:rect l="0" t="0" r="r" b="b"/>
              <a:pathLst>
                <a:path w="377" h="236">
                  <a:moveTo>
                    <a:pt x="368" y="236"/>
                  </a:moveTo>
                  <a:lnTo>
                    <a:pt x="0" y="14"/>
                  </a:lnTo>
                  <a:lnTo>
                    <a:pt x="9" y="0"/>
                  </a:lnTo>
                  <a:lnTo>
                    <a:pt x="377" y="222"/>
                  </a:lnTo>
                  <a:lnTo>
                    <a:pt x="368" y="236"/>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3" name="Freeform 370"/>
            <p:cNvSpPr/>
            <p:nvPr/>
          </p:nvSpPr>
          <p:spPr bwMode="auto">
            <a:xfrm>
              <a:off x="3211712" y="1866429"/>
              <a:ext cx="384175" cy="509588"/>
            </a:xfrm>
            <a:custGeom>
              <a:avLst/>
              <a:gdLst>
                <a:gd name="T0" fmla="*/ 229 w 242"/>
                <a:gd name="T1" fmla="*/ 321 h 321"/>
                <a:gd name="T2" fmla="*/ 0 w 242"/>
                <a:gd name="T3" fmla="*/ 10 h 321"/>
                <a:gd name="T4" fmla="*/ 13 w 242"/>
                <a:gd name="T5" fmla="*/ 0 h 321"/>
                <a:gd name="T6" fmla="*/ 242 w 242"/>
                <a:gd name="T7" fmla="*/ 311 h 321"/>
                <a:gd name="T8" fmla="*/ 229 w 242"/>
                <a:gd name="T9" fmla="*/ 321 h 321"/>
              </a:gdLst>
              <a:ahLst/>
              <a:cxnLst>
                <a:cxn ang="0">
                  <a:pos x="T0" y="T1"/>
                </a:cxn>
                <a:cxn ang="0">
                  <a:pos x="T2" y="T3"/>
                </a:cxn>
                <a:cxn ang="0">
                  <a:pos x="T4" y="T5"/>
                </a:cxn>
                <a:cxn ang="0">
                  <a:pos x="T6" y="T7"/>
                </a:cxn>
                <a:cxn ang="0">
                  <a:pos x="T8" y="T9"/>
                </a:cxn>
              </a:cxnLst>
              <a:rect l="0" t="0" r="r" b="b"/>
              <a:pathLst>
                <a:path w="242" h="321">
                  <a:moveTo>
                    <a:pt x="229" y="321"/>
                  </a:moveTo>
                  <a:lnTo>
                    <a:pt x="0" y="10"/>
                  </a:lnTo>
                  <a:lnTo>
                    <a:pt x="13" y="0"/>
                  </a:lnTo>
                  <a:lnTo>
                    <a:pt x="242" y="311"/>
                  </a:lnTo>
                  <a:lnTo>
                    <a:pt x="229" y="321"/>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4" name="Freeform 371"/>
            <p:cNvSpPr/>
            <p:nvPr/>
          </p:nvSpPr>
          <p:spPr bwMode="auto">
            <a:xfrm>
              <a:off x="3010099" y="1883892"/>
              <a:ext cx="222250" cy="746125"/>
            </a:xfrm>
            <a:custGeom>
              <a:avLst/>
              <a:gdLst>
                <a:gd name="T0" fmla="*/ 15 w 140"/>
                <a:gd name="T1" fmla="*/ 470 h 470"/>
                <a:gd name="T2" fmla="*/ 0 w 140"/>
                <a:gd name="T3" fmla="*/ 466 h 470"/>
                <a:gd name="T4" fmla="*/ 124 w 140"/>
                <a:gd name="T5" fmla="*/ 0 h 470"/>
                <a:gd name="T6" fmla="*/ 140 w 140"/>
                <a:gd name="T7" fmla="*/ 4 h 470"/>
                <a:gd name="T8" fmla="*/ 15 w 140"/>
                <a:gd name="T9" fmla="*/ 470 h 470"/>
              </a:gdLst>
              <a:ahLst/>
              <a:cxnLst>
                <a:cxn ang="0">
                  <a:pos x="T0" y="T1"/>
                </a:cxn>
                <a:cxn ang="0">
                  <a:pos x="T2" y="T3"/>
                </a:cxn>
                <a:cxn ang="0">
                  <a:pos x="T4" y="T5"/>
                </a:cxn>
                <a:cxn ang="0">
                  <a:pos x="T6" y="T7"/>
                </a:cxn>
                <a:cxn ang="0">
                  <a:pos x="T8" y="T9"/>
                </a:cxn>
              </a:cxnLst>
              <a:rect l="0" t="0" r="r" b="b"/>
              <a:pathLst>
                <a:path w="140" h="470">
                  <a:moveTo>
                    <a:pt x="15" y="470"/>
                  </a:moveTo>
                  <a:lnTo>
                    <a:pt x="0" y="466"/>
                  </a:lnTo>
                  <a:lnTo>
                    <a:pt x="124" y="0"/>
                  </a:lnTo>
                  <a:lnTo>
                    <a:pt x="140" y="4"/>
                  </a:lnTo>
                  <a:lnTo>
                    <a:pt x="15" y="47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5" name="Freeform 372"/>
            <p:cNvSpPr/>
            <p:nvPr/>
          </p:nvSpPr>
          <p:spPr bwMode="auto">
            <a:xfrm>
              <a:off x="2284611" y="2085504"/>
              <a:ext cx="368300" cy="660400"/>
            </a:xfrm>
            <a:custGeom>
              <a:avLst/>
              <a:gdLst>
                <a:gd name="T0" fmla="*/ 218 w 232"/>
                <a:gd name="T1" fmla="*/ 416 h 416"/>
                <a:gd name="T2" fmla="*/ 0 w 232"/>
                <a:gd name="T3" fmla="*/ 7 h 416"/>
                <a:gd name="T4" fmla="*/ 14 w 232"/>
                <a:gd name="T5" fmla="*/ 0 h 416"/>
                <a:gd name="T6" fmla="*/ 232 w 232"/>
                <a:gd name="T7" fmla="*/ 408 h 416"/>
                <a:gd name="T8" fmla="*/ 218 w 232"/>
                <a:gd name="T9" fmla="*/ 416 h 416"/>
              </a:gdLst>
              <a:ahLst/>
              <a:cxnLst>
                <a:cxn ang="0">
                  <a:pos x="T0" y="T1"/>
                </a:cxn>
                <a:cxn ang="0">
                  <a:pos x="T2" y="T3"/>
                </a:cxn>
                <a:cxn ang="0">
                  <a:pos x="T4" y="T5"/>
                </a:cxn>
                <a:cxn ang="0">
                  <a:pos x="T6" y="T7"/>
                </a:cxn>
                <a:cxn ang="0">
                  <a:pos x="T8" y="T9"/>
                </a:cxn>
              </a:cxnLst>
              <a:rect l="0" t="0" r="r" b="b"/>
              <a:pathLst>
                <a:path w="232" h="416">
                  <a:moveTo>
                    <a:pt x="218" y="416"/>
                  </a:moveTo>
                  <a:lnTo>
                    <a:pt x="0" y="7"/>
                  </a:lnTo>
                  <a:lnTo>
                    <a:pt x="14" y="0"/>
                  </a:lnTo>
                  <a:lnTo>
                    <a:pt x="232" y="408"/>
                  </a:lnTo>
                  <a:lnTo>
                    <a:pt x="218" y="416"/>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6" name="Freeform 373"/>
            <p:cNvSpPr/>
            <p:nvPr/>
          </p:nvSpPr>
          <p:spPr bwMode="auto">
            <a:xfrm>
              <a:off x="2630687" y="2163292"/>
              <a:ext cx="257175" cy="573088"/>
            </a:xfrm>
            <a:custGeom>
              <a:avLst/>
              <a:gdLst>
                <a:gd name="T0" fmla="*/ 14 w 162"/>
                <a:gd name="T1" fmla="*/ 361 h 361"/>
                <a:gd name="T2" fmla="*/ 0 w 162"/>
                <a:gd name="T3" fmla="*/ 354 h 361"/>
                <a:gd name="T4" fmla="*/ 147 w 162"/>
                <a:gd name="T5" fmla="*/ 0 h 361"/>
                <a:gd name="T6" fmla="*/ 162 w 162"/>
                <a:gd name="T7" fmla="*/ 7 h 361"/>
                <a:gd name="T8" fmla="*/ 14 w 162"/>
                <a:gd name="T9" fmla="*/ 361 h 361"/>
              </a:gdLst>
              <a:ahLst/>
              <a:cxnLst>
                <a:cxn ang="0">
                  <a:pos x="T0" y="T1"/>
                </a:cxn>
                <a:cxn ang="0">
                  <a:pos x="T2" y="T3"/>
                </a:cxn>
                <a:cxn ang="0">
                  <a:pos x="T4" y="T5"/>
                </a:cxn>
                <a:cxn ang="0">
                  <a:pos x="T6" y="T7"/>
                </a:cxn>
                <a:cxn ang="0">
                  <a:pos x="T8" y="T9"/>
                </a:cxn>
              </a:cxnLst>
              <a:rect l="0" t="0" r="r" b="b"/>
              <a:pathLst>
                <a:path w="162" h="361">
                  <a:moveTo>
                    <a:pt x="14" y="361"/>
                  </a:moveTo>
                  <a:lnTo>
                    <a:pt x="0" y="354"/>
                  </a:lnTo>
                  <a:lnTo>
                    <a:pt x="147" y="0"/>
                  </a:lnTo>
                  <a:lnTo>
                    <a:pt x="162" y="7"/>
                  </a:lnTo>
                  <a:lnTo>
                    <a:pt x="14" y="361"/>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7" name="Freeform 374"/>
            <p:cNvSpPr/>
            <p:nvPr/>
          </p:nvSpPr>
          <p:spPr bwMode="auto">
            <a:xfrm>
              <a:off x="2311599" y="2733204"/>
              <a:ext cx="333375" cy="455613"/>
            </a:xfrm>
            <a:custGeom>
              <a:avLst/>
              <a:gdLst>
                <a:gd name="T0" fmla="*/ 13 w 210"/>
                <a:gd name="T1" fmla="*/ 287 h 287"/>
                <a:gd name="T2" fmla="*/ 0 w 210"/>
                <a:gd name="T3" fmla="*/ 277 h 287"/>
                <a:gd name="T4" fmla="*/ 196 w 210"/>
                <a:gd name="T5" fmla="*/ 0 h 287"/>
                <a:gd name="T6" fmla="*/ 210 w 210"/>
                <a:gd name="T7" fmla="*/ 9 h 287"/>
                <a:gd name="T8" fmla="*/ 13 w 210"/>
                <a:gd name="T9" fmla="*/ 287 h 287"/>
              </a:gdLst>
              <a:ahLst/>
              <a:cxnLst>
                <a:cxn ang="0">
                  <a:pos x="T0" y="T1"/>
                </a:cxn>
                <a:cxn ang="0">
                  <a:pos x="T2" y="T3"/>
                </a:cxn>
                <a:cxn ang="0">
                  <a:pos x="T4" y="T5"/>
                </a:cxn>
                <a:cxn ang="0">
                  <a:pos x="T6" y="T7"/>
                </a:cxn>
                <a:cxn ang="0">
                  <a:pos x="T8" y="T9"/>
                </a:cxn>
              </a:cxnLst>
              <a:rect l="0" t="0" r="r" b="b"/>
              <a:pathLst>
                <a:path w="210" h="287">
                  <a:moveTo>
                    <a:pt x="13" y="287"/>
                  </a:moveTo>
                  <a:lnTo>
                    <a:pt x="0" y="277"/>
                  </a:lnTo>
                  <a:lnTo>
                    <a:pt x="196" y="0"/>
                  </a:lnTo>
                  <a:lnTo>
                    <a:pt x="210" y="9"/>
                  </a:lnTo>
                  <a:lnTo>
                    <a:pt x="13" y="287"/>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8" name="Freeform 375"/>
            <p:cNvSpPr/>
            <p:nvPr/>
          </p:nvSpPr>
          <p:spPr bwMode="auto">
            <a:xfrm>
              <a:off x="2311599" y="3206279"/>
              <a:ext cx="411163" cy="476250"/>
            </a:xfrm>
            <a:custGeom>
              <a:avLst/>
              <a:gdLst>
                <a:gd name="T0" fmla="*/ 246 w 259"/>
                <a:gd name="T1" fmla="*/ 300 h 300"/>
                <a:gd name="T2" fmla="*/ 0 w 259"/>
                <a:gd name="T3" fmla="*/ 11 h 300"/>
                <a:gd name="T4" fmla="*/ 13 w 259"/>
                <a:gd name="T5" fmla="*/ 0 h 300"/>
                <a:gd name="T6" fmla="*/ 259 w 259"/>
                <a:gd name="T7" fmla="*/ 289 h 300"/>
                <a:gd name="T8" fmla="*/ 246 w 259"/>
                <a:gd name="T9" fmla="*/ 300 h 300"/>
              </a:gdLst>
              <a:ahLst/>
              <a:cxnLst>
                <a:cxn ang="0">
                  <a:pos x="T0" y="T1"/>
                </a:cxn>
                <a:cxn ang="0">
                  <a:pos x="T2" y="T3"/>
                </a:cxn>
                <a:cxn ang="0">
                  <a:pos x="T4" y="T5"/>
                </a:cxn>
                <a:cxn ang="0">
                  <a:pos x="T6" y="T7"/>
                </a:cxn>
                <a:cxn ang="0">
                  <a:pos x="T8" y="T9"/>
                </a:cxn>
              </a:cxnLst>
              <a:rect l="0" t="0" r="r" b="b"/>
              <a:pathLst>
                <a:path w="259" h="300">
                  <a:moveTo>
                    <a:pt x="246" y="300"/>
                  </a:moveTo>
                  <a:lnTo>
                    <a:pt x="0" y="11"/>
                  </a:lnTo>
                  <a:lnTo>
                    <a:pt x="13" y="0"/>
                  </a:lnTo>
                  <a:lnTo>
                    <a:pt x="259" y="289"/>
                  </a:lnTo>
                  <a:lnTo>
                    <a:pt x="246" y="300"/>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69" name="Freeform 376"/>
            <p:cNvSpPr/>
            <p:nvPr/>
          </p:nvSpPr>
          <p:spPr bwMode="auto">
            <a:xfrm>
              <a:off x="1767086" y="2472854"/>
              <a:ext cx="565150" cy="749300"/>
            </a:xfrm>
            <a:custGeom>
              <a:avLst/>
              <a:gdLst>
                <a:gd name="T0" fmla="*/ 343 w 356"/>
                <a:gd name="T1" fmla="*/ 472 h 472"/>
                <a:gd name="T2" fmla="*/ 0 w 356"/>
                <a:gd name="T3" fmla="*/ 10 h 472"/>
                <a:gd name="T4" fmla="*/ 12 w 356"/>
                <a:gd name="T5" fmla="*/ 0 h 472"/>
                <a:gd name="T6" fmla="*/ 356 w 356"/>
                <a:gd name="T7" fmla="*/ 462 h 472"/>
                <a:gd name="T8" fmla="*/ 343 w 356"/>
                <a:gd name="T9" fmla="*/ 472 h 472"/>
              </a:gdLst>
              <a:ahLst/>
              <a:cxnLst>
                <a:cxn ang="0">
                  <a:pos x="T0" y="T1"/>
                </a:cxn>
                <a:cxn ang="0">
                  <a:pos x="T2" y="T3"/>
                </a:cxn>
                <a:cxn ang="0">
                  <a:pos x="T4" y="T5"/>
                </a:cxn>
                <a:cxn ang="0">
                  <a:pos x="T6" y="T7"/>
                </a:cxn>
                <a:cxn ang="0">
                  <a:pos x="T8" y="T9"/>
                </a:cxn>
              </a:cxnLst>
              <a:rect l="0" t="0" r="r" b="b"/>
              <a:pathLst>
                <a:path w="356" h="472">
                  <a:moveTo>
                    <a:pt x="343" y="472"/>
                  </a:moveTo>
                  <a:lnTo>
                    <a:pt x="0" y="10"/>
                  </a:lnTo>
                  <a:lnTo>
                    <a:pt x="12" y="0"/>
                  </a:lnTo>
                  <a:lnTo>
                    <a:pt x="356" y="462"/>
                  </a:lnTo>
                  <a:lnTo>
                    <a:pt x="343" y="472"/>
                  </a:ln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0" name="Oval 377"/>
            <p:cNvSpPr>
              <a:spLocks noChangeArrowheads="1"/>
            </p:cNvSpPr>
            <p:nvPr/>
          </p:nvSpPr>
          <p:spPr bwMode="auto">
            <a:xfrm>
              <a:off x="2165549" y="1933104"/>
              <a:ext cx="258763" cy="258763"/>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1" name="Oval 378"/>
            <p:cNvSpPr>
              <a:spLocks noChangeArrowheads="1"/>
            </p:cNvSpPr>
            <p:nvPr/>
          </p:nvSpPr>
          <p:spPr bwMode="auto">
            <a:xfrm>
              <a:off x="1046361" y="2634779"/>
              <a:ext cx="258763" cy="258763"/>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2" name="Oval 379"/>
            <p:cNvSpPr>
              <a:spLocks noChangeArrowheads="1"/>
            </p:cNvSpPr>
            <p:nvPr/>
          </p:nvSpPr>
          <p:spPr bwMode="auto">
            <a:xfrm>
              <a:off x="2192536" y="3904779"/>
              <a:ext cx="258763" cy="258763"/>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3" name="Oval 380"/>
            <p:cNvSpPr>
              <a:spLocks noChangeArrowheads="1"/>
            </p:cNvSpPr>
            <p:nvPr/>
          </p:nvSpPr>
          <p:spPr bwMode="auto">
            <a:xfrm>
              <a:off x="2192536" y="2604617"/>
              <a:ext cx="258763" cy="258763"/>
            </a:xfrm>
            <a:prstGeom prst="ellipse">
              <a:avLst/>
            </a:prstGeom>
            <a:solidFill>
              <a:srgbClr val="2BA5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4" name="Oval 381"/>
            <p:cNvSpPr>
              <a:spLocks noChangeArrowheads="1"/>
            </p:cNvSpPr>
            <p:nvPr/>
          </p:nvSpPr>
          <p:spPr bwMode="auto">
            <a:xfrm>
              <a:off x="3462537" y="2236317"/>
              <a:ext cx="258763" cy="258763"/>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5" name="Oval 382"/>
            <p:cNvSpPr>
              <a:spLocks noChangeArrowheads="1"/>
            </p:cNvSpPr>
            <p:nvPr/>
          </p:nvSpPr>
          <p:spPr bwMode="auto">
            <a:xfrm>
              <a:off x="1551186" y="869479"/>
              <a:ext cx="260350" cy="258763"/>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6" name="Oval 383"/>
            <p:cNvSpPr>
              <a:spLocks noChangeArrowheads="1"/>
            </p:cNvSpPr>
            <p:nvPr/>
          </p:nvSpPr>
          <p:spPr bwMode="auto">
            <a:xfrm>
              <a:off x="1549599" y="1787054"/>
              <a:ext cx="185738" cy="185738"/>
            </a:xfrm>
            <a:prstGeom prst="ellipse">
              <a:avLst/>
            </a:prstGeom>
            <a:solidFill>
              <a:srgbClr val="25BFF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7" name="Oval 384"/>
            <p:cNvSpPr>
              <a:spLocks noChangeArrowheads="1"/>
            </p:cNvSpPr>
            <p:nvPr/>
          </p:nvSpPr>
          <p:spPr bwMode="auto">
            <a:xfrm>
              <a:off x="913011" y="1834679"/>
              <a:ext cx="185738" cy="185738"/>
            </a:xfrm>
            <a:prstGeom prst="ellipse">
              <a:avLst/>
            </a:prstGeom>
            <a:solidFill>
              <a:srgbClr val="25B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8" name="Oval 385"/>
            <p:cNvSpPr>
              <a:spLocks noChangeArrowheads="1"/>
            </p:cNvSpPr>
            <p:nvPr/>
          </p:nvSpPr>
          <p:spPr bwMode="auto">
            <a:xfrm>
              <a:off x="1147961" y="1253654"/>
              <a:ext cx="188913" cy="187325"/>
            </a:xfrm>
            <a:prstGeom prst="ellipse">
              <a:avLst/>
            </a:prstGeom>
            <a:solidFill>
              <a:srgbClr val="2BA5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9" name="Oval 386"/>
            <p:cNvSpPr>
              <a:spLocks noChangeArrowheads="1"/>
            </p:cNvSpPr>
            <p:nvPr/>
          </p:nvSpPr>
          <p:spPr bwMode="auto">
            <a:xfrm>
              <a:off x="2527499" y="1413992"/>
              <a:ext cx="185738" cy="185738"/>
            </a:xfrm>
            <a:prstGeom prst="ellipse">
              <a:avLst/>
            </a:prstGeom>
            <a:solidFill>
              <a:srgbClr val="25B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0" name="Oval 387"/>
            <p:cNvSpPr>
              <a:spLocks noChangeArrowheads="1"/>
            </p:cNvSpPr>
            <p:nvPr/>
          </p:nvSpPr>
          <p:spPr bwMode="auto">
            <a:xfrm>
              <a:off x="3472062" y="1507654"/>
              <a:ext cx="185738" cy="185738"/>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1" name="Oval 388"/>
            <p:cNvSpPr>
              <a:spLocks noChangeArrowheads="1"/>
            </p:cNvSpPr>
            <p:nvPr/>
          </p:nvSpPr>
          <p:spPr bwMode="auto">
            <a:xfrm>
              <a:off x="2921199" y="2553817"/>
              <a:ext cx="187325" cy="185738"/>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2" name="Oval 389"/>
            <p:cNvSpPr>
              <a:spLocks noChangeArrowheads="1"/>
            </p:cNvSpPr>
            <p:nvPr/>
          </p:nvSpPr>
          <p:spPr bwMode="auto">
            <a:xfrm>
              <a:off x="3137099" y="1775942"/>
              <a:ext cx="187325" cy="185738"/>
            </a:xfrm>
            <a:prstGeom prst="ellipse">
              <a:avLst/>
            </a:prstGeom>
            <a:solidFill>
              <a:srgbClr val="25B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3" name="Oval 390"/>
            <p:cNvSpPr>
              <a:spLocks noChangeArrowheads="1"/>
            </p:cNvSpPr>
            <p:nvPr/>
          </p:nvSpPr>
          <p:spPr bwMode="auto">
            <a:xfrm>
              <a:off x="1473399" y="3499967"/>
              <a:ext cx="187325" cy="185738"/>
            </a:xfrm>
            <a:prstGeom prst="ellipse">
              <a:avLst/>
            </a:prstGeom>
            <a:solidFill>
              <a:srgbClr val="25B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4" name="Oval 391"/>
            <p:cNvSpPr>
              <a:spLocks noChangeArrowheads="1"/>
            </p:cNvSpPr>
            <p:nvPr/>
          </p:nvSpPr>
          <p:spPr bwMode="auto">
            <a:xfrm>
              <a:off x="2981524" y="3350742"/>
              <a:ext cx="188913" cy="188913"/>
            </a:xfrm>
            <a:prstGeom prst="ellipse">
              <a:avLst/>
            </a:prstGeom>
            <a:solidFill>
              <a:srgbClr val="25BFF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5" name="Oval 392"/>
            <p:cNvSpPr>
              <a:spLocks noChangeArrowheads="1"/>
            </p:cNvSpPr>
            <p:nvPr/>
          </p:nvSpPr>
          <p:spPr bwMode="auto">
            <a:xfrm>
              <a:off x="2070299" y="1491779"/>
              <a:ext cx="133350" cy="134938"/>
            </a:xfrm>
            <a:prstGeom prst="ellipse">
              <a:avLst/>
            </a:prstGeom>
            <a:solidFill>
              <a:srgbClr val="2BA5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6" name="Oval 393"/>
            <p:cNvSpPr>
              <a:spLocks noChangeArrowheads="1"/>
            </p:cNvSpPr>
            <p:nvPr/>
          </p:nvSpPr>
          <p:spPr bwMode="auto">
            <a:xfrm>
              <a:off x="1316236" y="2175992"/>
              <a:ext cx="133350" cy="133350"/>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7" name="Oval 394"/>
            <p:cNvSpPr>
              <a:spLocks noChangeArrowheads="1"/>
            </p:cNvSpPr>
            <p:nvPr/>
          </p:nvSpPr>
          <p:spPr bwMode="auto">
            <a:xfrm>
              <a:off x="1667074" y="2087092"/>
              <a:ext cx="133350" cy="136525"/>
            </a:xfrm>
            <a:prstGeom prst="ellipse">
              <a:avLst/>
            </a:prstGeom>
            <a:solidFill>
              <a:srgbClr val="2BA5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8" name="Oval 395"/>
            <p:cNvSpPr>
              <a:spLocks noChangeArrowheads="1"/>
            </p:cNvSpPr>
            <p:nvPr/>
          </p:nvSpPr>
          <p:spPr bwMode="auto">
            <a:xfrm>
              <a:off x="2814837" y="2096617"/>
              <a:ext cx="134938" cy="134938"/>
            </a:xfrm>
            <a:prstGeom prst="ellipse">
              <a:avLst/>
            </a:prstGeom>
            <a:solidFill>
              <a:srgbClr val="2BA5A2"/>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9" name="Oval 396"/>
            <p:cNvSpPr>
              <a:spLocks noChangeArrowheads="1"/>
            </p:cNvSpPr>
            <p:nvPr/>
          </p:nvSpPr>
          <p:spPr bwMode="auto">
            <a:xfrm>
              <a:off x="2586237" y="2677642"/>
              <a:ext cx="136525" cy="131763"/>
            </a:xfrm>
            <a:prstGeom prst="ellipse">
              <a:avLst/>
            </a:prstGeom>
            <a:solidFill>
              <a:srgbClr val="2BA5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0" name="Oval 397"/>
            <p:cNvSpPr>
              <a:spLocks noChangeArrowheads="1"/>
            </p:cNvSpPr>
            <p:nvPr/>
          </p:nvSpPr>
          <p:spPr bwMode="auto">
            <a:xfrm>
              <a:off x="2365574" y="764704"/>
              <a:ext cx="134938" cy="134938"/>
            </a:xfrm>
            <a:prstGeom prst="ellipse">
              <a:avLst/>
            </a:prstGeom>
            <a:solidFill>
              <a:srgbClr val="25BFF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1" name="Oval 398"/>
            <p:cNvSpPr>
              <a:spLocks noChangeArrowheads="1"/>
            </p:cNvSpPr>
            <p:nvPr/>
          </p:nvSpPr>
          <p:spPr bwMode="auto">
            <a:xfrm>
              <a:off x="3078362" y="1071092"/>
              <a:ext cx="133350" cy="134938"/>
            </a:xfrm>
            <a:prstGeom prst="ellipse">
              <a:avLst/>
            </a:prstGeom>
            <a:solidFill>
              <a:srgbClr val="25B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2" name="Oval 399"/>
            <p:cNvSpPr>
              <a:spLocks noChangeArrowheads="1"/>
            </p:cNvSpPr>
            <p:nvPr/>
          </p:nvSpPr>
          <p:spPr bwMode="auto">
            <a:xfrm>
              <a:off x="3279974" y="2903067"/>
              <a:ext cx="134938" cy="134938"/>
            </a:xfrm>
            <a:prstGeom prst="ellipse">
              <a:avLst/>
            </a:prstGeom>
            <a:solidFill>
              <a:srgbClr val="25B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3" name="Oval 400"/>
            <p:cNvSpPr>
              <a:spLocks noChangeArrowheads="1"/>
            </p:cNvSpPr>
            <p:nvPr/>
          </p:nvSpPr>
          <p:spPr bwMode="auto">
            <a:xfrm>
              <a:off x="2938662" y="3911129"/>
              <a:ext cx="133350" cy="134938"/>
            </a:xfrm>
            <a:prstGeom prst="ellipse">
              <a:avLst/>
            </a:prstGeom>
            <a:solidFill>
              <a:srgbClr val="2BA5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4" name="Oval 401"/>
            <p:cNvSpPr>
              <a:spLocks noChangeArrowheads="1"/>
            </p:cNvSpPr>
            <p:nvPr/>
          </p:nvSpPr>
          <p:spPr bwMode="auto">
            <a:xfrm>
              <a:off x="2648149" y="3982567"/>
              <a:ext cx="136525" cy="134938"/>
            </a:xfrm>
            <a:prstGeom prst="ellipse">
              <a:avLst/>
            </a:prstGeom>
            <a:solidFill>
              <a:srgbClr val="25B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5" name="Oval 402"/>
            <p:cNvSpPr>
              <a:spLocks noChangeArrowheads="1"/>
            </p:cNvSpPr>
            <p:nvPr/>
          </p:nvSpPr>
          <p:spPr bwMode="auto">
            <a:xfrm>
              <a:off x="1628974" y="3988917"/>
              <a:ext cx="134938" cy="133350"/>
            </a:xfrm>
            <a:prstGeom prst="ellipse">
              <a:avLst/>
            </a:prstGeom>
            <a:solidFill>
              <a:srgbClr val="2BA5A2"/>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6" name="Oval 403"/>
            <p:cNvSpPr>
              <a:spLocks noChangeArrowheads="1"/>
            </p:cNvSpPr>
            <p:nvPr/>
          </p:nvSpPr>
          <p:spPr bwMode="auto">
            <a:xfrm>
              <a:off x="1770261" y="2964979"/>
              <a:ext cx="188913" cy="185738"/>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7" name="Oval 404"/>
            <p:cNvSpPr>
              <a:spLocks noChangeArrowheads="1"/>
            </p:cNvSpPr>
            <p:nvPr/>
          </p:nvSpPr>
          <p:spPr bwMode="auto">
            <a:xfrm>
              <a:off x="2640212" y="3139604"/>
              <a:ext cx="185738" cy="188913"/>
            </a:xfrm>
            <a:prstGeom prst="ellipse">
              <a:avLst/>
            </a:prstGeom>
            <a:solidFill>
              <a:srgbClr val="2BA5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8" name="Oval 405"/>
            <p:cNvSpPr>
              <a:spLocks noChangeArrowheads="1"/>
            </p:cNvSpPr>
            <p:nvPr/>
          </p:nvSpPr>
          <p:spPr bwMode="auto">
            <a:xfrm>
              <a:off x="2648149" y="3606329"/>
              <a:ext cx="187325" cy="185738"/>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9" name="Oval 406"/>
            <p:cNvSpPr>
              <a:spLocks noChangeArrowheads="1"/>
            </p:cNvSpPr>
            <p:nvPr/>
          </p:nvSpPr>
          <p:spPr bwMode="auto">
            <a:xfrm>
              <a:off x="1946474" y="3561879"/>
              <a:ext cx="188913" cy="187325"/>
            </a:xfrm>
            <a:prstGeom prst="ellipse">
              <a:avLst/>
            </a:prstGeom>
            <a:solidFill>
              <a:srgbClr val="25B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0" name="Oval 407"/>
            <p:cNvSpPr>
              <a:spLocks noChangeArrowheads="1"/>
            </p:cNvSpPr>
            <p:nvPr/>
          </p:nvSpPr>
          <p:spPr bwMode="auto">
            <a:xfrm>
              <a:off x="1694061" y="2377604"/>
              <a:ext cx="185738" cy="185738"/>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2" name="Oval 128"/>
            <p:cNvSpPr>
              <a:spLocks noChangeArrowheads="1"/>
            </p:cNvSpPr>
            <p:nvPr/>
          </p:nvSpPr>
          <p:spPr bwMode="auto">
            <a:xfrm>
              <a:off x="2144911" y="3002424"/>
              <a:ext cx="339725" cy="339725"/>
            </a:xfrm>
            <a:prstGeom prst="ellipse">
              <a:avLst/>
            </a:pr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204" name="椭圆 203"/>
          <p:cNvSpPr/>
          <p:nvPr/>
        </p:nvSpPr>
        <p:spPr>
          <a:xfrm>
            <a:off x="7393731" y="1486581"/>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5" name="标题 4"/>
          <p:cNvSpPr txBox="1"/>
          <p:nvPr/>
        </p:nvSpPr>
        <p:spPr>
          <a:xfrm>
            <a:off x="7422860" y="1581154"/>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01</a:t>
            </a:r>
          </a:p>
        </p:txBody>
      </p:sp>
      <p:sp>
        <p:nvSpPr>
          <p:cNvPr id="206" name="矩形 205"/>
          <p:cNvSpPr/>
          <p:nvPr/>
        </p:nvSpPr>
        <p:spPr>
          <a:xfrm>
            <a:off x="8157378" y="1268760"/>
            <a:ext cx="2758205"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07" name="矩形 47"/>
          <p:cNvSpPr>
            <a:spLocks noChangeArrowheads="1"/>
          </p:cNvSpPr>
          <p:nvPr/>
        </p:nvSpPr>
        <p:spPr bwMode="auto">
          <a:xfrm>
            <a:off x="8156691" y="1642009"/>
            <a:ext cx="302433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208" name="椭圆 207"/>
          <p:cNvSpPr/>
          <p:nvPr/>
        </p:nvSpPr>
        <p:spPr>
          <a:xfrm>
            <a:off x="7710891" y="2664182"/>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9" name="标题 4"/>
          <p:cNvSpPr txBox="1"/>
          <p:nvPr/>
        </p:nvSpPr>
        <p:spPr>
          <a:xfrm>
            <a:off x="7740020" y="2758755"/>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a:t>
            </a:r>
            <a:r>
              <a:rPr lang="zh-CN" altLang="en-US"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２</a:t>
            </a:r>
            <a:endPar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0" name="矩形 209"/>
          <p:cNvSpPr/>
          <p:nvPr/>
        </p:nvSpPr>
        <p:spPr>
          <a:xfrm>
            <a:off x="8474538" y="2446361"/>
            <a:ext cx="2758205"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11" name="矩形 47"/>
          <p:cNvSpPr>
            <a:spLocks noChangeArrowheads="1"/>
          </p:cNvSpPr>
          <p:nvPr/>
        </p:nvSpPr>
        <p:spPr bwMode="auto">
          <a:xfrm>
            <a:off x="8473851" y="2819610"/>
            <a:ext cx="302433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212" name="椭圆 211"/>
          <p:cNvSpPr/>
          <p:nvPr/>
        </p:nvSpPr>
        <p:spPr>
          <a:xfrm>
            <a:off x="7321723" y="3888318"/>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3" name="标题 4"/>
          <p:cNvSpPr txBox="1"/>
          <p:nvPr/>
        </p:nvSpPr>
        <p:spPr>
          <a:xfrm>
            <a:off x="7350852" y="3982891"/>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a:t>
            </a:r>
            <a:r>
              <a:rPr lang="zh-CN" altLang="en-US"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３</a:t>
            </a:r>
            <a:endPar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4" name="矩形 213"/>
          <p:cNvSpPr/>
          <p:nvPr/>
        </p:nvSpPr>
        <p:spPr>
          <a:xfrm>
            <a:off x="8085370" y="3670497"/>
            <a:ext cx="2758205" cy="369324"/>
          </a:xfrm>
          <a:prstGeom prst="rect">
            <a:avLst/>
          </a:prstGeom>
        </p:spPr>
        <p:txBody>
          <a:bodyPr wrap="squar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15" name="矩形 47"/>
          <p:cNvSpPr>
            <a:spLocks noChangeArrowheads="1"/>
          </p:cNvSpPr>
          <p:nvPr/>
        </p:nvSpPr>
        <p:spPr bwMode="auto">
          <a:xfrm>
            <a:off x="8084683" y="4043746"/>
            <a:ext cx="302433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216" name="椭圆 215"/>
          <p:cNvSpPr/>
          <p:nvPr/>
        </p:nvSpPr>
        <p:spPr>
          <a:xfrm>
            <a:off x="4110492" y="1512054"/>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7" name="标题 4"/>
          <p:cNvSpPr txBox="1"/>
          <p:nvPr/>
        </p:nvSpPr>
        <p:spPr>
          <a:xfrm>
            <a:off x="4139621" y="1606627"/>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a:t>
            </a:r>
            <a:r>
              <a:rPr lang="zh-CN" altLang="en-US"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４</a:t>
            </a:r>
            <a:endPar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8" name="矩形 217"/>
          <p:cNvSpPr/>
          <p:nvPr/>
        </p:nvSpPr>
        <p:spPr>
          <a:xfrm>
            <a:off x="1366038" y="1294233"/>
            <a:ext cx="2758205" cy="369324"/>
          </a:xfrm>
          <a:prstGeom prst="rect">
            <a:avLst/>
          </a:prstGeom>
        </p:spPr>
        <p:txBody>
          <a:bodyPr wrap="square" lIns="91431" tIns="45716" rIns="91431" bIns="45716">
            <a:spAutoFit/>
          </a:bodyPr>
          <a:lstStyle/>
          <a:p>
            <a:pPr algn="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19" name="矩形 47"/>
          <p:cNvSpPr>
            <a:spLocks noChangeArrowheads="1"/>
          </p:cNvSpPr>
          <p:nvPr/>
        </p:nvSpPr>
        <p:spPr bwMode="auto">
          <a:xfrm>
            <a:off x="1099907" y="1667482"/>
            <a:ext cx="302433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220" name="椭圆 219"/>
          <p:cNvSpPr/>
          <p:nvPr/>
        </p:nvSpPr>
        <p:spPr>
          <a:xfrm>
            <a:off x="3966476" y="2782725"/>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1" name="标题 4"/>
          <p:cNvSpPr txBox="1"/>
          <p:nvPr/>
        </p:nvSpPr>
        <p:spPr>
          <a:xfrm>
            <a:off x="3995605" y="2877298"/>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a:t>
            </a:r>
            <a:r>
              <a:rPr lang="zh-CN" altLang="en-US"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５</a:t>
            </a:r>
            <a:endPar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2" name="矩形 221"/>
          <p:cNvSpPr/>
          <p:nvPr/>
        </p:nvSpPr>
        <p:spPr>
          <a:xfrm>
            <a:off x="1222022" y="2564904"/>
            <a:ext cx="2758205" cy="369324"/>
          </a:xfrm>
          <a:prstGeom prst="rect">
            <a:avLst/>
          </a:prstGeom>
        </p:spPr>
        <p:txBody>
          <a:bodyPr wrap="square" lIns="91431" tIns="45716" rIns="91431" bIns="45716">
            <a:spAutoFit/>
          </a:bodyPr>
          <a:lstStyle/>
          <a:p>
            <a:pPr algn="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23" name="矩形 47"/>
          <p:cNvSpPr>
            <a:spLocks noChangeArrowheads="1"/>
          </p:cNvSpPr>
          <p:nvPr/>
        </p:nvSpPr>
        <p:spPr bwMode="auto">
          <a:xfrm>
            <a:off x="955891" y="2938153"/>
            <a:ext cx="302433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224" name="椭圆 223"/>
          <p:cNvSpPr/>
          <p:nvPr/>
        </p:nvSpPr>
        <p:spPr>
          <a:xfrm>
            <a:off x="4326516" y="4006861"/>
            <a:ext cx="546935" cy="54693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5" name="标题 4"/>
          <p:cNvSpPr txBox="1"/>
          <p:nvPr/>
        </p:nvSpPr>
        <p:spPr>
          <a:xfrm>
            <a:off x="4355645" y="4101434"/>
            <a:ext cx="517805"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0</a:t>
            </a:r>
            <a:r>
              <a:rPr lang="zh-CN" altLang="en-US"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６</a:t>
            </a:r>
            <a:endParaRPr lang="en-US" altLang="zh-CN" sz="16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6" name="矩形 225"/>
          <p:cNvSpPr/>
          <p:nvPr/>
        </p:nvSpPr>
        <p:spPr>
          <a:xfrm>
            <a:off x="1582062" y="3789040"/>
            <a:ext cx="2758205" cy="369324"/>
          </a:xfrm>
          <a:prstGeom prst="rect">
            <a:avLst/>
          </a:prstGeom>
        </p:spPr>
        <p:txBody>
          <a:bodyPr wrap="square" lIns="91431" tIns="45716" rIns="91431" bIns="45716">
            <a:spAutoFit/>
          </a:bodyPr>
          <a:lstStyle/>
          <a:p>
            <a:pPr algn="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27" name="矩形 47"/>
          <p:cNvSpPr>
            <a:spLocks noChangeArrowheads="1"/>
          </p:cNvSpPr>
          <p:nvPr/>
        </p:nvSpPr>
        <p:spPr bwMode="auto">
          <a:xfrm>
            <a:off x="1315931" y="4162289"/>
            <a:ext cx="3024336"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在此录入上述图表的综合说明，在此录入上述图表的综合描述说明</a:t>
            </a:r>
          </a:p>
        </p:txBody>
      </p:sp>
      <p:sp>
        <p:nvSpPr>
          <p:cNvPr id="228" name="TextBox 227"/>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2" presetClass="entr" presetSubtype="2" fill="hold" grpId="0" nodeType="withEffect">
                                  <p:stCondLst>
                                    <p:cond delay="500"/>
                                  </p:stCondLst>
                                  <p:childTnLst>
                                    <p:set>
                                      <p:cBhvr>
                                        <p:cTn id="11" dur="1" fill="hold">
                                          <p:stCondLst>
                                            <p:cond delay="0"/>
                                          </p:stCondLst>
                                        </p:cTn>
                                        <p:tgtEl>
                                          <p:spTgt spid="204"/>
                                        </p:tgtEl>
                                        <p:attrNameLst>
                                          <p:attrName>style.visibility</p:attrName>
                                        </p:attrNameLst>
                                      </p:cBhvr>
                                      <p:to>
                                        <p:strVal val="visible"/>
                                      </p:to>
                                    </p:set>
                                    <p:anim calcmode="lin" valueType="num">
                                      <p:cBhvr additive="base">
                                        <p:cTn id="12" dur="500" fill="hold"/>
                                        <p:tgtEl>
                                          <p:spTgt spid="204"/>
                                        </p:tgtEl>
                                        <p:attrNameLst>
                                          <p:attrName>ppt_x</p:attrName>
                                        </p:attrNameLst>
                                      </p:cBhvr>
                                      <p:tavLst>
                                        <p:tav tm="0">
                                          <p:val>
                                            <p:strVal val="1+#ppt_w/2"/>
                                          </p:val>
                                        </p:tav>
                                        <p:tav tm="100000">
                                          <p:val>
                                            <p:strVal val="#ppt_x"/>
                                          </p:val>
                                        </p:tav>
                                      </p:tavLst>
                                    </p:anim>
                                    <p:anim calcmode="lin" valueType="num">
                                      <p:cBhvr additive="base">
                                        <p:cTn id="13" dur="500" fill="hold"/>
                                        <p:tgtEl>
                                          <p:spTgt spid="204"/>
                                        </p:tgtEl>
                                        <p:attrNameLst>
                                          <p:attrName>ppt_y</p:attrName>
                                        </p:attrNameLst>
                                      </p:cBhvr>
                                      <p:tavLst>
                                        <p:tav tm="0">
                                          <p:val>
                                            <p:strVal val="#ppt_y"/>
                                          </p:val>
                                        </p:tav>
                                        <p:tav tm="100000">
                                          <p:val>
                                            <p:strVal val="#ppt_y"/>
                                          </p:val>
                                        </p:tav>
                                      </p:tavLst>
                                    </p:anim>
                                  </p:childTnLst>
                                </p:cTn>
                              </p:par>
                              <p:par>
                                <p:cTn id="14" presetID="2" presetClass="entr" presetSubtype="2" fill="hold" grpId="0" nodeType="withEffect">
                                  <p:stCondLst>
                                    <p:cond delay="500"/>
                                  </p:stCondLst>
                                  <p:childTnLst>
                                    <p:set>
                                      <p:cBhvr>
                                        <p:cTn id="15" dur="1" fill="hold">
                                          <p:stCondLst>
                                            <p:cond delay="0"/>
                                          </p:stCondLst>
                                        </p:cTn>
                                        <p:tgtEl>
                                          <p:spTgt spid="205"/>
                                        </p:tgtEl>
                                        <p:attrNameLst>
                                          <p:attrName>style.visibility</p:attrName>
                                        </p:attrNameLst>
                                      </p:cBhvr>
                                      <p:to>
                                        <p:strVal val="visible"/>
                                      </p:to>
                                    </p:set>
                                    <p:anim calcmode="lin" valueType="num">
                                      <p:cBhvr additive="base">
                                        <p:cTn id="16" dur="500" fill="hold"/>
                                        <p:tgtEl>
                                          <p:spTgt spid="205"/>
                                        </p:tgtEl>
                                        <p:attrNameLst>
                                          <p:attrName>ppt_x</p:attrName>
                                        </p:attrNameLst>
                                      </p:cBhvr>
                                      <p:tavLst>
                                        <p:tav tm="0">
                                          <p:val>
                                            <p:strVal val="1+#ppt_w/2"/>
                                          </p:val>
                                        </p:tav>
                                        <p:tav tm="100000">
                                          <p:val>
                                            <p:strVal val="#ppt_x"/>
                                          </p:val>
                                        </p:tav>
                                      </p:tavLst>
                                    </p:anim>
                                    <p:anim calcmode="lin" valueType="num">
                                      <p:cBhvr additive="base">
                                        <p:cTn id="17" dur="500" fill="hold"/>
                                        <p:tgtEl>
                                          <p:spTgt spid="205"/>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500"/>
                                  </p:stCondLst>
                                  <p:childTnLst>
                                    <p:set>
                                      <p:cBhvr>
                                        <p:cTn id="19" dur="1" fill="hold">
                                          <p:stCondLst>
                                            <p:cond delay="0"/>
                                          </p:stCondLst>
                                        </p:cTn>
                                        <p:tgtEl>
                                          <p:spTgt spid="206"/>
                                        </p:tgtEl>
                                        <p:attrNameLst>
                                          <p:attrName>style.visibility</p:attrName>
                                        </p:attrNameLst>
                                      </p:cBhvr>
                                      <p:to>
                                        <p:strVal val="visible"/>
                                      </p:to>
                                    </p:set>
                                    <p:anim calcmode="lin" valueType="num">
                                      <p:cBhvr additive="base">
                                        <p:cTn id="20" dur="500" fill="hold"/>
                                        <p:tgtEl>
                                          <p:spTgt spid="206"/>
                                        </p:tgtEl>
                                        <p:attrNameLst>
                                          <p:attrName>ppt_x</p:attrName>
                                        </p:attrNameLst>
                                      </p:cBhvr>
                                      <p:tavLst>
                                        <p:tav tm="0">
                                          <p:val>
                                            <p:strVal val="1+#ppt_w/2"/>
                                          </p:val>
                                        </p:tav>
                                        <p:tav tm="100000">
                                          <p:val>
                                            <p:strVal val="#ppt_x"/>
                                          </p:val>
                                        </p:tav>
                                      </p:tavLst>
                                    </p:anim>
                                    <p:anim calcmode="lin" valueType="num">
                                      <p:cBhvr additive="base">
                                        <p:cTn id="21" dur="500" fill="hold"/>
                                        <p:tgtEl>
                                          <p:spTgt spid="206"/>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500"/>
                                  </p:stCondLst>
                                  <p:childTnLst>
                                    <p:set>
                                      <p:cBhvr>
                                        <p:cTn id="23" dur="1" fill="hold">
                                          <p:stCondLst>
                                            <p:cond delay="0"/>
                                          </p:stCondLst>
                                        </p:cTn>
                                        <p:tgtEl>
                                          <p:spTgt spid="207"/>
                                        </p:tgtEl>
                                        <p:attrNameLst>
                                          <p:attrName>style.visibility</p:attrName>
                                        </p:attrNameLst>
                                      </p:cBhvr>
                                      <p:to>
                                        <p:strVal val="visible"/>
                                      </p:to>
                                    </p:set>
                                    <p:anim calcmode="lin" valueType="num">
                                      <p:cBhvr additive="base">
                                        <p:cTn id="24" dur="500" fill="hold"/>
                                        <p:tgtEl>
                                          <p:spTgt spid="207"/>
                                        </p:tgtEl>
                                        <p:attrNameLst>
                                          <p:attrName>ppt_x</p:attrName>
                                        </p:attrNameLst>
                                      </p:cBhvr>
                                      <p:tavLst>
                                        <p:tav tm="0">
                                          <p:val>
                                            <p:strVal val="1+#ppt_w/2"/>
                                          </p:val>
                                        </p:tav>
                                        <p:tav tm="100000">
                                          <p:val>
                                            <p:strVal val="#ppt_x"/>
                                          </p:val>
                                        </p:tav>
                                      </p:tavLst>
                                    </p:anim>
                                    <p:anim calcmode="lin" valueType="num">
                                      <p:cBhvr additive="base">
                                        <p:cTn id="25" dur="500" fill="hold"/>
                                        <p:tgtEl>
                                          <p:spTgt spid="207"/>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1000"/>
                                  </p:stCondLst>
                                  <p:childTnLst>
                                    <p:set>
                                      <p:cBhvr>
                                        <p:cTn id="27" dur="1" fill="hold">
                                          <p:stCondLst>
                                            <p:cond delay="0"/>
                                          </p:stCondLst>
                                        </p:cTn>
                                        <p:tgtEl>
                                          <p:spTgt spid="208"/>
                                        </p:tgtEl>
                                        <p:attrNameLst>
                                          <p:attrName>style.visibility</p:attrName>
                                        </p:attrNameLst>
                                      </p:cBhvr>
                                      <p:to>
                                        <p:strVal val="visible"/>
                                      </p:to>
                                    </p:set>
                                    <p:anim calcmode="lin" valueType="num">
                                      <p:cBhvr additive="base">
                                        <p:cTn id="28" dur="500" fill="hold"/>
                                        <p:tgtEl>
                                          <p:spTgt spid="208"/>
                                        </p:tgtEl>
                                        <p:attrNameLst>
                                          <p:attrName>ppt_x</p:attrName>
                                        </p:attrNameLst>
                                      </p:cBhvr>
                                      <p:tavLst>
                                        <p:tav tm="0">
                                          <p:val>
                                            <p:strVal val="1+#ppt_w/2"/>
                                          </p:val>
                                        </p:tav>
                                        <p:tav tm="100000">
                                          <p:val>
                                            <p:strVal val="#ppt_x"/>
                                          </p:val>
                                        </p:tav>
                                      </p:tavLst>
                                    </p:anim>
                                    <p:anim calcmode="lin" valueType="num">
                                      <p:cBhvr additive="base">
                                        <p:cTn id="29" dur="500" fill="hold"/>
                                        <p:tgtEl>
                                          <p:spTgt spid="208"/>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1000"/>
                                  </p:stCondLst>
                                  <p:childTnLst>
                                    <p:set>
                                      <p:cBhvr>
                                        <p:cTn id="31" dur="1" fill="hold">
                                          <p:stCondLst>
                                            <p:cond delay="0"/>
                                          </p:stCondLst>
                                        </p:cTn>
                                        <p:tgtEl>
                                          <p:spTgt spid="209"/>
                                        </p:tgtEl>
                                        <p:attrNameLst>
                                          <p:attrName>style.visibility</p:attrName>
                                        </p:attrNameLst>
                                      </p:cBhvr>
                                      <p:to>
                                        <p:strVal val="visible"/>
                                      </p:to>
                                    </p:set>
                                    <p:anim calcmode="lin" valueType="num">
                                      <p:cBhvr additive="base">
                                        <p:cTn id="32" dur="500" fill="hold"/>
                                        <p:tgtEl>
                                          <p:spTgt spid="209"/>
                                        </p:tgtEl>
                                        <p:attrNameLst>
                                          <p:attrName>ppt_x</p:attrName>
                                        </p:attrNameLst>
                                      </p:cBhvr>
                                      <p:tavLst>
                                        <p:tav tm="0">
                                          <p:val>
                                            <p:strVal val="1+#ppt_w/2"/>
                                          </p:val>
                                        </p:tav>
                                        <p:tav tm="100000">
                                          <p:val>
                                            <p:strVal val="#ppt_x"/>
                                          </p:val>
                                        </p:tav>
                                      </p:tavLst>
                                    </p:anim>
                                    <p:anim calcmode="lin" valueType="num">
                                      <p:cBhvr additive="base">
                                        <p:cTn id="33" dur="500" fill="hold"/>
                                        <p:tgtEl>
                                          <p:spTgt spid="209"/>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stCondLst>
                                    <p:cond delay="1000"/>
                                  </p:stCondLst>
                                  <p:childTnLst>
                                    <p:set>
                                      <p:cBhvr>
                                        <p:cTn id="35" dur="1" fill="hold">
                                          <p:stCondLst>
                                            <p:cond delay="0"/>
                                          </p:stCondLst>
                                        </p:cTn>
                                        <p:tgtEl>
                                          <p:spTgt spid="210"/>
                                        </p:tgtEl>
                                        <p:attrNameLst>
                                          <p:attrName>style.visibility</p:attrName>
                                        </p:attrNameLst>
                                      </p:cBhvr>
                                      <p:to>
                                        <p:strVal val="visible"/>
                                      </p:to>
                                    </p:set>
                                    <p:anim calcmode="lin" valueType="num">
                                      <p:cBhvr additive="base">
                                        <p:cTn id="36" dur="500" fill="hold"/>
                                        <p:tgtEl>
                                          <p:spTgt spid="210"/>
                                        </p:tgtEl>
                                        <p:attrNameLst>
                                          <p:attrName>ppt_x</p:attrName>
                                        </p:attrNameLst>
                                      </p:cBhvr>
                                      <p:tavLst>
                                        <p:tav tm="0">
                                          <p:val>
                                            <p:strVal val="1+#ppt_w/2"/>
                                          </p:val>
                                        </p:tav>
                                        <p:tav tm="100000">
                                          <p:val>
                                            <p:strVal val="#ppt_x"/>
                                          </p:val>
                                        </p:tav>
                                      </p:tavLst>
                                    </p:anim>
                                    <p:anim calcmode="lin" valueType="num">
                                      <p:cBhvr additive="base">
                                        <p:cTn id="37" dur="500" fill="hold"/>
                                        <p:tgtEl>
                                          <p:spTgt spid="210"/>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1000"/>
                                  </p:stCondLst>
                                  <p:childTnLst>
                                    <p:set>
                                      <p:cBhvr>
                                        <p:cTn id="39" dur="1" fill="hold">
                                          <p:stCondLst>
                                            <p:cond delay="0"/>
                                          </p:stCondLst>
                                        </p:cTn>
                                        <p:tgtEl>
                                          <p:spTgt spid="211"/>
                                        </p:tgtEl>
                                        <p:attrNameLst>
                                          <p:attrName>style.visibility</p:attrName>
                                        </p:attrNameLst>
                                      </p:cBhvr>
                                      <p:to>
                                        <p:strVal val="visible"/>
                                      </p:to>
                                    </p:set>
                                    <p:anim calcmode="lin" valueType="num">
                                      <p:cBhvr additive="base">
                                        <p:cTn id="40" dur="500" fill="hold"/>
                                        <p:tgtEl>
                                          <p:spTgt spid="211"/>
                                        </p:tgtEl>
                                        <p:attrNameLst>
                                          <p:attrName>ppt_x</p:attrName>
                                        </p:attrNameLst>
                                      </p:cBhvr>
                                      <p:tavLst>
                                        <p:tav tm="0">
                                          <p:val>
                                            <p:strVal val="1+#ppt_w/2"/>
                                          </p:val>
                                        </p:tav>
                                        <p:tav tm="100000">
                                          <p:val>
                                            <p:strVal val="#ppt_x"/>
                                          </p:val>
                                        </p:tav>
                                      </p:tavLst>
                                    </p:anim>
                                    <p:anim calcmode="lin" valueType="num">
                                      <p:cBhvr additive="base">
                                        <p:cTn id="41" dur="500" fill="hold"/>
                                        <p:tgtEl>
                                          <p:spTgt spid="211"/>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1500"/>
                                  </p:stCondLst>
                                  <p:childTnLst>
                                    <p:set>
                                      <p:cBhvr>
                                        <p:cTn id="43" dur="1" fill="hold">
                                          <p:stCondLst>
                                            <p:cond delay="0"/>
                                          </p:stCondLst>
                                        </p:cTn>
                                        <p:tgtEl>
                                          <p:spTgt spid="212"/>
                                        </p:tgtEl>
                                        <p:attrNameLst>
                                          <p:attrName>style.visibility</p:attrName>
                                        </p:attrNameLst>
                                      </p:cBhvr>
                                      <p:to>
                                        <p:strVal val="visible"/>
                                      </p:to>
                                    </p:set>
                                    <p:anim calcmode="lin" valueType="num">
                                      <p:cBhvr additive="base">
                                        <p:cTn id="44" dur="500" fill="hold"/>
                                        <p:tgtEl>
                                          <p:spTgt spid="212"/>
                                        </p:tgtEl>
                                        <p:attrNameLst>
                                          <p:attrName>ppt_x</p:attrName>
                                        </p:attrNameLst>
                                      </p:cBhvr>
                                      <p:tavLst>
                                        <p:tav tm="0">
                                          <p:val>
                                            <p:strVal val="1+#ppt_w/2"/>
                                          </p:val>
                                        </p:tav>
                                        <p:tav tm="100000">
                                          <p:val>
                                            <p:strVal val="#ppt_x"/>
                                          </p:val>
                                        </p:tav>
                                      </p:tavLst>
                                    </p:anim>
                                    <p:anim calcmode="lin" valueType="num">
                                      <p:cBhvr additive="base">
                                        <p:cTn id="45" dur="500" fill="hold"/>
                                        <p:tgtEl>
                                          <p:spTgt spid="212"/>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1500"/>
                                  </p:stCondLst>
                                  <p:childTnLst>
                                    <p:set>
                                      <p:cBhvr>
                                        <p:cTn id="47" dur="1" fill="hold">
                                          <p:stCondLst>
                                            <p:cond delay="0"/>
                                          </p:stCondLst>
                                        </p:cTn>
                                        <p:tgtEl>
                                          <p:spTgt spid="213"/>
                                        </p:tgtEl>
                                        <p:attrNameLst>
                                          <p:attrName>style.visibility</p:attrName>
                                        </p:attrNameLst>
                                      </p:cBhvr>
                                      <p:to>
                                        <p:strVal val="visible"/>
                                      </p:to>
                                    </p:set>
                                    <p:anim calcmode="lin" valueType="num">
                                      <p:cBhvr additive="base">
                                        <p:cTn id="48" dur="500" fill="hold"/>
                                        <p:tgtEl>
                                          <p:spTgt spid="213"/>
                                        </p:tgtEl>
                                        <p:attrNameLst>
                                          <p:attrName>ppt_x</p:attrName>
                                        </p:attrNameLst>
                                      </p:cBhvr>
                                      <p:tavLst>
                                        <p:tav tm="0">
                                          <p:val>
                                            <p:strVal val="1+#ppt_w/2"/>
                                          </p:val>
                                        </p:tav>
                                        <p:tav tm="100000">
                                          <p:val>
                                            <p:strVal val="#ppt_x"/>
                                          </p:val>
                                        </p:tav>
                                      </p:tavLst>
                                    </p:anim>
                                    <p:anim calcmode="lin" valueType="num">
                                      <p:cBhvr additive="base">
                                        <p:cTn id="49" dur="500" fill="hold"/>
                                        <p:tgtEl>
                                          <p:spTgt spid="213"/>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1500"/>
                                  </p:stCondLst>
                                  <p:childTnLst>
                                    <p:set>
                                      <p:cBhvr>
                                        <p:cTn id="51" dur="1" fill="hold">
                                          <p:stCondLst>
                                            <p:cond delay="0"/>
                                          </p:stCondLst>
                                        </p:cTn>
                                        <p:tgtEl>
                                          <p:spTgt spid="214"/>
                                        </p:tgtEl>
                                        <p:attrNameLst>
                                          <p:attrName>style.visibility</p:attrName>
                                        </p:attrNameLst>
                                      </p:cBhvr>
                                      <p:to>
                                        <p:strVal val="visible"/>
                                      </p:to>
                                    </p:set>
                                    <p:anim calcmode="lin" valueType="num">
                                      <p:cBhvr additive="base">
                                        <p:cTn id="52" dur="500" fill="hold"/>
                                        <p:tgtEl>
                                          <p:spTgt spid="214"/>
                                        </p:tgtEl>
                                        <p:attrNameLst>
                                          <p:attrName>ppt_x</p:attrName>
                                        </p:attrNameLst>
                                      </p:cBhvr>
                                      <p:tavLst>
                                        <p:tav tm="0">
                                          <p:val>
                                            <p:strVal val="1+#ppt_w/2"/>
                                          </p:val>
                                        </p:tav>
                                        <p:tav tm="100000">
                                          <p:val>
                                            <p:strVal val="#ppt_x"/>
                                          </p:val>
                                        </p:tav>
                                      </p:tavLst>
                                    </p:anim>
                                    <p:anim calcmode="lin" valueType="num">
                                      <p:cBhvr additive="base">
                                        <p:cTn id="53" dur="500" fill="hold"/>
                                        <p:tgtEl>
                                          <p:spTgt spid="214"/>
                                        </p:tgtEl>
                                        <p:attrNameLst>
                                          <p:attrName>ppt_y</p:attrName>
                                        </p:attrNameLst>
                                      </p:cBhvr>
                                      <p:tavLst>
                                        <p:tav tm="0">
                                          <p:val>
                                            <p:strVal val="#ppt_y"/>
                                          </p:val>
                                        </p:tav>
                                        <p:tav tm="100000">
                                          <p:val>
                                            <p:strVal val="#ppt_y"/>
                                          </p:val>
                                        </p:tav>
                                      </p:tavLst>
                                    </p:anim>
                                  </p:childTnLst>
                                </p:cTn>
                              </p:par>
                              <p:par>
                                <p:cTn id="54" presetID="2" presetClass="entr" presetSubtype="2" fill="hold" grpId="0" nodeType="withEffect">
                                  <p:stCondLst>
                                    <p:cond delay="1500"/>
                                  </p:stCondLst>
                                  <p:childTnLst>
                                    <p:set>
                                      <p:cBhvr>
                                        <p:cTn id="55" dur="1" fill="hold">
                                          <p:stCondLst>
                                            <p:cond delay="0"/>
                                          </p:stCondLst>
                                        </p:cTn>
                                        <p:tgtEl>
                                          <p:spTgt spid="215"/>
                                        </p:tgtEl>
                                        <p:attrNameLst>
                                          <p:attrName>style.visibility</p:attrName>
                                        </p:attrNameLst>
                                      </p:cBhvr>
                                      <p:to>
                                        <p:strVal val="visible"/>
                                      </p:to>
                                    </p:set>
                                    <p:anim calcmode="lin" valueType="num">
                                      <p:cBhvr additive="base">
                                        <p:cTn id="56" dur="500" fill="hold"/>
                                        <p:tgtEl>
                                          <p:spTgt spid="215"/>
                                        </p:tgtEl>
                                        <p:attrNameLst>
                                          <p:attrName>ppt_x</p:attrName>
                                        </p:attrNameLst>
                                      </p:cBhvr>
                                      <p:tavLst>
                                        <p:tav tm="0">
                                          <p:val>
                                            <p:strVal val="1+#ppt_w/2"/>
                                          </p:val>
                                        </p:tav>
                                        <p:tav tm="100000">
                                          <p:val>
                                            <p:strVal val="#ppt_x"/>
                                          </p:val>
                                        </p:tav>
                                      </p:tavLst>
                                    </p:anim>
                                    <p:anim calcmode="lin" valueType="num">
                                      <p:cBhvr additive="base">
                                        <p:cTn id="57" dur="500" fill="hold"/>
                                        <p:tgtEl>
                                          <p:spTgt spid="215"/>
                                        </p:tgtEl>
                                        <p:attrNameLst>
                                          <p:attrName>ppt_y</p:attrName>
                                        </p:attrNameLst>
                                      </p:cBhvr>
                                      <p:tavLst>
                                        <p:tav tm="0">
                                          <p:val>
                                            <p:strVal val="#ppt_y"/>
                                          </p:val>
                                        </p:tav>
                                        <p:tav tm="100000">
                                          <p:val>
                                            <p:strVal val="#ppt_y"/>
                                          </p:val>
                                        </p:tav>
                                      </p:tavLst>
                                    </p:anim>
                                  </p:childTnLst>
                                </p:cTn>
                              </p:par>
                              <p:par>
                                <p:cTn id="58" presetID="2" presetClass="entr" presetSubtype="8" fill="hold" grpId="0" nodeType="withEffect">
                                  <p:stCondLst>
                                    <p:cond delay="2000"/>
                                  </p:stCondLst>
                                  <p:childTnLst>
                                    <p:set>
                                      <p:cBhvr>
                                        <p:cTn id="59" dur="1" fill="hold">
                                          <p:stCondLst>
                                            <p:cond delay="0"/>
                                          </p:stCondLst>
                                        </p:cTn>
                                        <p:tgtEl>
                                          <p:spTgt spid="216"/>
                                        </p:tgtEl>
                                        <p:attrNameLst>
                                          <p:attrName>style.visibility</p:attrName>
                                        </p:attrNameLst>
                                      </p:cBhvr>
                                      <p:to>
                                        <p:strVal val="visible"/>
                                      </p:to>
                                    </p:set>
                                    <p:anim calcmode="lin" valueType="num">
                                      <p:cBhvr additive="base">
                                        <p:cTn id="60" dur="500" fill="hold"/>
                                        <p:tgtEl>
                                          <p:spTgt spid="216"/>
                                        </p:tgtEl>
                                        <p:attrNameLst>
                                          <p:attrName>ppt_x</p:attrName>
                                        </p:attrNameLst>
                                      </p:cBhvr>
                                      <p:tavLst>
                                        <p:tav tm="0">
                                          <p:val>
                                            <p:strVal val="0-#ppt_w/2"/>
                                          </p:val>
                                        </p:tav>
                                        <p:tav tm="100000">
                                          <p:val>
                                            <p:strVal val="#ppt_x"/>
                                          </p:val>
                                        </p:tav>
                                      </p:tavLst>
                                    </p:anim>
                                    <p:anim calcmode="lin" valueType="num">
                                      <p:cBhvr additive="base">
                                        <p:cTn id="61" dur="500" fill="hold"/>
                                        <p:tgtEl>
                                          <p:spTgt spid="216"/>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2000"/>
                                  </p:stCondLst>
                                  <p:childTnLst>
                                    <p:set>
                                      <p:cBhvr>
                                        <p:cTn id="63" dur="1" fill="hold">
                                          <p:stCondLst>
                                            <p:cond delay="0"/>
                                          </p:stCondLst>
                                        </p:cTn>
                                        <p:tgtEl>
                                          <p:spTgt spid="217"/>
                                        </p:tgtEl>
                                        <p:attrNameLst>
                                          <p:attrName>style.visibility</p:attrName>
                                        </p:attrNameLst>
                                      </p:cBhvr>
                                      <p:to>
                                        <p:strVal val="visible"/>
                                      </p:to>
                                    </p:set>
                                    <p:anim calcmode="lin" valueType="num">
                                      <p:cBhvr additive="base">
                                        <p:cTn id="64" dur="500" fill="hold"/>
                                        <p:tgtEl>
                                          <p:spTgt spid="217"/>
                                        </p:tgtEl>
                                        <p:attrNameLst>
                                          <p:attrName>ppt_x</p:attrName>
                                        </p:attrNameLst>
                                      </p:cBhvr>
                                      <p:tavLst>
                                        <p:tav tm="0">
                                          <p:val>
                                            <p:strVal val="0-#ppt_w/2"/>
                                          </p:val>
                                        </p:tav>
                                        <p:tav tm="100000">
                                          <p:val>
                                            <p:strVal val="#ppt_x"/>
                                          </p:val>
                                        </p:tav>
                                      </p:tavLst>
                                    </p:anim>
                                    <p:anim calcmode="lin" valueType="num">
                                      <p:cBhvr additive="base">
                                        <p:cTn id="65" dur="500" fill="hold"/>
                                        <p:tgtEl>
                                          <p:spTgt spid="217"/>
                                        </p:tgtEl>
                                        <p:attrNameLst>
                                          <p:attrName>ppt_y</p:attrName>
                                        </p:attrNameLst>
                                      </p:cBhvr>
                                      <p:tavLst>
                                        <p:tav tm="0">
                                          <p:val>
                                            <p:strVal val="#ppt_y"/>
                                          </p:val>
                                        </p:tav>
                                        <p:tav tm="100000">
                                          <p:val>
                                            <p:strVal val="#ppt_y"/>
                                          </p:val>
                                        </p:tav>
                                      </p:tavLst>
                                    </p:anim>
                                  </p:childTnLst>
                                </p:cTn>
                              </p:par>
                              <p:par>
                                <p:cTn id="66" presetID="2" presetClass="entr" presetSubtype="8" fill="hold" grpId="0" nodeType="withEffect">
                                  <p:stCondLst>
                                    <p:cond delay="2000"/>
                                  </p:stCondLst>
                                  <p:childTnLst>
                                    <p:set>
                                      <p:cBhvr>
                                        <p:cTn id="67" dur="1" fill="hold">
                                          <p:stCondLst>
                                            <p:cond delay="0"/>
                                          </p:stCondLst>
                                        </p:cTn>
                                        <p:tgtEl>
                                          <p:spTgt spid="218"/>
                                        </p:tgtEl>
                                        <p:attrNameLst>
                                          <p:attrName>style.visibility</p:attrName>
                                        </p:attrNameLst>
                                      </p:cBhvr>
                                      <p:to>
                                        <p:strVal val="visible"/>
                                      </p:to>
                                    </p:set>
                                    <p:anim calcmode="lin" valueType="num">
                                      <p:cBhvr additive="base">
                                        <p:cTn id="68" dur="500" fill="hold"/>
                                        <p:tgtEl>
                                          <p:spTgt spid="218"/>
                                        </p:tgtEl>
                                        <p:attrNameLst>
                                          <p:attrName>ppt_x</p:attrName>
                                        </p:attrNameLst>
                                      </p:cBhvr>
                                      <p:tavLst>
                                        <p:tav tm="0">
                                          <p:val>
                                            <p:strVal val="0-#ppt_w/2"/>
                                          </p:val>
                                        </p:tav>
                                        <p:tav tm="100000">
                                          <p:val>
                                            <p:strVal val="#ppt_x"/>
                                          </p:val>
                                        </p:tav>
                                      </p:tavLst>
                                    </p:anim>
                                    <p:anim calcmode="lin" valueType="num">
                                      <p:cBhvr additive="base">
                                        <p:cTn id="69" dur="500" fill="hold"/>
                                        <p:tgtEl>
                                          <p:spTgt spid="218"/>
                                        </p:tgtEl>
                                        <p:attrNameLst>
                                          <p:attrName>ppt_y</p:attrName>
                                        </p:attrNameLst>
                                      </p:cBhvr>
                                      <p:tavLst>
                                        <p:tav tm="0">
                                          <p:val>
                                            <p:strVal val="#ppt_y"/>
                                          </p:val>
                                        </p:tav>
                                        <p:tav tm="100000">
                                          <p:val>
                                            <p:strVal val="#ppt_y"/>
                                          </p:val>
                                        </p:tav>
                                      </p:tavLst>
                                    </p:anim>
                                  </p:childTnLst>
                                </p:cTn>
                              </p:par>
                              <p:par>
                                <p:cTn id="70" presetID="2" presetClass="entr" presetSubtype="8" fill="hold" grpId="0" nodeType="withEffect">
                                  <p:stCondLst>
                                    <p:cond delay="2000"/>
                                  </p:stCondLst>
                                  <p:childTnLst>
                                    <p:set>
                                      <p:cBhvr>
                                        <p:cTn id="71" dur="1" fill="hold">
                                          <p:stCondLst>
                                            <p:cond delay="0"/>
                                          </p:stCondLst>
                                        </p:cTn>
                                        <p:tgtEl>
                                          <p:spTgt spid="219"/>
                                        </p:tgtEl>
                                        <p:attrNameLst>
                                          <p:attrName>style.visibility</p:attrName>
                                        </p:attrNameLst>
                                      </p:cBhvr>
                                      <p:to>
                                        <p:strVal val="visible"/>
                                      </p:to>
                                    </p:set>
                                    <p:anim calcmode="lin" valueType="num">
                                      <p:cBhvr additive="base">
                                        <p:cTn id="72" dur="500" fill="hold"/>
                                        <p:tgtEl>
                                          <p:spTgt spid="219"/>
                                        </p:tgtEl>
                                        <p:attrNameLst>
                                          <p:attrName>ppt_x</p:attrName>
                                        </p:attrNameLst>
                                      </p:cBhvr>
                                      <p:tavLst>
                                        <p:tav tm="0">
                                          <p:val>
                                            <p:strVal val="0-#ppt_w/2"/>
                                          </p:val>
                                        </p:tav>
                                        <p:tav tm="100000">
                                          <p:val>
                                            <p:strVal val="#ppt_x"/>
                                          </p:val>
                                        </p:tav>
                                      </p:tavLst>
                                    </p:anim>
                                    <p:anim calcmode="lin" valueType="num">
                                      <p:cBhvr additive="base">
                                        <p:cTn id="73" dur="500" fill="hold"/>
                                        <p:tgtEl>
                                          <p:spTgt spid="219"/>
                                        </p:tgtEl>
                                        <p:attrNameLst>
                                          <p:attrName>ppt_y</p:attrName>
                                        </p:attrNameLst>
                                      </p:cBhvr>
                                      <p:tavLst>
                                        <p:tav tm="0">
                                          <p:val>
                                            <p:strVal val="#ppt_y"/>
                                          </p:val>
                                        </p:tav>
                                        <p:tav tm="100000">
                                          <p:val>
                                            <p:strVal val="#ppt_y"/>
                                          </p:val>
                                        </p:tav>
                                      </p:tavLst>
                                    </p:anim>
                                  </p:childTnLst>
                                </p:cTn>
                              </p:par>
                              <p:par>
                                <p:cTn id="74" presetID="2" presetClass="entr" presetSubtype="8" fill="hold" grpId="0" nodeType="withEffect">
                                  <p:stCondLst>
                                    <p:cond delay="2500"/>
                                  </p:stCondLst>
                                  <p:childTnLst>
                                    <p:set>
                                      <p:cBhvr>
                                        <p:cTn id="75" dur="1" fill="hold">
                                          <p:stCondLst>
                                            <p:cond delay="0"/>
                                          </p:stCondLst>
                                        </p:cTn>
                                        <p:tgtEl>
                                          <p:spTgt spid="220"/>
                                        </p:tgtEl>
                                        <p:attrNameLst>
                                          <p:attrName>style.visibility</p:attrName>
                                        </p:attrNameLst>
                                      </p:cBhvr>
                                      <p:to>
                                        <p:strVal val="visible"/>
                                      </p:to>
                                    </p:set>
                                    <p:anim calcmode="lin" valueType="num">
                                      <p:cBhvr additive="base">
                                        <p:cTn id="76" dur="500" fill="hold"/>
                                        <p:tgtEl>
                                          <p:spTgt spid="220"/>
                                        </p:tgtEl>
                                        <p:attrNameLst>
                                          <p:attrName>ppt_x</p:attrName>
                                        </p:attrNameLst>
                                      </p:cBhvr>
                                      <p:tavLst>
                                        <p:tav tm="0">
                                          <p:val>
                                            <p:strVal val="0-#ppt_w/2"/>
                                          </p:val>
                                        </p:tav>
                                        <p:tav tm="100000">
                                          <p:val>
                                            <p:strVal val="#ppt_x"/>
                                          </p:val>
                                        </p:tav>
                                      </p:tavLst>
                                    </p:anim>
                                    <p:anim calcmode="lin" valueType="num">
                                      <p:cBhvr additive="base">
                                        <p:cTn id="77" dur="500" fill="hold"/>
                                        <p:tgtEl>
                                          <p:spTgt spid="220"/>
                                        </p:tgtEl>
                                        <p:attrNameLst>
                                          <p:attrName>ppt_y</p:attrName>
                                        </p:attrNameLst>
                                      </p:cBhvr>
                                      <p:tavLst>
                                        <p:tav tm="0">
                                          <p:val>
                                            <p:strVal val="#ppt_y"/>
                                          </p:val>
                                        </p:tav>
                                        <p:tav tm="100000">
                                          <p:val>
                                            <p:strVal val="#ppt_y"/>
                                          </p:val>
                                        </p:tav>
                                      </p:tavLst>
                                    </p:anim>
                                  </p:childTnLst>
                                </p:cTn>
                              </p:par>
                              <p:par>
                                <p:cTn id="78" presetID="2" presetClass="entr" presetSubtype="8" fill="hold" grpId="0" nodeType="withEffect">
                                  <p:stCondLst>
                                    <p:cond delay="2500"/>
                                  </p:stCondLst>
                                  <p:childTnLst>
                                    <p:set>
                                      <p:cBhvr>
                                        <p:cTn id="79" dur="1" fill="hold">
                                          <p:stCondLst>
                                            <p:cond delay="0"/>
                                          </p:stCondLst>
                                        </p:cTn>
                                        <p:tgtEl>
                                          <p:spTgt spid="221"/>
                                        </p:tgtEl>
                                        <p:attrNameLst>
                                          <p:attrName>style.visibility</p:attrName>
                                        </p:attrNameLst>
                                      </p:cBhvr>
                                      <p:to>
                                        <p:strVal val="visible"/>
                                      </p:to>
                                    </p:set>
                                    <p:anim calcmode="lin" valueType="num">
                                      <p:cBhvr additive="base">
                                        <p:cTn id="80" dur="500" fill="hold"/>
                                        <p:tgtEl>
                                          <p:spTgt spid="221"/>
                                        </p:tgtEl>
                                        <p:attrNameLst>
                                          <p:attrName>ppt_x</p:attrName>
                                        </p:attrNameLst>
                                      </p:cBhvr>
                                      <p:tavLst>
                                        <p:tav tm="0">
                                          <p:val>
                                            <p:strVal val="0-#ppt_w/2"/>
                                          </p:val>
                                        </p:tav>
                                        <p:tav tm="100000">
                                          <p:val>
                                            <p:strVal val="#ppt_x"/>
                                          </p:val>
                                        </p:tav>
                                      </p:tavLst>
                                    </p:anim>
                                    <p:anim calcmode="lin" valueType="num">
                                      <p:cBhvr additive="base">
                                        <p:cTn id="81" dur="500" fill="hold"/>
                                        <p:tgtEl>
                                          <p:spTgt spid="221"/>
                                        </p:tgtEl>
                                        <p:attrNameLst>
                                          <p:attrName>ppt_y</p:attrName>
                                        </p:attrNameLst>
                                      </p:cBhvr>
                                      <p:tavLst>
                                        <p:tav tm="0">
                                          <p:val>
                                            <p:strVal val="#ppt_y"/>
                                          </p:val>
                                        </p:tav>
                                        <p:tav tm="100000">
                                          <p:val>
                                            <p:strVal val="#ppt_y"/>
                                          </p:val>
                                        </p:tav>
                                      </p:tavLst>
                                    </p:anim>
                                  </p:childTnLst>
                                </p:cTn>
                              </p:par>
                              <p:par>
                                <p:cTn id="82" presetID="2" presetClass="entr" presetSubtype="8" fill="hold" grpId="0" nodeType="withEffect">
                                  <p:stCondLst>
                                    <p:cond delay="2500"/>
                                  </p:stCondLst>
                                  <p:childTnLst>
                                    <p:set>
                                      <p:cBhvr>
                                        <p:cTn id="83" dur="1" fill="hold">
                                          <p:stCondLst>
                                            <p:cond delay="0"/>
                                          </p:stCondLst>
                                        </p:cTn>
                                        <p:tgtEl>
                                          <p:spTgt spid="222"/>
                                        </p:tgtEl>
                                        <p:attrNameLst>
                                          <p:attrName>style.visibility</p:attrName>
                                        </p:attrNameLst>
                                      </p:cBhvr>
                                      <p:to>
                                        <p:strVal val="visible"/>
                                      </p:to>
                                    </p:set>
                                    <p:anim calcmode="lin" valueType="num">
                                      <p:cBhvr additive="base">
                                        <p:cTn id="84" dur="500" fill="hold"/>
                                        <p:tgtEl>
                                          <p:spTgt spid="222"/>
                                        </p:tgtEl>
                                        <p:attrNameLst>
                                          <p:attrName>ppt_x</p:attrName>
                                        </p:attrNameLst>
                                      </p:cBhvr>
                                      <p:tavLst>
                                        <p:tav tm="0">
                                          <p:val>
                                            <p:strVal val="0-#ppt_w/2"/>
                                          </p:val>
                                        </p:tav>
                                        <p:tav tm="100000">
                                          <p:val>
                                            <p:strVal val="#ppt_x"/>
                                          </p:val>
                                        </p:tav>
                                      </p:tavLst>
                                    </p:anim>
                                    <p:anim calcmode="lin" valueType="num">
                                      <p:cBhvr additive="base">
                                        <p:cTn id="85" dur="500" fill="hold"/>
                                        <p:tgtEl>
                                          <p:spTgt spid="222"/>
                                        </p:tgtEl>
                                        <p:attrNameLst>
                                          <p:attrName>ppt_y</p:attrName>
                                        </p:attrNameLst>
                                      </p:cBhvr>
                                      <p:tavLst>
                                        <p:tav tm="0">
                                          <p:val>
                                            <p:strVal val="#ppt_y"/>
                                          </p:val>
                                        </p:tav>
                                        <p:tav tm="100000">
                                          <p:val>
                                            <p:strVal val="#ppt_y"/>
                                          </p:val>
                                        </p:tav>
                                      </p:tavLst>
                                    </p:anim>
                                  </p:childTnLst>
                                </p:cTn>
                              </p:par>
                              <p:par>
                                <p:cTn id="86" presetID="2" presetClass="entr" presetSubtype="8" fill="hold" grpId="0" nodeType="withEffect">
                                  <p:stCondLst>
                                    <p:cond delay="2500"/>
                                  </p:stCondLst>
                                  <p:childTnLst>
                                    <p:set>
                                      <p:cBhvr>
                                        <p:cTn id="87" dur="1" fill="hold">
                                          <p:stCondLst>
                                            <p:cond delay="0"/>
                                          </p:stCondLst>
                                        </p:cTn>
                                        <p:tgtEl>
                                          <p:spTgt spid="223"/>
                                        </p:tgtEl>
                                        <p:attrNameLst>
                                          <p:attrName>style.visibility</p:attrName>
                                        </p:attrNameLst>
                                      </p:cBhvr>
                                      <p:to>
                                        <p:strVal val="visible"/>
                                      </p:to>
                                    </p:set>
                                    <p:anim calcmode="lin" valueType="num">
                                      <p:cBhvr additive="base">
                                        <p:cTn id="88" dur="500" fill="hold"/>
                                        <p:tgtEl>
                                          <p:spTgt spid="223"/>
                                        </p:tgtEl>
                                        <p:attrNameLst>
                                          <p:attrName>ppt_x</p:attrName>
                                        </p:attrNameLst>
                                      </p:cBhvr>
                                      <p:tavLst>
                                        <p:tav tm="0">
                                          <p:val>
                                            <p:strVal val="0-#ppt_w/2"/>
                                          </p:val>
                                        </p:tav>
                                        <p:tav tm="100000">
                                          <p:val>
                                            <p:strVal val="#ppt_x"/>
                                          </p:val>
                                        </p:tav>
                                      </p:tavLst>
                                    </p:anim>
                                    <p:anim calcmode="lin" valueType="num">
                                      <p:cBhvr additive="base">
                                        <p:cTn id="89" dur="500" fill="hold"/>
                                        <p:tgtEl>
                                          <p:spTgt spid="223"/>
                                        </p:tgtEl>
                                        <p:attrNameLst>
                                          <p:attrName>ppt_y</p:attrName>
                                        </p:attrNameLst>
                                      </p:cBhvr>
                                      <p:tavLst>
                                        <p:tav tm="0">
                                          <p:val>
                                            <p:strVal val="#ppt_y"/>
                                          </p:val>
                                        </p:tav>
                                        <p:tav tm="100000">
                                          <p:val>
                                            <p:strVal val="#ppt_y"/>
                                          </p:val>
                                        </p:tav>
                                      </p:tavLst>
                                    </p:anim>
                                  </p:childTnLst>
                                </p:cTn>
                              </p:par>
                              <p:par>
                                <p:cTn id="90" presetID="2" presetClass="entr" presetSubtype="8" fill="hold" grpId="0" nodeType="withEffect">
                                  <p:stCondLst>
                                    <p:cond delay="3000"/>
                                  </p:stCondLst>
                                  <p:childTnLst>
                                    <p:set>
                                      <p:cBhvr>
                                        <p:cTn id="91" dur="1" fill="hold">
                                          <p:stCondLst>
                                            <p:cond delay="0"/>
                                          </p:stCondLst>
                                        </p:cTn>
                                        <p:tgtEl>
                                          <p:spTgt spid="224"/>
                                        </p:tgtEl>
                                        <p:attrNameLst>
                                          <p:attrName>style.visibility</p:attrName>
                                        </p:attrNameLst>
                                      </p:cBhvr>
                                      <p:to>
                                        <p:strVal val="visible"/>
                                      </p:to>
                                    </p:set>
                                    <p:anim calcmode="lin" valueType="num">
                                      <p:cBhvr additive="base">
                                        <p:cTn id="92" dur="500" fill="hold"/>
                                        <p:tgtEl>
                                          <p:spTgt spid="224"/>
                                        </p:tgtEl>
                                        <p:attrNameLst>
                                          <p:attrName>ppt_x</p:attrName>
                                        </p:attrNameLst>
                                      </p:cBhvr>
                                      <p:tavLst>
                                        <p:tav tm="0">
                                          <p:val>
                                            <p:strVal val="0-#ppt_w/2"/>
                                          </p:val>
                                        </p:tav>
                                        <p:tav tm="100000">
                                          <p:val>
                                            <p:strVal val="#ppt_x"/>
                                          </p:val>
                                        </p:tav>
                                      </p:tavLst>
                                    </p:anim>
                                    <p:anim calcmode="lin" valueType="num">
                                      <p:cBhvr additive="base">
                                        <p:cTn id="93" dur="500" fill="hold"/>
                                        <p:tgtEl>
                                          <p:spTgt spid="224"/>
                                        </p:tgtEl>
                                        <p:attrNameLst>
                                          <p:attrName>ppt_y</p:attrName>
                                        </p:attrNameLst>
                                      </p:cBhvr>
                                      <p:tavLst>
                                        <p:tav tm="0">
                                          <p:val>
                                            <p:strVal val="#ppt_y"/>
                                          </p:val>
                                        </p:tav>
                                        <p:tav tm="100000">
                                          <p:val>
                                            <p:strVal val="#ppt_y"/>
                                          </p:val>
                                        </p:tav>
                                      </p:tavLst>
                                    </p:anim>
                                  </p:childTnLst>
                                </p:cTn>
                              </p:par>
                              <p:par>
                                <p:cTn id="94" presetID="2" presetClass="entr" presetSubtype="8" fill="hold" grpId="0" nodeType="withEffect">
                                  <p:stCondLst>
                                    <p:cond delay="3000"/>
                                  </p:stCondLst>
                                  <p:childTnLst>
                                    <p:set>
                                      <p:cBhvr>
                                        <p:cTn id="95" dur="1" fill="hold">
                                          <p:stCondLst>
                                            <p:cond delay="0"/>
                                          </p:stCondLst>
                                        </p:cTn>
                                        <p:tgtEl>
                                          <p:spTgt spid="225"/>
                                        </p:tgtEl>
                                        <p:attrNameLst>
                                          <p:attrName>style.visibility</p:attrName>
                                        </p:attrNameLst>
                                      </p:cBhvr>
                                      <p:to>
                                        <p:strVal val="visible"/>
                                      </p:to>
                                    </p:set>
                                    <p:anim calcmode="lin" valueType="num">
                                      <p:cBhvr additive="base">
                                        <p:cTn id="96" dur="500" fill="hold"/>
                                        <p:tgtEl>
                                          <p:spTgt spid="225"/>
                                        </p:tgtEl>
                                        <p:attrNameLst>
                                          <p:attrName>ppt_x</p:attrName>
                                        </p:attrNameLst>
                                      </p:cBhvr>
                                      <p:tavLst>
                                        <p:tav tm="0">
                                          <p:val>
                                            <p:strVal val="0-#ppt_w/2"/>
                                          </p:val>
                                        </p:tav>
                                        <p:tav tm="100000">
                                          <p:val>
                                            <p:strVal val="#ppt_x"/>
                                          </p:val>
                                        </p:tav>
                                      </p:tavLst>
                                    </p:anim>
                                    <p:anim calcmode="lin" valueType="num">
                                      <p:cBhvr additive="base">
                                        <p:cTn id="97" dur="500" fill="hold"/>
                                        <p:tgtEl>
                                          <p:spTgt spid="225"/>
                                        </p:tgtEl>
                                        <p:attrNameLst>
                                          <p:attrName>ppt_y</p:attrName>
                                        </p:attrNameLst>
                                      </p:cBhvr>
                                      <p:tavLst>
                                        <p:tav tm="0">
                                          <p:val>
                                            <p:strVal val="#ppt_y"/>
                                          </p:val>
                                        </p:tav>
                                        <p:tav tm="100000">
                                          <p:val>
                                            <p:strVal val="#ppt_y"/>
                                          </p:val>
                                        </p:tav>
                                      </p:tavLst>
                                    </p:anim>
                                  </p:childTnLst>
                                </p:cTn>
                              </p:par>
                              <p:par>
                                <p:cTn id="98" presetID="2" presetClass="entr" presetSubtype="8" fill="hold" grpId="0" nodeType="withEffect">
                                  <p:stCondLst>
                                    <p:cond delay="3000"/>
                                  </p:stCondLst>
                                  <p:childTnLst>
                                    <p:set>
                                      <p:cBhvr>
                                        <p:cTn id="99" dur="1" fill="hold">
                                          <p:stCondLst>
                                            <p:cond delay="0"/>
                                          </p:stCondLst>
                                        </p:cTn>
                                        <p:tgtEl>
                                          <p:spTgt spid="226"/>
                                        </p:tgtEl>
                                        <p:attrNameLst>
                                          <p:attrName>style.visibility</p:attrName>
                                        </p:attrNameLst>
                                      </p:cBhvr>
                                      <p:to>
                                        <p:strVal val="visible"/>
                                      </p:to>
                                    </p:set>
                                    <p:anim calcmode="lin" valueType="num">
                                      <p:cBhvr additive="base">
                                        <p:cTn id="100" dur="500" fill="hold"/>
                                        <p:tgtEl>
                                          <p:spTgt spid="226"/>
                                        </p:tgtEl>
                                        <p:attrNameLst>
                                          <p:attrName>ppt_x</p:attrName>
                                        </p:attrNameLst>
                                      </p:cBhvr>
                                      <p:tavLst>
                                        <p:tav tm="0">
                                          <p:val>
                                            <p:strVal val="0-#ppt_w/2"/>
                                          </p:val>
                                        </p:tav>
                                        <p:tav tm="100000">
                                          <p:val>
                                            <p:strVal val="#ppt_x"/>
                                          </p:val>
                                        </p:tav>
                                      </p:tavLst>
                                    </p:anim>
                                    <p:anim calcmode="lin" valueType="num">
                                      <p:cBhvr additive="base">
                                        <p:cTn id="101" dur="500" fill="hold"/>
                                        <p:tgtEl>
                                          <p:spTgt spid="226"/>
                                        </p:tgtEl>
                                        <p:attrNameLst>
                                          <p:attrName>ppt_y</p:attrName>
                                        </p:attrNameLst>
                                      </p:cBhvr>
                                      <p:tavLst>
                                        <p:tav tm="0">
                                          <p:val>
                                            <p:strVal val="#ppt_y"/>
                                          </p:val>
                                        </p:tav>
                                        <p:tav tm="100000">
                                          <p:val>
                                            <p:strVal val="#ppt_y"/>
                                          </p:val>
                                        </p:tav>
                                      </p:tavLst>
                                    </p:anim>
                                  </p:childTnLst>
                                </p:cTn>
                              </p:par>
                              <p:par>
                                <p:cTn id="102" presetID="2" presetClass="entr" presetSubtype="8" fill="hold" grpId="0" nodeType="withEffect">
                                  <p:stCondLst>
                                    <p:cond delay="3000"/>
                                  </p:stCondLst>
                                  <p:childTnLst>
                                    <p:set>
                                      <p:cBhvr>
                                        <p:cTn id="103" dur="1" fill="hold">
                                          <p:stCondLst>
                                            <p:cond delay="0"/>
                                          </p:stCondLst>
                                        </p:cTn>
                                        <p:tgtEl>
                                          <p:spTgt spid="227"/>
                                        </p:tgtEl>
                                        <p:attrNameLst>
                                          <p:attrName>style.visibility</p:attrName>
                                        </p:attrNameLst>
                                      </p:cBhvr>
                                      <p:to>
                                        <p:strVal val="visible"/>
                                      </p:to>
                                    </p:set>
                                    <p:anim calcmode="lin" valueType="num">
                                      <p:cBhvr additive="base">
                                        <p:cTn id="104" dur="500" fill="hold"/>
                                        <p:tgtEl>
                                          <p:spTgt spid="227"/>
                                        </p:tgtEl>
                                        <p:attrNameLst>
                                          <p:attrName>ppt_x</p:attrName>
                                        </p:attrNameLst>
                                      </p:cBhvr>
                                      <p:tavLst>
                                        <p:tav tm="0">
                                          <p:val>
                                            <p:strVal val="0-#ppt_w/2"/>
                                          </p:val>
                                        </p:tav>
                                        <p:tav tm="100000">
                                          <p:val>
                                            <p:strVal val="#ppt_x"/>
                                          </p:val>
                                        </p:tav>
                                      </p:tavLst>
                                    </p:anim>
                                    <p:anim calcmode="lin" valueType="num">
                                      <p:cBhvr additive="base">
                                        <p:cTn id="105" dur="500" fill="hold"/>
                                        <p:tgtEl>
                                          <p:spTgt spid="227"/>
                                        </p:tgtEl>
                                        <p:attrNameLst>
                                          <p:attrName>ppt_y</p:attrName>
                                        </p:attrNameLst>
                                      </p:cBhvr>
                                      <p:tavLst>
                                        <p:tav tm="0">
                                          <p:val>
                                            <p:strVal val="#ppt_y"/>
                                          </p:val>
                                        </p:tav>
                                        <p:tav tm="100000">
                                          <p:val>
                                            <p:strVal val="#ppt_y"/>
                                          </p:val>
                                        </p:tav>
                                      </p:tavLst>
                                    </p:anim>
                                  </p:childTnLst>
                                </p:cTn>
                              </p:par>
                            </p:childTnLst>
                          </p:cTn>
                        </p:par>
                        <p:par>
                          <p:cTn id="106" fill="hold">
                            <p:stCondLst>
                              <p:cond delay="1000"/>
                            </p:stCondLst>
                            <p:childTnLst>
                              <p:par>
                                <p:cTn id="107" presetID="10" presetClass="entr" presetSubtype="0" fill="hold" grpId="0" nodeType="afterEffect">
                                  <p:stCondLst>
                                    <p:cond delay="0"/>
                                  </p:stCondLst>
                                  <p:childTnLst>
                                    <p:set>
                                      <p:cBhvr>
                                        <p:cTn id="108" dur="1" fill="hold">
                                          <p:stCondLst>
                                            <p:cond delay="0"/>
                                          </p:stCondLst>
                                        </p:cTn>
                                        <p:tgtEl>
                                          <p:spTgt spid="228"/>
                                        </p:tgtEl>
                                        <p:attrNameLst>
                                          <p:attrName>style.visibility</p:attrName>
                                        </p:attrNameLst>
                                      </p:cBhvr>
                                      <p:to>
                                        <p:strVal val="visible"/>
                                      </p:to>
                                    </p:set>
                                    <p:animEffect transition="in" filter="fade">
                                      <p:cBhvr>
                                        <p:cTn id="109" dur="1250"/>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0" animBg="1"/>
      <p:bldP spid="205" grpId="0"/>
      <p:bldP spid="206" grpId="0"/>
      <p:bldP spid="207" grpId="0"/>
      <p:bldP spid="208" grpId="0" animBg="1"/>
      <p:bldP spid="209" grpId="0"/>
      <p:bldP spid="210" grpId="0"/>
      <p:bldP spid="211" grpId="0"/>
      <p:bldP spid="212" grpId="0" animBg="1"/>
      <p:bldP spid="213" grpId="0"/>
      <p:bldP spid="214" grpId="0"/>
      <p:bldP spid="215" grpId="0"/>
      <p:bldP spid="216" grpId="0" animBg="1"/>
      <p:bldP spid="217" grpId="0"/>
      <p:bldP spid="218" grpId="0"/>
      <p:bldP spid="219" grpId="0"/>
      <p:bldP spid="220" grpId="0" animBg="1"/>
      <p:bldP spid="221" grpId="0"/>
      <p:bldP spid="222" grpId="0"/>
      <p:bldP spid="223" grpId="0"/>
      <p:bldP spid="224" grpId="0" animBg="1"/>
      <p:bldP spid="225" grpId="0"/>
      <p:bldP spid="226" grpId="0"/>
      <p:bldP spid="227" grpId="0"/>
      <p:bldP spid="22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椭圆 29"/>
          <p:cNvSpPr/>
          <p:nvPr/>
        </p:nvSpPr>
        <p:spPr>
          <a:xfrm>
            <a:off x="4892558" y="972607"/>
            <a:ext cx="2448272" cy="244827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1" name="组合 30"/>
          <p:cNvGrpSpPr/>
          <p:nvPr/>
        </p:nvGrpSpPr>
        <p:grpSpPr>
          <a:xfrm>
            <a:off x="4808413" y="4406540"/>
            <a:ext cx="1436675" cy="215444"/>
            <a:chOff x="4369395" y="3284984"/>
            <a:chExt cx="1436675" cy="215444"/>
          </a:xfrm>
        </p:grpSpPr>
        <p:sp>
          <p:nvSpPr>
            <p:cNvPr id="32"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产品概述</a:t>
              </a:r>
            </a:p>
          </p:txBody>
        </p:sp>
        <p:grpSp>
          <p:nvGrpSpPr>
            <p:cNvPr id="33" name="组合 32"/>
            <p:cNvGrpSpPr/>
            <p:nvPr/>
          </p:nvGrpSpPr>
          <p:grpSpPr>
            <a:xfrm>
              <a:off x="4369395" y="3316401"/>
              <a:ext cx="168551" cy="168551"/>
              <a:chOff x="5005199" y="3717032"/>
              <a:chExt cx="168551" cy="168551"/>
            </a:xfrm>
          </p:grpSpPr>
          <p:sp>
            <p:nvSpPr>
              <p:cNvPr id="34" name="椭圆 33"/>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5" name="等腰三角形 34"/>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36" name="组合 35"/>
          <p:cNvGrpSpPr/>
          <p:nvPr/>
        </p:nvGrpSpPr>
        <p:grpSpPr>
          <a:xfrm>
            <a:off x="6461112" y="4406540"/>
            <a:ext cx="1436675" cy="215444"/>
            <a:chOff x="4369395" y="3284984"/>
            <a:chExt cx="1436675" cy="215444"/>
          </a:xfrm>
        </p:grpSpPr>
        <p:sp>
          <p:nvSpPr>
            <p:cNvPr id="37"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产品形式</a:t>
              </a:r>
            </a:p>
          </p:txBody>
        </p:sp>
        <p:grpSp>
          <p:nvGrpSpPr>
            <p:cNvPr id="38" name="组合 37"/>
            <p:cNvGrpSpPr/>
            <p:nvPr/>
          </p:nvGrpSpPr>
          <p:grpSpPr>
            <a:xfrm>
              <a:off x="4369395" y="3316401"/>
              <a:ext cx="168551" cy="168551"/>
              <a:chOff x="5005199" y="3717032"/>
              <a:chExt cx="168551" cy="168551"/>
            </a:xfrm>
          </p:grpSpPr>
          <p:sp>
            <p:nvSpPr>
              <p:cNvPr id="39" name="椭圆 38"/>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0" name="等腰三角形 39"/>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41" name="组合 40"/>
          <p:cNvGrpSpPr/>
          <p:nvPr/>
        </p:nvGrpSpPr>
        <p:grpSpPr>
          <a:xfrm>
            <a:off x="4808413" y="4797732"/>
            <a:ext cx="1436675" cy="215444"/>
            <a:chOff x="4369395" y="3284984"/>
            <a:chExt cx="1436675" cy="215444"/>
          </a:xfrm>
        </p:grpSpPr>
        <p:sp>
          <p:nvSpPr>
            <p:cNvPr id="44"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网络营销</a:t>
              </a:r>
            </a:p>
          </p:txBody>
        </p:sp>
        <p:grpSp>
          <p:nvGrpSpPr>
            <p:cNvPr id="45" name="组合 44"/>
            <p:cNvGrpSpPr/>
            <p:nvPr/>
          </p:nvGrpSpPr>
          <p:grpSpPr>
            <a:xfrm>
              <a:off x="4369395" y="3316401"/>
              <a:ext cx="168551" cy="168551"/>
              <a:chOff x="5005199" y="3717032"/>
              <a:chExt cx="168551" cy="168551"/>
            </a:xfrm>
          </p:grpSpPr>
          <p:sp>
            <p:nvSpPr>
              <p:cNvPr id="46" name="椭圆 45"/>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7" name="等腰三角形 46"/>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48" name="组合 47"/>
          <p:cNvGrpSpPr/>
          <p:nvPr/>
        </p:nvGrpSpPr>
        <p:grpSpPr>
          <a:xfrm>
            <a:off x="6461112" y="4797152"/>
            <a:ext cx="1436675" cy="215444"/>
            <a:chOff x="4369395" y="3284984"/>
            <a:chExt cx="1436675" cy="215444"/>
          </a:xfrm>
        </p:grpSpPr>
        <p:sp>
          <p:nvSpPr>
            <p:cNvPr id="49"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推广方案</a:t>
              </a:r>
            </a:p>
          </p:txBody>
        </p:sp>
        <p:grpSp>
          <p:nvGrpSpPr>
            <p:cNvPr id="50" name="组合 49"/>
            <p:cNvGrpSpPr/>
            <p:nvPr/>
          </p:nvGrpSpPr>
          <p:grpSpPr>
            <a:xfrm>
              <a:off x="4369395" y="3316401"/>
              <a:ext cx="168551" cy="168551"/>
              <a:chOff x="5005199" y="3717032"/>
              <a:chExt cx="168551" cy="168551"/>
            </a:xfrm>
          </p:grpSpPr>
          <p:sp>
            <p:nvSpPr>
              <p:cNvPr id="51" name="椭圆 50"/>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等腰三角形 51"/>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53" name="标题 4"/>
          <p:cNvSpPr txBox="1">
            <a:spLocks/>
          </p:cNvSpPr>
          <p:nvPr/>
        </p:nvSpPr>
        <p:spPr>
          <a:xfrm>
            <a:off x="4945459" y="3819612"/>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我们怎么做</a:t>
            </a:r>
          </a:p>
        </p:txBody>
      </p:sp>
      <p:sp>
        <p:nvSpPr>
          <p:cNvPr id="54" name="椭圆 53"/>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5" name="椭圆 54"/>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椭圆 55"/>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7" name="椭圆 56"/>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8" name="椭圆 57"/>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9" name="椭圆 58"/>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椭圆 59"/>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1" name="椭圆 60"/>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椭圆 61"/>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椭圆 62"/>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标题 4"/>
          <p:cNvSpPr txBox="1">
            <a:spLocks/>
          </p:cNvSpPr>
          <p:nvPr/>
        </p:nvSpPr>
        <p:spPr>
          <a:xfrm>
            <a:off x="4945459" y="2780928"/>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第三章</a:t>
            </a:r>
          </a:p>
        </p:txBody>
      </p:sp>
      <p:sp>
        <p:nvSpPr>
          <p:cNvPr id="65" name="椭圆 64"/>
          <p:cNvSpPr/>
          <p:nvPr/>
        </p:nvSpPr>
        <p:spPr>
          <a:xfrm>
            <a:off x="4996314" y="1076363"/>
            <a:ext cx="2240761" cy="2240761"/>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6" name="直接连接符 65"/>
          <p:cNvCxnSpPr/>
          <p:nvPr/>
        </p:nvCxnSpPr>
        <p:spPr>
          <a:xfrm>
            <a:off x="4808413" y="4293096"/>
            <a:ext cx="2477306" cy="0"/>
          </a:xfrm>
          <a:prstGeom prst="line">
            <a:avLst/>
          </a:prstGeom>
          <a:ln>
            <a:solidFill>
              <a:srgbClr val="2C3637"/>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4801443" y="5157772"/>
            <a:ext cx="1436675" cy="215444"/>
            <a:chOff x="4369395" y="3284984"/>
            <a:chExt cx="1436675" cy="215444"/>
          </a:xfrm>
        </p:grpSpPr>
        <p:sp>
          <p:nvSpPr>
            <p:cNvPr id="68"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代理推广</a:t>
              </a:r>
            </a:p>
          </p:txBody>
        </p:sp>
        <p:grpSp>
          <p:nvGrpSpPr>
            <p:cNvPr id="69" name="组合 68"/>
            <p:cNvGrpSpPr/>
            <p:nvPr/>
          </p:nvGrpSpPr>
          <p:grpSpPr>
            <a:xfrm>
              <a:off x="4369395" y="3316401"/>
              <a:ext cx="168551" cy="168551"/>
              <a:chOff x="5005199" y="3717032"/>
              <a:chExt cx="168551" cy="168551"/>
            </a:xfrm>
          </p:grpSpPr>
          <p:sp>
            <p:nvSpPr>
              <p:cNvPr id="70" name="椭圆 69"/>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等腰三角形 70"/>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72" name="组合 71"/>
          <p:cNvGrpSpPr/>
          <p:nvPr/>
        </p:nvGrpSpPr>
        <p:grpSpPr>
          <a:xfrm>
            <a:off x="6468158" y="5157192"/>
            <a:ext cx="1436675" cy="215444"/>
            <a:chOff x="4369395" y="3284984"/>
            <a:chExt cx="1436675" cy="215444"/>
          </a:xfrm>
        </p:grpSpPr>
        <p:sp>
          <p:nvSpPr>
            <p:cNvPr id="73"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利润分析</a:t>
              </a:r>
            </a:p>
          </p:txBody>
        </p:sp>
        <p:grpSp>
          <p:nvGrpSpPr>
            <p:cNvPr id="74" name="组合 73"/>
            <p:cNvGrpSpPr/>
            <p:nvPr/>
          </p:nvGrpSpPr>
          <p:grpSpPr>
            <a:xfrm>
              <a:off x="4369395" y="3316401"/>
              <a:ext cx="168551" cy="168551"/>
              <a:chOff x="5005199" y="3717032"/>
              <a:chExt cx="168551" cy="168551"/>
            </a:xfrm>
          </p:grpSpPr>
          <p:sp>
            <p:nvSpPr>
              <p:cNvPr id="75" name="椭圆 74"/>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6" name="等腰三角形 75"/>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77" name="KSO_Shape"/>
          <p:cNvSpPr>
            <a:spLocks/>
          </p:cNvSpPr>
          <p:nvPr/>
        </p:nvSpPr>
        <p:spPr bwMode="auto">
          <a:xfrm>
            <a:off x="5473709" y="1363413"/>
            <a:ext cx="1391771" cy="1377855"/>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Tree>
    <p:extLst>
      <p:ext uri="{BB962C8B-B14F-4D97-AF65-F5344CB8AC3E}">
        <p14:creationId xmlns:p14="http://schemas.microsoft.com/office/powerpoint/2010/main" val="379689316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50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p:cTn id="13" dur="500" fill="hold"/>
                                        <p:tgtEl>
                                          <p:spTgt spid="65"/>
                                        </p:tgtEl>
                                        <p:attrNameLst>
                                          <p:attrName>ppt_w</p:attrName>
                                        </p:attrNameLst>
                                      </p:cBhvr>
                                      <p:tavLst>
                                        <p:tav tm="0">
                                          <p:val>
                                            <p:fltVal val="0"/>
                                          </p:val>
                                        </p:tav>
                                        <p:tav tm="100000">
                                          <p:val>
                                            <p:strVal val="#ppt_w"/>
                                          </p:val>
                                        </p:tav>
                                      </p:tavLst>
                                    </p:anim>
                                    <p:anim calcmode="lin" valueType="num">
                                      <p:cBhvr>
                                        <p:cTn id="14" dur="500" fill="hold"/>
                                        <p:tgtEl>
                                          <p:spTgt spid="65"/>
                                        </p:tgtEl>
                                        <p:attrNameLst>
                                          <p:attrName>ppt_h</p:attrName>
                                        </p:attrNameLst>
                                      </p:cBhvr>
                                      <p:tavLst>
                                        <p:tav tm="0">
                                          <p:val>
                                            <p:fltVal val="0"/>
                                          </p:val>
                                        </p:tav>
                                        <p:tav tm="100000">
                                          <p:val>
                                            <p:strVal val="#ppt_h"/>
                                          </p:val>
                                        </p:tav>
                                      </p:tavLst>
                                    </p:anim>
                                    <p:animEffect transition="in" filter="fade">
                                      <p:cBhvr>
                                        <p:cTn id="15" dur="500"/>
                                        <p:tgtEl>
                                          <p:spTgt spid="65"/>
                                        </p:tgtEl>
                                      </p:cBhvr>
                                    </p:animEffect>
                                  </p:childTnLst>
                                </p:cTn>
                              </p:par>
                              <p:par>
                                <p:cTn id="16" presetID="53" presetClass="entr" presetSubtype="16" fill="hold" grpId="0" nodeType="withEffect">
                                  <p:stCondLst>
                                    <p:cond delay="1000"/>
                                  </p:stCondLst>
                                  <p:iterate type="lt">
                                    <p:tmPct val="0"/>
                                  </p:iterate>
                                  <p:childTnLst>
                                    <p:set>
                                      <p:cBhvr>
                                        <p:cTn id="17" dur="1" fill="hold">
                                          <p:stCondLst>
                                            <p:cond delay="0"/>
                                          </p:stCondLst>
                                        </p:cTn>
                                        <p:tgtEl>
                                          <p:spTgt spid="64"/>
                                        </p:tgtEl>
                                        <p:attrNameLst>
                                          <p:attrName>style.visibility</p:attrName>
                                        </p:attrNameLst>
                                      </p:cBhvr>
                                      <p:to>
                                        <p:strVal val="visible"/>
                                      </p:to>
                                    </p:set>
                                    <p:anim calcmode="lin" valueType="num">
                                      <p:cBhvr>
                                        <p:cTn id="18" dur="500" fill="hold"/>
                                        <p:tgtEl>
                                          <p:spTgt spid="64"/>
                                        </p:tgtEl>
                                        <p:attrNameLst>
                                          <p:attrName>ppt_w</p:attrName>
                                        </p:attrNameLst>
                                      </p:cBhvr>
                                      <p:tavLst>
                                        <p:tav tm="0">
                                          <p:val>
                                            <p:fltVal val="0"/>
                                          </p:val>
                                        </p:tav>
                                        <p:tav tm="100000">
                                          <p:val>
                                            <p:strVal val="#ppt_w"/>
                                          </p:val>
                                        </p:tav>
                                      </p:tavLst>
                                    </p:anim>
                                    <p:anim calcmode="lin" valueType="num">
                                      <p:cBhvr>
                                        <p:cTn id="19" dur="500" fill="hold"/>
                                        <p:tgtEl>
                                          <p:spTgt spid="64"/>
                                        </p:tgtEl>
                                        <p:attrNameLst>
                                          <p:attrName>ppt_h</p:attrName>
                                        </p:attrNameLst>
                                      </p:cBhvr>
                                      <p:tavLst>
                                        <p:tav tm="0">
                                          <p:val>
                                            <p:fltVal val="0"/>
                                          </p:val>
                                        </p:tav>
                                        <p:tav tm="100000">
                                          <p:val>
                                            <p:strVal val="#ppt_h"/>
                                          </p:val>
                                        </p:tav>
                                      </p:tavLst>
                                    </p:anim>
                                    <p:animEffect transition="in" filter="fade">
                                      <p:cBhvr>
                                        <p:cTn id="20" dur="500"/>
                                        <p:tgtEl>
                                          <p:spTgt spid="64"/>
                                        </p:tgtEl>
                                      </p:cBhvr>
                                    </p:animEffect>
                                  </p:childTnLst>
                                </p:cTn>
                              </p:par>
                              <p:par>
                                <p:cTn id="21" presetID="53" presetClass="entr" presetSubtype="528" fill="hold" grpId="0" nodeType="withEffect">
                                  <p:stCondLst>
                                    <p:cond delay="1000"/>
                                  </p:stCondLst>
                                  <p:childTnLst>
                                    <p:set>
                                      <p:cBhvr>
                                        <p:cTn id="22" dur="1" fill="hold">
                                          <p:stCondLst>
                                            <p:cond delay="0"/>
                                          </p:stCondLst>
                                        </p:cTn>
                                        <p:tgtEl>
                                          <p:spTgt spid="77"/>
                                        </p:tgtEl>
                                        <p:attrNameLst>
                                          <p:attrName>style.visibility</p:attrName>
                                        </p:attrNameLst>
                                      </p:cBhvr>
                                      <p:to>
                                        <p:strVal val="visible"/>
                                      </p:to>
                                    </p:set>
                                    <p:anim calcmode="lin" valueType="num">
                                      <p:cBhvr>
                                        <p:cTn id="23" dur="500" fill="hold"/>
                                        <p:tgtEl>
                                          <p:spTgt spid="77"/>
                                        </p:tgtEl>
                                        <p:attrNameLst>
                                          <p:attrName>ppt_w</p:attrName>
                                        </p:attrNameLst>
                                      </p:cBhvr>
                                      <p:tavLst>
                                        <p:tav tm="0">
                                          <p:val>
                                            <p:fltVal val="0"/>
                                          </p:val>
                                        </p:tav>
                                        <p:tav tm="100000">
                                          <p:val>
                                            <p:strVal val="#ppt_w"/>
                                          </p:val>
                                        </p:tav>
                                      </p:tavLst>
                                    </p:anim>
                                    <p:anim calcmode="lin" valueType="num">
                                      <p:cBhvr>
                                        <p:cTn id="24" dur="500" fill="hold"/>
                                        <p:tgtEl>
                                          <p:spTgt spid="77"/>
                                        </p:tgtEl>
                                        <p:attrNameLst>
                                          <p:attrName>ppt_h</p:attrName>
                                        </p:attrNameLst>
                                      </p:cBhvr>
                                      <p:tavLst>
                                        <p:tav tm="0">
                                          <p:val>
                                            <p:fltVal val="0"/>
                                          </p:val>
                                        </p:tav>
                                        <p:tav tm="100000">
                                          <p:val>
                                            <p:strVal val="#ppt_h"/>
                                          </p:val>
                                        </p:tav>
                                      </p:tavLst>
                                    </p:anim>
                                    <p:animEffect transition="in" filter="fade">
                                      <p:cBhvr>
                                        <p:cTn id="25" dur="500"/>
                                        <p:tgtEl>
                                          <p:spTgt spid="77"/>
                                        </p:tgtEl>
                                      </p:cBhvr>
                                    </p:animEffect>
                                    <p:anim calcmode="lin" valueType="num">
                                      <p:cBhvr>
                                        <p:cTn id="26" dur="500" fill="hold"/>
                                        <p:tgtEl>
                                          <p:spTgt spid="77"/>
                                        </p:tgtEl>
                                        <p:attrNameLst>
                                          <p:attrName>ppt_x</p:attrName>
                                        </p:attrNameLst>
                                      </p:cBhvr>
                                      <p:tavLst>
                                        <p:tav tm="0">
                                          <p:val>
                                            <p:fltVal val="0.5"/>
                                          </p:val>
                                        </p:tav>
                                        <p:tav tm="100000">
                                          <p:val>
                                            <p:strVal val="#ppt_x"/>
                                          </p:val>
                                        </p:tav>
                                      </p:tavLst>
                                    </p:anim>
                                    <p:anim calcmode="lin" valueType="num">
                                      <p:cBhvr>
                                        <p:cTn id="27" dur="500" fill="hold"/>
                                        <p:tgtEl>
                                          <p:spTgt spid="77"/>
                                        </p:tgtEl>
                                        <p:attrNameLst>
                                          <p:attrName>ppt_y</p:attrName>
                                        </p:attrNameLst>
                                      </p:cBhvr>
                                      <p:tavLst>
                                        <p:tav tm="0">
                                          <p:val>
                                            <p:fltVal val="0.5"/>
                                          </p:val>
                                        </p:tav>
                                        <p:tav tm="100000">
                                          <p:val>
                                            <p:strVal val="#ppt_y"/>
                                          </p:val>
                                        </p:tav>
                                      </p:tavLst>
                                    </p:anim>
                                  </p:childTnLst>
                                </p:cTn>
                              </p:par>
                              <p:par>
                                <p:cTn id="28" presetID="53" presetClass="entr" presetSubtype="16" fill="hold" grpId="0" nodeType="withEffect">
                                  <p:stCondLst>
                                    <p:cond delay="2000"/>
                                  </p:stCondLst>
                                  <p:iterate type="lt">
                                    <p:tmPct val="0"/>
                                  </p:iterate>
                                  <p:childTnLst>
                                    <p:set>
                                      <p:cBhvr>
                                        <p:cTn id="29" dur="1" fill="hold">
                                          <p:stCondLst>
                                            <p:cond delay="0"/>
                                          </p:stCondLst>
                                        </p:cTn>
                                        <p:tgtEl>
                                          <p:spTgt spid="53"/>
                                        </p:tgtEl>
                                        <p:attrNameLst>
                                          <p:attrName>style.visibility</p:attrName>
                                        </p:attrNameLst>
                                      </p:cBhvr>
                                      <p:to>
                                        <p:strVal val="visible"/>
                                      </p:to>
                                    </p:set>
                                    <p:anim calcmode="lin" valueType="num">
                                      <p:cBhvr>
                                        <p:cTn id="30" dur="500" fill="hold"/>
                                        <p:tgtEl>
                                          <p:spTgt spid="53"/>
                                        </p:tgtEl>
                                        <p:attrNameLst>
                                          <p:attrName>ppt_w</p:attrName>
                                        </p:attrNameLst>
                                      </p:cBhvr>
                                      <p:tavLst>
                                        <p:tav tm="0">
                                          <p:val>
                                            <p:fltVal val="0"/>
                                          </p:val>
                                        </p:tav>
                                        <p:tav tm="100000">
                                          <p:val>
                                            <p:strVal val="#ppt_w"/>
                                          </p:val>
                                        </p:tav>
                                      </p:tavLst>
                                    </p:anim>
                                    <p:anim calcmode="lin" valueType="num">
                                      <p:cBhvr>
                                        <p:cTn id="31" dur="500" fill="hold"/>
                                        <p:tgtEl>
                                          <p:spTgt spid="53"/>
                                        </p:tgtEl>
                                        <p:attrNameLst>
                                          <p:attrName>ppt_h</p:attrName>
                                        </p:attrNameLst>
                                      </p:cBhvr>
                                      <p:tavLst>
                                        <p:tav tm="0">
                                          <p:val>
                                            <p:fltVal val="0"/>
                                          </p:val>
                                        </p:tav>
                                        <p:tav tm="100000">
                                          <p:val>
                                            <p:strVal val="#ppt_h"/>
                                          </p:val>
                                        </p:tav>
                                      </p:tavLst>
                                    </p:anim>
                                    <p:animEffect transition="in" filter="fade">
                                      <p:cBhvr>
                                        <p:cTn id="32" dur="500"/>
                                        <p:tgtEl>
                                          <p:spTgt spid="53"/>
                                        </p:tgtEl>
                                      </p:cBhvr>
                                    </p:animEffect>
                                  </p:childTnLst>
                                </p:cTn>
                              </p:par>
                              <p:par>
                                <p:cTn id="33" presetID="16" presetClass="entr" presetSubtype="21" fill="hold" nodeType="withEffect">
                                  <p:stCondLst>
                                    <p:cond delay="2000"/>
                                  </p:stCondLst>
                                  <p:childTnLst>
                                    <p:set>
                                      <p:cBhvr>
                                        <p:cTn id="34" dur="1" fill="hold">
                                          <p:stCondLst>
                                            <p:cond delay="0"/>
                                          </p:stCondLst>
                                        </p:cTn>
                                        <p:tgtEl>
                                          <p:spTgt spid="66"/>
                                        </p:tgtEl>
                                        <p:attrNameLst>
                                          <p:attrName>style.visibility</p:attrName>
                                        </p:attrNameLst>
                                      </p:cBhvr>
                                      <p:to>
                                        <p:strVal val="visible"/>
                                      </p:to>
                                    </p:set>
                                    <p:animEffect transition="in" filter="barn(inVertical)">
                                      <p:cBhvr>
                                        <p:cTn id="35" dur="500"/>
                                        <p:tgtEl>
                                          <p:spTgt spid="66"/>
                                        </p:tgtEl>
                                      </p:cBhvr>
                                    </p:animEffect>
                                  </p:childTnLst>
                                </p:cTn>
                              </p:par>
                              <p:par>
                                <p:cTn id="36" presetID="53" presetClass="entr" presetSubtype="16" fill="hold" nodeType="withEffect">
                                  <p:stCondLst>
                                    <p:cond delay="25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nodeType="withEffect">
                                  <p:stCondLst>
                                    <p:cond delay="2500"/>
                                  </p:stCondLst>
                                  <p:childTnLst>
                                    <p:set>
                                      <p:cBhvr>
                                        <p:cTn id="42" dur="1" fill="hold">
                                          <p:stCondLst>
                                            <p:cond delay="0"/>
                                          </p:stCondLst>
                                        </p:cTn>
                                        <p:tgtEl>
                                          <p:spTgt spid="36"/>
                                        </p:tgtEl>
                                        <p:attrNameLst>
                                          <p:attrName>style.visibility</p:attrName>
                                        </p:attrNameLst>
                                      </p:cBhvr>
                                      <p:to>
                                        <p:strVal val="visible"/>
                                      </p:to>
                                    </p:set>
                                    <p:anim calcmode="lin" valueType="num">
                                      <p:cBhvr>
                                        <p:cTn id="43" dur="500" fill="hold"/>
                                        <p:tgtEl>
                                          <p:spTgt spid="36"/>
                                        </p:tgtEl>
                                        <p:attrNameLst>
                                          <p:attrName>ppt_w</p:attrName>
                                        </p:attrNameLst>
                                      </p:cBhvr>
                                      <p:tavLst>
                                        <p:tav tm="0">
                                          <p:val>
                                            <p:fltVal val="0"/>
                                          </p:val>
                                        </p:tav>
                                        <p:tav tm="100000">
                                          <p:val>
                                            <p:strVal val="#ppt_w"/>
                                          </p:val>
                                        </p:tav>
                                      </p:tavLst>
                                    </p:anim>
                                    <p:anim calcmode="lin" valueType="num">
                                      <p:cBhvr>
                                        <p:cTn id="44" dur="500" fill="hold"/>
                                        <p:tgtEl>
                                          <p:spTgt spid="36"/>
                                        </p:tgtEl>
                                        <p:attrNameLst>
                                          <p:attrName>ppt_h</p:attrName>
                                        </p:attrNameLst>
                                      </p:cBhvr>
                                      <p:tavLst>
                                        <p:tav tm="0">
                                          <p:val>
                                            <p:fltVal val="0"/>
                                          </p:val>
                                        </p:tav>
                                        <p:tav tm="100000">
                                          <p:val>
                                            <p:strVal val="#ppt_h"/>
                                          </p:val>
                                        </p:tav>
                                      </p:tavLst>
                                    </p:anim>
                                    <p:animEffect transition="in" filter="fade">
                                      <p:cBhvr>
                                        <p:cTn id="45" dur="500"/>
                                        <p:tgtEl>
                                          <p:spTgt spid="36"/>
                                        </p:tgtEl>
                                      </p:cBhvr>
                                    </p:animEffect>
                                  </p:childTnLst>
                                </p:cTn>
                              </p:par>
                              <p:par>
                                <p:cTn id="46" presetID="53" presetClass="entr" presetSubtype="16" fill="hold" nodeType="withEffect">
                                  <p:stCondLst>
                                    <p:cond delay="2500"/>
                                  </p:stCondLst>
                                  <p:childTnLst>
                                    <p:set>
                                      <p:cBhvr>
                                        <p:cTn id="47" dur="1" fill="hold">
                                          <p:stCondLst>
                                            <p:cond delay="0"/>
                                          </p:stCondLst>
                                        </p:cTn>
                                        <p:tgtEl>
                                          <p:spTgt spid="41"/>
                                        </p:tgtEl>
                                        <p:attrNameLst>
                                          <p:attrName>style.visibility</p:attrName>
                                        </p:attrNameLst>
                                      </p:cBhvr>
                                      <p:to>
                                        <p:strVal val="visible"/>
                                      </p:to>
                                    </p:set>
                                    <p:anim calcmode="lin" valueType="num">
                                      <p:cBhvr>
                                        <p:cTn id="48" dur="500" fill="hold"/>
                                        <p:tgtEl>
                                          <p:spTgt spid="41"/>
                                        </p:tgtEl>
                                        <p:attrNameLst>
                                          <p:attrName>ppt_w</p:attrName>
                                        </p:attrNameLst>
                                      </p:cBhvr>
                                      <p:tavLst>
                                        <p:tav tm="0">
                                          <p:val>
                                            <p:fltVal val="0"/>
                                          </p:val>
                                        </p:tav>
                                        <p:tav tm="100000">
                                          <p:val>
                                            <p:strVal val="#ppt_w"/>
                                          </p:val>
                                        </p:tav>
                                      </p:tavLst>
                                    </p:anim>
                                    <p:anim calcmode="lin" valueType="num">
                                      <p:cBhvr>
                                        <p:cTn id="49" dur="500" fill="hold"/>
                                        <p:tgtEl>
                                          <p:spTgt spid="41"/>
                                        </p:tgtEl>
                                        <p:attrNameLst>
                                          <p:attrName>ppt_h</p:attrName>
                                        </p:attrNameLst>
                                      </p:cBhvr>
                                      <p:tavLst>
                                        <p:tav tm="0">
                                          <p:val>
                                            <p:fltVal val="0"/>
                                          </p:val>
                                        </p:tav>
                                        <p:tav tm="100000">
                                          <p:val>
                                            <p:strVal val="#ppt_h"/>
                                          </p:val>
                                        </p:tav>
                                      </p:tavLst>
                                    </p:anim>
                                    <p:animEffect transition="in" filter="fade">
                                      <p:cBhvr>
                                        <p:cTn id="50" dur="500"/>
                                        <p:tgtEl>
                                          <p:spTgt spid="41"/>
                                        </p:tgtEl>
                                      </p:cBhvr>
                                    </p:animEffect>
                                  </p:childTnLst>
                                </p:cTn>
                              </p:par>
                              <p:par>
                                <p:cTn id="51" presetID="53" presetClass="entr" presetSubtype="16" fill="hold" nodeType="withEffect">
                                  <p:stCondLst>
                                    <p:cond delay="2500"/>
                                  </p:stCondLst>
                                  <p:childTnLst>
                                    <p:set>
                                      <p:cBhvr>
                                        <p:cTn id="52" dur="1" fill="hold">
                                          <p:stCondLst>
                                            <p:cond delay="0"/>
                                          </p:stCondLst>
                                        </p:cTn>
                                        <p:tgtEl>
                                          <p:spTgt spid="48"/>
                                        </p:tgtEl>
                                        <p:attrNameLst>
                                          <p:attrName>style.visibility</p:attrName>
                                        </p:attrNameLst>
                                      </p:cBhvr>
                                      <p:to>
                                        <p:strVal val="visible"/>
                                      </p:to>
                                    </p:set>
                                    <p:anim calcmode="lin" valueType="num">
                                      <p:cBhvr>
                                        <p:cTn id="53" dur="500" fill="hold"/>
                                        <p:tgtEl>
                                          <p:spTgt spid="48"/>
                                        </p:tgtEl>
                                        <p:attrNameLst>
                                          <p:attrName>ppt_w</p:attrName>
                                        </p:attrNameLst>
                                      </p:cBhvr>
                                      <p:tavLst>
                                        <p:tav tm="0">
                                          <p:val>
                                            <p:fltVal val="0"/>
                                          </p:val>
                                        </p:tav>
                                        <p:tav tm="100000">
                                          <p:val>
                                            <p:strVal val="#ppt_w"/>
                                          </p:val>
                                        </p:tav>
                                      </p:tavLst>
                                    </p:anim>
                                    <p:anim calcmode="lin" valueType="num">
                                      <p:cBhvr>
                                        <p:cTn id="54" dur="500" fill="hold"/>
                                        <p:tgtEl>
                                          <p:spTgt spid="48"/>
                                        </p:tgtEl>
                                        <p:attrNameLst>
                                          <p:attrName>ppt_h</p:attrName>
                                        </p:attrNameLst>
                                      </p:cBhvr>
                                      <p:tavLst>
                                        <p:tav tm="0">
                                          <p:val>
                                            <p:fltVal val="0"/>
                                          </p:val>
                                        </p:tav>
                                        <p:tav tm="100000">
                                          <p:val>
                                            <p:strVal val="#ppt_h"/>
                                          </p:val>
                                        </p:tav>
                                      </p:tavLst>
                                    </p:anim>
                                    <p:animEffect transition="in" filter="fade">
                                      <p:cBhvr>
                                        <p:cTn id="55" dur="500"/>
                                        <p:tgtEl>
                                          <p:spTgt spid="48"/>
                                        </p:tgtEl>
                                      </p:cBhvr>
                                    </p:animEffect>
                                  </p:childTnLst>
                                </p:cTn>
                              </p:par>
                              <p:par>
                                <p:cTn id="56" presetID="53" presetClass="entr" presetSubtype="16" fill="hold" nodeType="withEffect">
                                  <p:stCondLst>
                                    <p:cond delay="2500"/>
                                  </p:stCondLst>
                                  <p:childTnLst>
                                    <p:set>
                                      <p:cBhvr>
                                        <p:cTn id="57" dur="1" fill="hold">
                                          <p:stCondLst>
                                            <p:cond delay="0"/>
                                          </p:stCondLst>
                                        </p:cTn>
                                        <p:tgtEl>
                                          <p:spTgt spid="67"/>
                                        </p:tgtEl>
                                        <p:attrNameLst>
                                          <p:attrName>style.visibility</p:attrName>
                                        </p:attrNameLst>
                                      </p:cBhvr>
                                      <p:to>
                                        <p:strVal val="visible"/>
                                      </p:to>
                                    </p:set>
                                    <p:anim calcmode="lin" valueType="num">
                                      <p:cBhvr>
                                        <p:cTn id="58" dur="500" fill="hold"/>
                                        <p:tgtEl>
                                          <p:spTgt spid="67"/>
                                        </p:tgtEl>
                                        <p:attrNameLst>
                                          <p:attrName>ppt_w</p:attrName>
                                        </p:attrNameLst>
                                      </p:cBhvr>
                                      <p:tavLst>
                                        <p:tav tm="0">
                                          <p:val>
                                            <p:fltVal val="0"/>
                                          </p:val>
                                        </p:tav>
                                        <p:tav tm="100000">
                                          <p:val>
                                            <p:strVal val="#ppt_w"/>
                                          </p:val>
                                        </p:tav>
                                      </p:tavLst>
                                    </p:anim>
                                    <p:anim calcmode="lin" valueType="num">
                                      <p:cBhvr>
                                        <p:cTn id="59" dur="500" fill="hold"/>
                                        <p:tgtEl>
                                          <p:spTgt spid="67"/>
                                        </p:tgtEl>
                                        <p:attrNameLst>
                                          <p:attrName>ppt_h</p:attrName>
                                        </p:attrNameLst>
                                      </p:cBhvr>
                                      <p:tavLst>
                                        <p:tav tm="0">
                                          <p:val>
                                            <p:fltVal val="0"/>
                                          </p:val>
                                        </p:tav>
                                        <p:tav tm="100000">
                                          <p:val>
                                            <p:strVal val="#ppt_h"/>
                                          </p:val>
                                        </p:tav>
                                      </p:tavLst>
                                    </p:anim>
                                    <p:animEffect transition="in" filter="fade">
                                      <p:cBhvr>
                                        <p:cTn id="60" dur="500"/>
                                        <p:tgtEl>
                                          <p:spTgt spid="67"/>
                                        </p:tgtEl>
                                      </p:cBhvr>
                                    </p:animEffect>
                                  </p:childTnLst>
                                </p:cTn>
                              </p:par>
                              <p:par>
                                <p:cTn id="61" presetID="53" presetClass="entr" presetSubtype="16" fill="hold" nodeType="withEffect">
                                  <p:stCondLst>
                                    <p:cond delay="2500"/>
                                  </p:stCondLst>
                                  <p:childTnLst>
                                    <p:set>
                                      <p:cBhvr>
                                        <p:cTn id="62" dur="1" fill="hold">
                                          <p:stCondLst>
                                            <p:cond delay="0"/>
                                          </p:stCondLst>
                                        </p:cTn>
                                        <p:tgtEl>
                                          <p:spTgt spid="72"/>
                                        </p:tgtEl>
                                        <p:attrNameLst>
                                          <p:attrName>style.visibility</p:attrName>
                                        </p:attrNameLst>
                                      </p:cBhvr>
                                      <p:to>
                                        <p:strVal val="visible"/>
                                      </p:to>
                                    </p:set>
                                    <p:anim calcmode="lin" valueType="num">
                                      <p:cBhvr>
                                        <p:cTn id="63" dur="500" fill="hold"/>
                                        <p:tgtEl>
                                          <p:spTgt spid="72"/>
                                        </p:tgtEl>
                                        <p:attrNameLst>
                                          <p:attrName>ppt_w</p:attrName>
                                        </p:attrNameLst>
                                      </p:cBhvr>
                                      <p:tavLst>
                                        <p:tav tm="0">
                                          <p:val>
                                            <p:fltVal val="0"/>
                                          </p:val>
                                        </p:tav>
                                        <p:tav tm="100000">
                                          <p:val>
                                            <p:strVal val="#ppt_w"/>
                                          </p:val>
                                        </p:tav>
                                      </p:tavLst>
                                    </p:anim>
                                    <p:anim calcmode="lin" valueType="num">
                                      <p:cBhvr>
                                        <p:cTn id="64" dur="500" fill="hold"/>
                                        <p:tgtEl>
                                          <p:spTgt spid="72"/>
                                        </p:tgtEl>
                                        <p:attrNameLst>
                                          <p:attrName>ppt_h</p:attrName>
                                        </p:attrNameLst>
                                      </p:cBhvr>
                                      <p:tavLst>
                                        <p:tav tm="0">
                                          <p:val>
                                            <p:fltVal val="0"/>
                                          </p:val>
                                        </p:tav>
                                        <p:tav tm="100000">
                                          <p:val>
                                            <p:strVal val="#ppt_h"/>
                                          </p:val>
                                        </p:tav>
                                      </p:tavLst>
                                    </p:anim>
                                    <p:animEffect transition="in" filter="fade">
                                      <p:cBhvr>
                                        <p:cTn id="65" dur="500"/>
                                        <p:tgtEl>
                                          <p:spTgt spid="72"/>
                                        </p:tgtEl>
                                      </p:cBhvr>
                                    </p:animEffect>
                                  </p:childTnLst>
                                </p:cTn>
                              </p:par>
                              <p:par>
                                <p:cTn id="66" presetID="32" presetClass="emph" presetSubtype="0" fill="hold" nodeType="withEffect">
                                  <p:stCondLst>
                                    <p:cond delay="3000"/>
                                  </p:stCondLst>
                                  <p:childTnLst>
                                    <p:animRot by="120000">
                                      <p:cBhvr>
                                        <p:cTn id="67" dur="100" fill="hold">
                                          <p:stCondLst>
                                            <p:cond delay="0"/>
                                          </p:stCondLst>
                                        </p:cTn>
                                        <p:tgtEl>
                                          <p:spTgt spid="31"/>
                                        </p:tgtEl>
                                        <p:attrNameLst>
                                          <p:attrName>r</p:attrName>
                                        </p:attrNameLst>
                                      </p:cBhvr>
                                    </p:animRot>
                                    <p:animRot by="-240000">
                                      <p:cBhvr>
                                        <p:cTn id="68" dur="200" fill="hold">
                                          <p:stCondLst>
                                            <p:cond delay="200"/>
                                          </p:stCondLst>
                                        </p:cTn>
                                        <p:tgtEl>
                                          <p:spTgt spid="31"/>
                                        </p:tgtEl>
                                        <p:attrNameLst>
                                          <p:attrName>r</p:attrName>
                                        </p:attrNameLst>
                                      </p:cBhvr>
                                    </p:animRot>
                                    <p:animRot by="240000">
                                      <p:cBhvr>
                                        <p:cTn id="69" dur="200" fill="hold">
                                          <p:stCondLst>
                                            <p:cond delay="400"/>
                                          </p:stCondLst>
                                        </p:cTn>
                                        <p:tgtEl>
                                          <p:spTgt spid="31"/>
                                        </p:tgtEl>
                                        <p:attrNameLst>
                                          <p:attrName>r</p:attrName>
                                        </p:attrNameLst>
                                      </p:cBhvr>
                                    </p:animRot>
                                    <p:animRot by="-240000">
                                      <p:cBhvr>
                                        <p:cTn id="70" dur="200" fill="hold">
                                          <p:stCondLst>
                                            <p:cond delay="600"/>
                                          </p:stCondLst>
                                        </p:cTn>
                                        <p:tgtEl>
                                          <p:spTgt spid="31"/>
                                        </p:tgtEl>
                                        <p:attrNameLst>
                                          <p:attrName>r</p:attrName>
                                        </p:attrNameLst>
                                      </p:cBhvr>
                                    </p:animRot>
                                    <p:animRot by="120000">
                                      <p:cBhvr>
                                        <p:cTn id="71" dur="200" fill="hold">
                                          <p:stCondLst>
                                            <p:cond delay="800"/>
                                          </p:stCondLst>
                                        </p:cTn>
                                        <p:tgtEl>
                                          <p:spTgt spid="31"/>
                                        </p:tgtEl>
                                        <p:attrNameLst>
                                          <p:attrName>r</p:attrName>
                                        </p:attrNameLst>
                                      </p:cBhvr>
                                    </p:animRot>
                                  </p:childTnLst>
                                </p:cTn>
                              </p:par>
                              <p:par>
                                <p:cTn id="72" presetID="32" presetClass="emph" presetSubtype="0" fill="hold" nodeType="withEffect">
                                  <p:stCondLst>
                                    <p:cond delay="3000"/>
                                  </p:stCondLst>
                                  <p:childTnLst>
                                    <p:animRot by="120000">
                                      <p:cBhvr>
                                        <p:cTn id="73" dur="100" fill="hold">
                                          <p:stCondLst>
                                            <p:cond delay="0"/>
                                          </p:stCondLst>
                                        </p:cTn>
                                        <p:tgtEl>
                                          <p:spTgt spid="36"/>
                                        </p:tgtEl>
                                        <p:attrNameLst>
                                          <p:attrName>r</p:attrName>
                                        </p:attrNameLst>
                                      </p:cBhvr>
                                    </p:animRot>
                                    <p:animRot by="-240000">
                                      <p:cBhvr>
                                        <p:cTn id="74" dur="200" fill="hold">
                                          <p:stCondLst>
                                            <p:cond delay="200"/>
                                          </p:stCondLst>
                                        </p:cTn>
                                        <p:tgtEl>
                                          <p:spTgt spid="36"/>
                                        </p:tgtEl>
                                        <p:attrNameLst>
                                          <p:attrName>r</p:attrName>
                                        </p:attrNameLst>
                                      </p:cBhvr>
                                    </p:animRot>
                                    <p:animRot by="240000">
                                      <p:cBhvr>
                                        <p:cTn id="75" dur="200" fill="hold">
                                          <p:stCondLst>
                                            <p:cond delay="400"/>
                                          </p:stCondLst>
                                        </p:cTn>
                                        <p:tgtEl>
                                          <p:spTgt spid="36"/>
                                        </p:tgtEl>
                                        <p:attrNameLst>
                                          <p:attrName>r</p:attrName>
                                        </p:attrNameLst>
                                      </p:cBhvr>
                                    </p:animRot>
                                    <p:animRot by="-240000">
                                      <p:cBhvr>
                                        <p:cTn id="76" dur="200" fill="hold">
                                          <p:stCondLst>
                                            <p:cond delay="600"/>
                                          </p:stCondLst>
                                        </p:cTn>
                                        <p:tgtEl>
                                          <p:spTgt spid="36"/>
                                        </p:tgtEl>
                                        <p:attrNameLst>
                                          <p:attrName>r</p:attrName>
                                        </p:attrNameLst>
                                      </p:cBhvr>
                                    </p:animRot>
                                    <p:animRot by="120000">
                                      <p:cBhvr>
                                        <p:cTn id="77" dur="200" fill="hold">
                                          <p:stCondLst>
                                            <p:cond delay="800"/>
                                          </p:stCondLst>
                                        </p:cTn>
                                        <p:tgtEl>
                                          <p:spTgt spid="36"/>
                                        </p:tgtEl>
                                        <p:attrNameLst>
                                          <p:attrName>r</p:attrName>
                                        </p:attrNameLst>
                                      </p:cBhvr>
                                    </p:animRot>
                                  </p:childTnLst>
                                </p:cTn>
                              </p:par>
                              <p:par>
                                <p:cTn id="78" presetID="32" presetClass="emph" presetSubtype="0" fill="hold" nodeType="withEffect">
                                  <p:stCondLst>
                                    <p:cond delay="3000"/>
                                  </p:stCondLst>
                                  <p:childTnLst>
                                    <p:animRot by="120000">
                                      <p:cBhvr>
                                        <p:cTn id="79" dur="100" fill="hold">
                                          <p:stCondLst>
                                            <p:cond delay="0"/>
                                          </p:stCondLst>
                                        </p:cTn>
                                        <p:tgtEl>
                                          <p:spTgt spid="41"/>
                                        </p:tgtEl>
                                        <p:attrNameLst>
                                          <p:attrName>r</p:attrName>
                                        </p:attrNameLst>
                                      </p:cBhvr>
                                    </p:animRot>
                                    <p:animRot by="-240000">
                                      <p:cBhvr>
                                        <p:cTn id="80" dur="200" fill="hold">
                                          <p:stCondLst>
                                            <p:cond delay="200"/>
                                          </p:stCondLst>
                                        </p:cTn>
                                        <p:tgtEl>
                                          <p:spTgt spid="41"/>
                                        </p:tgtEl>
                                        <p:attrNameLst>
                                          <p:attrName>r</p:attrName>
                                        </p:attrNameLst>
                                      </p:cBhvr>
                                    </p:animRot>
                                    <p:animRot by="240000">
                                      <p:cBhvr>
                                        <p:cTn id="81" dur="200" fill="hold">
                                          <p:stCondLst>
                                            <p:cond delay="400"/>
                                          </p:stCondLst>
                                        </p:cTn>
                                        <p:tgtEl>
                                          <p:spTgt spid="41"/>
                                        </p:tgtEl>
                                        <p:attrNameLst>
                                          <p:attrName>r</p:attrName>
                                        </p:attrNameLst>
                                      </p:cBhvr>
                                    </p:animRot>
                                    <p:animRot by="-240000">
                                      <p:cBhvr>
                                        <p:cTn id="82" dur="200" fill="hold">
                                          <p:stCondLst>
                                            <p:cond delay="600"/>
                                          </p:stCondLst>
                                        </p:cTn>
                                        <p:tgtEl>
                                          <p:spTgt spid="41"/>
                                        </p:tgtEl>
                                        <p:attrNameLst>
                                          <p:attrName>r</p:attrName>
                                        </p:attrNameLst>
                                      </p:cBhvr>
                                    </p:animRot>
                                    <p:animRot by="120000">
                                      <p:cBhvr>
                                        <p:cTn id="83" dur="200" fill="hold">
                                          <p:stCondLst>
                                            <p:cond delay="800"/>
                                          </p:stCondLst>
                                        </p:cTn>
                                        <p:tgtEl>
                                          <p:spTgt spid="41"/>
                                        </p:tgtEl>
                                        <p:attrNameLst>
                                          <p:attrName>r</p:attrName>
                                        </p:attrNameLst>
                                      </p:cBhvr>
                                    </p:animRot>
                                  </p:childTnLst>
                                </p:cTn>
                              </p:par>
                              <p:par>
                                <p:cTn id="84" presetID="32" presetClass="emph" presetSubtype="0" fill="hold" nodeType="withEffect">
                                  <p:stCondLst>
                                    <p:cond delay="3000"/>
                                  </p:stCondLst>
                                  <p:childTnLst>
                                    <p:animRot by="120000">
                                      <p:cBhvr>
                                        <p:cTn id="85" dur="100" fill="hold">
                                          <p:stCondLst>
                                            <p:cond delay="0"/>
                                          </p:stCondLst>
                                        </p:cTn>
                                        <p:tgtEl>
                                          <p:spTgt spid="48"/>
                                        </p:tgtEl>
                                        <p:attrNameLst>
                                          <p:attrName>r</p:attrName>
                                        </p:attrNameLst>
                                      </p:cBhvr>
                                    </p:animRot>
                                    <p:animRot by="-240000">
                                      <p:cBhvr>
                                        <p:cTn id="86" dur="200" fill="hold">
                                          <p:stCondLst>
                                            <p:cond delay="200"/>
                                          </p:stCondLst>
                                        </p:cTn>
                                        <p:tgtEl>
                                          <p:spTgt spid="48"/>
                                        </p:tgtEl>
                                        <p:attrNameLst>
                                          <p:attrName>r</p:attrName>
                                        </p:attrNameLst>
                                      </p:cBhvr>
                                    </p:animRot>
                                    <p:animRot by="240000">
                                      <p:cBhvr>
                                        <p:cTn id="87" dur="200" fill="hold">
                                          <p:stCondLst>
                                            <p:cond delay="400"/>
                                          </p:stCondLst>
                                        </p:cTn>
                                        <p:tgtEl>
                                          <p:spTgt spid="48"/>
                                        </p:tgtEl>
                                        <p:attrNameLst>
                                          <p:attrName>r</p:attrName>
                                        </p:attrNameLst>
                                      </p:cBhvr>
                                    </p:animRot>
                                    <p:animRot by="-240000">
                                      <p:cBhvr>
                                        <p:cTn id="88" dur="200" fill="hold">
                                          <p:stCondLst>
                                            <p:cond delay="600"/>
                                          </p:stCondLst>
                                        </p:cTn>
                                        <p:tgtEl>
                                          <p:spTgt spid="48"/>
                                        </p:tgtEl>
                                        <p:attrNameLst>
                                          <p:attrName>r</p:attrName>
                                        </p:attrNameLst>
                                      </p:cBhvr>
                                    </p:animRot>
                                    <p:animRot by="120000">
                                      <p:cBhvr>
                                        <p:cTn id="89" dur="200" fill="hold">
                                          <p:stCondLst>
                                            <p:cond delay="800"/>
                                          </p:stCondLst>
                                        </p:cTn>
                                        <p:tgtEl>
                                          <p:spTgt spid="48"/>
                                        </p:tgtEl>
                                        <p:attrNameLst>
                                          <p:attrName>r</p:attrName>
                                        </p:attrNameLst>
                                      </p:cBhvr>
                                    </p:animRot>
                                  </p:childTnLst>
                                </p:cTn>
                              </p:par>
                              <p:par>
                                <p:cTn id="90" presetID="32" presetClass="emph" presetSubtype="0" fill="hold" nodeType="withEffect">
                                  <p:stCondLst>
                                    <p:cond delay="3000"/>
                                  </p:stCondLst>
                                  <p:childTnLst>
                                    <p:animRot by="120000">
                                      <p:cBhvr>
                                        <p:cTn id="91" dur="100" fill="hold">
                                          <p:stCondLst>
                                            <p:cond delay="0"/>
                                          </p:stCondLst>
                                        </p:cTn>
                                        <p:tgtEl>
                                          <p:spTgt spid="67"/>
                                        </p:tgtEl>
                                        <p:attrNameLst>
                                          <p:attrName>r</p:attrName>
                                        </p:attrNameLst>
                                      </p:cBhvr>
                                    </p:animRot>
                                    <p:animRot by="-240000">
                                      <p:cBhvr>
                                        <p:cTn id="92" dur="200" fill="hold">
                                          <p:stCondLst>
                                            <p:cond delay="200"/>
                                          </p:stCondLst>
                                        </p:cTn>
                                        <p:tgtEl>
                                          <p:spTgt spid="67"/>
                                        </p:tgtEl>
                                        <p:attrNameLst>
                                          <p:attrName>r</p:attrName>
                                        </p:attrNameLst>
                                      </p:cBhvr>
                                    </p:animRot>
                                    <p:animRot by="240000">
                                      <p:cBhvr>
                                        <p:cTn id="93" dur="200" fill="hold">
                                          <p:stCondLst>
                                            <p:cond delay="400"/>
                                          </p:stCondLst>
                                        </p:cTn>
                                        <p:tgtEl>
                                          <p:spTgt spid="67"/>
                                        </p:tgtEl>
                                        <p:attrNameLst>
                                          <p:attrName>r</p:attrName>
                                        </p:attrNameLst>
                                      </p:cBhvr>
                                    </p:animRot>
                                    <p:animRot by="-240000">
                                      <p:cBhvr>
                                        <p:cTn id="94" dur="200" fill="hold">
                                          <p:stCondLst>
                                            <p:cond delay="600"/>
                                          </p:stCondLst>
                                        </p:cTn>
                                        <p:tgtEl>
                                          <p:spTgt spid="67"/>
                                        </p:tgtEl>
                                        <p:attrNameLst>
                                          <p:attrName>r</p:attrName>
                                        </p:attrNameLst>
                                      </p:cBhvr>
                                    </p:animRot>
                                    <p:animRot by="120000">
                                      <p:cBhvr>
                                        <p:cTn id="95" dur="200" fill="hold">
                                          <p:stCondLst>
                                            <p:cond delay="800"/>
                                          </p:stCondLst>
                                        </p:cTn>
                                        <p:tgtEl>
                                          <p:spTgt spid="67"/>
                                        </p:tgtEl>
                                        <p:attrNameLst>
                                          <p:attrName>r</p:attrName>
                                        </p:attrNameLst>
                                      </p:cBhvr>
                                    </p:animRot>
                                  </p:childTnLst>
                                </p:cTn>
                              </p:par>
                              <p:par>
                                <p:cTn id="96" presetID="32" presetClass="emph" presetSubtype="0" fill="hold" nodeType="withEffect">
                                  <p:stCondLst>
                                    <p:cond delay="3500"/>
                                  </p:stCondLst>
                                  <p:childTnLst>
                                    <p:animRot by="120000">
                                      <p:cBhvr>
                                        <p:cTn id="97" dur="100" fill="hold">
                                          <p:stCondLst>
                                            <p:cond delay="0"/>
                                          </p:stCondLst>
                                        </p:cTn>
                                        <p:tgtEl>
                                          <p:spTgt spid="72"/>
                                        </p:tgtEl>
                                        <p:attrNameLst>
                                          <p:attrName>r</p:attrName>
                                        </p:attrNameLst>
                                      </p:cBhvr>
                                    </p:animRot>
                                    <p:animRot by="-240000">
                                      <p:cBhvr>
                                        <p:cTn id="98" dur="200" fill="hold">
                                          <p:stCondLst>
                                            <p:cond delay="200"/>
                                          </p:stCondLst>
                                        </p:cTn>
                                        <p:tgtEl>
                                          <p:spTgt spid="72"/>
                                        </p:tgtEl>
                                        <p:attrNameLst>
                                          <p:attrName>r</p:attrName>
                                        </p:attrNameLst>
                                      </p:cBhvr>
                                    </p:animRot>
                                    <p:animRot by="240000">
                                      <p:cBhvr>
                                        <p:cTn id="99" dur="200" fill="hold">
                                          <p:stCondLst>
                                            <p:cond delay="400"/>
                                          </p:stCondLst>
                                        </p:cTn>
                                        <p:tgtEl>
                                          <p:spTgt spid="72"/>
                                        </p:tgtEl>
                                        <p:attrNameLst>
                                          <p:attrName>r</p:attrName>
                                        </p:attrNameLst>
                                      </p:cBhvr>
                                    </p:animRot>
                                    <p:animRot by="-240000">
                                      <p:cBhvr>
                                        <p:cTn id="100" dur="200" fill="hold">
                                          <p:stCondLst>
                                            <p:cond delay="600"/>
                                          </p:stCondLst>
                                        </p:cTn>
                                        <p:tgtEl>
                                          <p:spTgt spid="72"/>
                                        </p:tgtEl>
                                        <p:attrNameLst>
                                          <p:attrName>r</p:attrName>
                                        </p:attrNameLst>
                                      </p:cBhvr>
                                    </p:animRot>
                                    <p:animRot by="120000">
                                      <p:cBhvr>
                                        <p:cTn id="101" dur="200" fill="hold">
                                          <p:stCondLst>
                                            <p:cond delay="800"/>
                                          </p:stCondLst>
                                        </p:cTn>
                                        <p:tgtEl>
                                          <p:spTgt spid="72"/>
                                        </p:tgtEl>
                                        <p:attrNameLst>
                                          <p:attrName>r</p:attrName>
                                        </p:attrNameLst>
                                      </p:cBhvr>
                                    </p:animRot>
                                  </p:childTnLst>
                                </p:cTn>
                              </p:par>
                            </p:childTnLst>
                          </p:cTn>
                        </p:par>
                        <p:par>
                          <p:cTn id="102" fill="hold">
                            <p:stCondLst>
                              <p:cond delay="5500"/>
                            </p:stCondLst>
                            <p:childTnLst>
                              <p:par>
                                <p:cTn id="103" presetID="10" presetClass="entr" presetSubtype="0" fill="hold" grpId="1" nodeType="afterEffect">
                                  <p:stCondLst>
                                    <p:cond delay="0"/>
                                  </p:stCondLst>
                                  <p:childTnLst>
                                    <p:set>
                                      <p:cBhvr>
                                        <p:cTn id="104" dur="1" fill="hold">
                                          <p:stCondLst>
                                            <p:cond delay="0"/>
                                          </p:stCondLst>
                                        </p:cTn>
                                        <p:tgtEl>
                                          <p:spTgt spid="54"/>
                                        </p:tgtEl>
                                        <p:attrNameLst>
                                          <p:attrName>style.visibility</p:attrName>
                                        </p:attrNameLst>
                                      </p:cBhvr>
                                      <p:to>
                                        <p:strVal val="visible"/>
                                      </p:to>
                                    </p:set>
                                    <p:animEffect transition="in" filter="fade">
                                      <p:cBhvr>
                                        <p:cTn id="105" dur="500"/>
                                        <p:tgtEl>
                                          <p:spTgt spid="54"/>
                                        </p:tgtEl>
                                      </p:cBhvr>
                                    </p:animEffect>
                                  </p:childTnLst>
                                </p:cTn>
                              </p:par>
                              <p:par>
                                <p:cTn id="106" presetID="10" presetClass="entr" presetSubtype="0" fill="hold" grpId="1" nodeType="withEffect">
                                  <p:stCondLst>
                                    <p:cond delay="0"/>
                                  </p:stCondLst>
                                  <p:childTnLst>
                                    <p:set>
                                      <p:cBhvr>
                                        <p:cTn id="107" dur="1" fill="hold">
                                          <p:stCondLst>
                                            <p:cond delay="0"/>
                                          </p:stCondLst>
                                        </p:cTn>
                                        <p:tgtEl>
                                          <p:spTgt spid="55"/>
                                        </p:tgtEl>
                                        <p:attrNameLst>
                                          <p:attrName>style.visibility</p:attrName>
                                        </p:attrNameLst>
                                      </p:cBhvr>
                                      <p:to>
                                        <p:strVal val="visible"/>
                                      </p:to>
                                    </p:set>
                                    <p:animEffect transition="in" filter="fade">
                                      <p:cBhvr>
                                        <p:cTn id="108" dur="500"/>
                                        <p:tgtEl>
                                          <p:spTgt spid="55"/>
                                        </p:tgtEl>
                                      </p:cBhvr>
                                    </p:animEffect>
                                  </p:childTnLst>
                                </p:cTn>
                              </p:par>
                              <p:par>
                                <p:cTn id="109" presetID="10" presetClass="entr" presetSubtype="0" fill="hold" grpId="1" nodeType="withEffect">
                                  <p:stCondLst>
                                    <p:cond delay="0"/>
                                  </p:stCondLst>
                                  <p:childTnLst>
                                    <p:set>
                                      <p:cBhvr>
                                        <p:cTn id="110" dur="1" fill="hold">
                                          <p:stCondLst>
                                            <p:cond delay="0"/>
                                          </p:stCondLst>
                                        </p:cTn>
                                        <p:tgtEl>
                                          <p:spTgt spid="56"/>
                                        </p:tgtEl>
                                        <p:attrNameLst>
                                          <p:attrName>style.visibility</p:attrName>
                                        </p:attrNameLst>
                                      </p:cBhvr>
                                      <p:to>
                                        <p:strVal val="visible"/>
                                      </p:to>
                                    </p:set>
                                    <p:animEffect transition="in" filter="fade">
                                      <p:cBhvr>
                                        <p:cTn id="111" dur="500"/>
                                        <p:tgtEl>
                                          <p:spTgt spid="56"/>
                                        </p:tgtEl>
                                      </p:cBhvr>
                                    </p:animEffect>
                                  </p:childTnLst>
                                </p:cTn>
                              </p:par>
                              <p:par>
                                <p:cTn id="112" presetID="10" presetClass="entr" presetSubtype="0" fill="hold" grpId="1" nodeType="withEffect">
                                  <p:stCondLst>
                                    <p:cond delay="0"/>
                                  </p:stCondLst>
                                  <p:childTnLst>
                                    <p:set>
                                      <p:cBhvr>
                                        <p:cTn id="113" dur="1" fill="hold">
                                          <p:stCondLst>
                                            <p:cond delay="0"/>
                                          </p:stCondLst>
                                        </p:cTn>
                                        <p:tgtEl>
                                          <p:spTgt spid="57"/>
                                        </p:tgtEl>
                                        <p:attrNameLst>
                                          <p:attrName>style.visibility</p:attrName>
                                        </p:attrNameLst>
                                      </p:cBhvr>
                                      <p:to>
                                        <p:strVal val="visible"/>
                                      </p:to>
                                    </p:set>
                                    <p:animEffect transition="in" filter="fade">
                                      <p:cBhvr>
                                        <p:cTn id="114" dur="500"/>
                                        <p:tgtEl>
                                          <p:spTgt spid="57"/>
                                        </p:tgtEl>
                                      </p:cBhvr>
                                    </p:animEffect>
                                  </p:childTnLst>
                                </p:cTn>
                              </p:par>
                              <p:par>
                                <p:cTn id="115" presetID="10" presetClass="entr" presetSubtype="0" fill="hold" grpId="1" nodeType="withEffect">
                                  <p:stCondLst>
                                    <p:cond delay="0"/>
                                  </p:stCondLst>
                                  <p:childTnLst>
                                    <p:set>
                                      <p:cBhvr>
                                        <p:cTn id="116" dur="1" fill="hold">
                                          <p:stCondLst>
                                            <p:cond delay="0"/>
                                          </p:stCondLst>
                                        </p:cTn>
                                        <p:tgtEl>
                                          <p:spTgt spid="58"/>
                                        </p:tgtEl>
                                        <p:attrNameLst>
                                          <p:attrName>style.visibility</p:attrName>
                                        </p:attrNameLst>
                                      </p:cBhvr>
                                      <p:to>
                                        <p:strVal val="visible"/>
                                      </p:to>
                                    </p:set>
                                    <p:animEffect transition="in" filter="fade">
                                      <p:cBhvr>
                                        <p:cTn id="117" dur="500"/>
                                        <p:tgtEl>
                                          <p:spTgt spid="58"/>
                                        </p:tgtEl>
                                      </p:cBhvr>
                                    </p:animEffect>
                                  </p:childTnLst>
                                </p:cTn>
                              </p:par>
                              <p:par>
                                <p:cTn id="118" presetID="10" presetClass="entr" presetSubtype="0" fill="hold" grpId="1" nodeType="withEffect">
                                  <p:stCondLst>
                                    <p:cond delay="0"/>
                                  </p:stCondLst>
                                  <p:childTnLst>
                                    <p:set>
                                      <p:cBhvr>
                                        <p:cTn id="119" dur="1" fill="hold">
                                          <p:stCondLst>
                                            <p:cond delay="0"/>
                                          </p:stCondLst>
                                        </p:cTn>
                                        <p:tgtEl>
                                          <p:spTgt spid="59"/>
                                        </p:tgtEl>
                                        <p:attrNameLst>
                                          <p:attrName>style.visibility</p:attrName>
                                        </p:attrNameLst>
                                      </p:cBhvr>
                                      <p:to>
                                        <p:strVal val="visible"/>
                                      </p:to>
                                    </p:set>
                                    <p:animEffect transition="in" filter="fade">
                                      <p:cBhvr>
                                        <p:cTn id="120" dur="500"/>
                                        <p:tgtEl>
                                          <p:spTgt spid="59"/>
                                        </p:tgtEl>
                                      </p:cBhvr>
                                    </p:animEffect>
                                  </p:childTnLst>
                                </p:cTn>
                              </p:par>
                              <p:par>
                                <p:cTn id="121" presetID="10" presetClass="entr" presetSubtype="0" fill="hold" grpId="1" nodeType="withEffect">
                                  <p:stCondLst>
                                    <p:cond delay="0"/>
                                  </p:stCondLst>
                                  <p:childTnLst>
                                    <p:set>
                                      <p:cBhvr>
                                        <p:cTn id="122" dur="1" fill="hold">
                                          <p:stCondLst>
                                            <p:cond delay="0"/>
                                          </p:stCondLst>
                                        </p:cTn>
                                        <p:tgtEl>
                                          <p:spTgt spid="60"/>
                                        </p:tgtEl>
                                        <p:attrNameLst>
                                          <p:attrName>style.visibility</p:attrName>
                                        </p:attrNameLst>
                                      </p:cBhvr>
                                      <p:to>
                                        <p:strVal val="visible"/>
                                      </p:to>
                                    </p:set>
                                    <p:animEffect transition="in" filter="fade">
                                      <p:cBhvr>
                                        <p:cTn id="123" dur="500"/>
                                        <p:tgtEl>
                                          <p:spTgt spid="60"/>
                                        </p:tgtEl>
                                      </p:cBhvr>
                                    </p:animEffect>
                                  </p:childTnLst>
                                </p:cTn>
                              </p:par>
                              <p:par>
                                <p:cTn id="124" presetID="10" presetClass="entr" presetSubtype="0" fill="hold" grpId="1" nodeType="withEffect">
                                  <p:stCondLst>
                                    <p:cond delay="0"/>
                                  </p:stCondLst>
                                  <p:childTnLst>
                                    <p:set>
                                      <p:cBhvr>
                                        <p:cTn id="125" dur="1" fill="hold">
                                          <p:stCondLst>
                                            <p:cond delay="0"/>
                                          </p:stCondLst>
                                        </p:cTn>
                                        <p:tgtEl>
                                          <p:spTgt spid="61"/>
                                        </p:tgtEl>
                                        <p:attrNameLst>
                                          <p:attrName>style.visibility</p:attrName>
                                        </p:attrNameLst>
                                      </p:cBhvr>
                                      <p:to>
                                        <p:strVal val="visible"/>
                                      </p:to>
                                    </p:set>
                                    <p:animEffect transition="in" filter="fade">
                                      <p:cBhvr>
                                        <p:cTn id="126" dur="500"/>
                                        <p:tgtEl>
                                          <p:spTgt spid="61"/>
                                        </p:tgtEl>
                                      </p:cBhvr>
                                    </p:animEffect>
                                  </p:childTnLst>
                                </p:cTn>
                              </p:par>
                              <p:par>
                                <p:cTn id="127" presetID="10" presetClass="entr" presetSubtype="0" fill="hold" grpId="1" nodeType="withEffect">
                                  <p:stCondLst>
                                    <p:cond delay="0"/>
                                  </p:stCondLst>
                                  <p:childTnLst>
                                    <p:set>
                                      <p:cBhvr>
                                        <p:cTn id="128" dur="1" fill="hold">
                                          <p:stCondLst>
                                            <p:cond delay="0"/>
                                          </p:stCondLst>
                                        </p:cTn>
                                        <p:tgtEl>
                                          <p:spTgt spid="62"/>
                                        </p:tgtEl>
                                        <p:attrNameLst>
                                          <p:attrName>style.visibility</p:attrName>
                                        </p:attrNameLst>
                                      </p:cBhvr>
                                      <p:to>
                                        <p:strVal val="visible"/>
                                      </p:to>
                                    </p:set>
                                    <p:animEffect transition="in" filter="fade">
                                      <p:cBhvr>
                                        <p:cTn id="129" dur="500"/>
                                        <p:tgtEl>
                                          <p:spTgt spid="62"/>
                                        </p:tgtEl>
                                      </p:cBhvr>
                                    </p:animEffect>
                                  </p:childTnLst>
                                </p:cTn>
                              </p:par>
                              <p:par>
                                <p:cTn id="130" presetID="10" presetClass="entr" presetSubtype="0" fill="hold" grpId="1" nodeType="withEffect">
                                  <p:stCondLst>
                                    <p:cond delay="0"/>
                                  </p:stCondLst>
                                  <p:childTnLst>
                                    <p:set>
                                      <p:cBhvr>
                                        <p:cTn id="131" dur="1" fill="hold">
                                          <p:stCondLst>
                                            <p:cond delay="0"/>
                                          </p:stCondLst>
                                        </p:cTn>
                                        <p:tgtEl>
                                          <p:spTgt spid="63"/>
                                        </p:tgtEl>
                                        <p:attrNameLst>
                                          <p:attrName>style.visibility</p:attrName>
                                        </p:attrNameLst>
                                      </p:cBhvr>
                                      <p:to>
                                        <p:strVal val="visible"/>
                                      </p:to>
                                    </p:set>
                                    <p:animEffect transition="in" filter="fade">
                                      <p:cBhvr>
                                        <p:cTn id="132" dur="500"/>
                                        <p:tgtEl>
                                          <p:spTgt spid="63"/>
                                        </p:tgtEl>
                                      </p:cBhvr>
                                    </p:animEffect>
                                  </p:childTnLst>
                                </p:cTn>
                              </p:par>
                            </p:childTnLst>
                          </p:cTn>
                        </p:par>
                        <p:par>
                          <p:cTn id="133" fill="hold">
                            <p:stCondLst>
                              <p:cond delay="6000"/>
                            </p:stCondLst>
                            <p:childTnLst>
                              <p:par>
                                <p:cTn id="134"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5" dur="2000" fill="hold"/>
                                        <p:tgtEl>
                                          <p:spTgt spid="54"/>
                                        </p:tgtEl>
                                        <p:attrNameLst>
                                          <p:attrName>ppt_x</p:attrName>
                                          <p:attrName>ppt_y</p:attrName>
                                        </p:attrNameLst>
                                      </p:cBhvr>
                                      <p:rCtr x="17" y="18981"/>
                                    </p:animMotion>
                                  </p:childTnLst>
                                </p:cTn>
                              </p:par>
                              <p:par>
                                <p:cTn id="136"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7" dur="2000" fill="hold"/>
                                        <p:tgtEl>
                                          <p:spTgt spid="55"/>
                                        </p:tgtEl>
                                        <p:attrNameLst>
                                          <p:attrName>ppt_x</p:attrName>
                                          <p:attrName>ppt_y</p:attrName>
                                        </p:attrNameLst>
                                      </p:cBhvr>
                                      <p:rCtr x="17" y="18981"/>
                                    </p:animMotion>
                                  </p:childTnLst>
                                </p:cTn>
                              </p:par>
                              <p:par>
                                <p:cTn id="138"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9" dur="2000" fill="hold"/>
                                        <p:tgtEl>
                                          <p:spTgt spid="56"/>
                                        </p:tgtEl>
                                        <p:attrNameLst>
                                          <p:attrName>ppt_x</p:attrName>
                                          <p:attrName>ppt_y</p:attrName>
                                        </p:attrNameLst>
                                      </p:cBhvr>
                                      <p:rCtr x="17" y="18981"/>
                                    </p:animMotion>
                                  </p:childTnLst>
                                </p:cTn>
                              </p:par>
                              <p:par>
                                <p:cTn id="140"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1" dur="2000" fill="hold"/>
                                        <p:tgtEl>
                                          <p:spTgt spid="57"/>
                                        </p:tgtEl>
                                        <p:attrNameLst>
                                          <p:attrName>ppt_x</p:attrName>
                                          <p:attrName>ppt_y</p:attrName>
                                        </p:attrNameLst>
                                      </p:cBhvr>
                                      <p:rCtr x="17" y="18981"/>
                                    </p:animMotion>
                                  </p:childTnLst>
                                </p:cTn>
                              </p:par>
                              <p:par>
                                <p:cTn id="142"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3" dur="2000" fill="hold"/>
                                        <p:tgtEl>
                                          <p:spTgt spid="58"/>
                                        </p:tgtEl>
                                        <p:attrNameLst>
                                          <p:attrName>ppt_x</p:attrName>
                                          <p:attrName>ppt_y</p:attrName>
                                        </p:attrNameLst>
                                      </p:cBhvr>
                                      <p:rCtr x="17" y="18981"/>
                                    </p:animMotion>
                                  </p:childTnLst>
                                </p:cTn>
                              </p:par>
                              <p:par>
                                <p:cTn id="144"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5" dur="2000" fill="hold"/>
                                        <p:tgtEl>
                                          <p:spTgt spid="59"/>
                                        </p:tgtEl>
                                        <p:attrNameLst>
                                          <p:attrName>ppt_x</p:attrName>
                                          <p:attrName>ppt_y</p:attrName>
                                        </p:attrNameLst>
                                      </p:cBhvr>
                                      <p:rCtr x="17" y="18981"/>
                                    </p:animMotion>
                                  </p:childTnLst>
                                </p:cTn>
                              </p:par>
                              <p:par>
                                <p:cTn id="146"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7" dur="2000" fill="hold"/>
                                        <p:tgtEl>
                                          <p:spTgt spid="60"/>
                                        </p:tgtEl>
                                        <p:attrNameLst>
                                          <p:attrName>ppt_x</p:attrName>
                                          <p:attrName>ppt_y</p:attrName>
                                        </p:attrNameLst>
                                      </p:cBhvr>
                                      <p:rCtr x="17" y="18981"/>
                                    </p:animMotion>
                                  </p:childTnLst>
                                </p:cTn>
                              </p:par>
                              <p:par>
                                <p:cTn id="148"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9" dur="2000" fill="hold"/>
                                        <p:tgtEl>
                                          <p:spTgt spid="61"/>
                                        </p:tgtEl>
                                        <p:attrNameLst>
                                          <p:attrName>ppt_x</p:attrName>
                                          <p:attrName>ppt_y</p:attrName>
                                        </p:attrNameLst>
                                      </p:cBhvr>
                                      <p:rCtr x="17" y="18981"/>
                                    </p:animMotion>
                                  </p:childTnLst>
                                </p:cTn>
                              </p:par>
                              <p:par>
                                <p:cTn id="150"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51" dur="2000" fill="hold"/>
                                        <p:tgtEl>
                                          <p:spTgt spid="62"/>
                                        </p:tgtEl>
                                        <p:attrNameLst>
                                          <p:attrName>ppt_x</p:attrName>
                                          <p:attrName>ppt_y</p:attrName>
                                        </p:attrNameLst>
                                      </p:cBhvr>
                                      <p:rCtr x="17" y="18981"/>
                                    </p:animMotion>
                                  </p:childTnLst>
                                </p:cTn>
                              </p:par>
                              <p:par>
                                <p:cTn id="152"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53" dur="2000" fill="hold"/>
                                        <p:tgtEl>
                                          <p:spTgt spid="63"/>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53" grpId="0"/>
      <p:bldP spid="54" grpId="0" animBg="1"/>
      <p:bldP spid="54" grpId="1" animBg="1"/>
      <p:bldP spid="55" grpId="0" animBg="1"/>
      <p:bldP spid="55" grpId="1" animBg="1"/>
      <p:bldP spid="56" grpId="0" animBg="1"/>
      <p:bldP spid="56" grpId="1" animBg="1"/>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p:bldP spid="65" grpId="0" animBg="1"/>
      <p:bldP spid="7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47"/>
          <p:cNvSpPr>
            <a:spLocks noChangeArrowheads="1"/>
          </p:cNvSpPr>
          <p:nvPr/>
        </p:nvSpPr>
        <p:spPr bwMode="auto">
          <a:xfrm>
            <a:off x="6021643" y="1539998"/>
            <a:ext cx="4652394" cy="90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nSpc>
                <a:spcPct val="130000"/>
              </a:lnSpc>
              <a:spcBef>
                <a:spcPct val="0"/>
              </a:spcBef>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右键点击图片选择设置图片格式可直接替换图片，在此录入上述图表的描述说明。您可以点击文字框输入您的描述说明，或者通过复制粘贴。</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矩形 3"/>
          <p:cNvSpPr>
            <a:spLocks noChangeArrowheads="1"/>
          </p:cNvSpPr>
          <p:nvPr/>
        </p:nvSpPr>
        <p:spPr bwMode="auto">
          <a:xfrm>
            <a:off x="6038166" y="1081734"/>
            <a:ext cx="1561952" cy="346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0" name="矩形 19"/>
          <p:cNvSpPr/>
          <p:nvPr/>
        </p:nvSpPr>
        <p:spPr>
          <a:xfrm>
            <a:off x="6097289" y="1449292"/>
            <a:ext cx="599800" cy="40500"/>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矩形 20"/>
          <p:cNvSpPr/>
          <p:nvPr/>
        </p:nvSpPr>
        <p:spPr>
          <a:xfrm>
            <a:off x="6712139" y="1449292"/>
            <a:ext cx="1215000" cy="40500"/>
          </a:xfrm>
          <a:prstGeom prst="rect">
            <a:avLst/>
          </a:prstGeom>
          <a:solidFill>
            <a:srgbClr val="2DB2A4"/>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 name="矩形 47"/>
          <p:cNvSpPr>
            <a:spLocks noChangeArrowheads="1"/>
          </p:cNvSpPr>
          <p:nvPr/>
        </p:nvSpPr>
        <p:spPr bwMode="auto">
          <a:xfrm>
            <a:off x="6021643" y="3260602"/>
            <a:ext cx="4652394" cy="118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nSpc>
                <a:spcPct val="130000"/>
              </a:lnSpc>
              <a:spcBef>
                <a:spcPct val="0"/>
              </a:spcBef>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右键点击图片选择设置图片格式可直接替换图片，在此录入上述图表的描述说明。您可以点击文字框输入您的描述说明，或者通过复制粘贴，在此录入上述图表的综合描述说明。</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3" name="矩形 3"/>
          <p:cNvSpPr>
            <a:spLocks noChangeArrowheads="1"/>
          </p:cNvSpPr>
          <p:nvPr/>
        </p:nvSpPr>
        <p:spPr bwMode="auto">
          <a:xfrm>
            <a:off x="6038166" y="2802338"/>
            <a:ext cx="1561952" cy="346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4" name="矩形 23"/>
          <p:cNvSpPr/>
          <p:nvPr/>
        </p:nvSpPr>
        <p:spPr>
          <a:xfrm>
            <a:off x="6097289" y="3169896"/>
            <a:ext cx="599800" cy="40500"/>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矩形 24"/>
          <p:cNvSpPr/>
          <p:nvPr/>
        </p:nvSpPr>
        <p:spPr>
          <a:xfrm>
            <a:off x="6712139" y="3169896"/>
            <a:ext cx="1215000" cy="40500"/>
          </a:xfrm>
          <a:prstGeom prst="rect">
            <a:avLst/>
          </a:prstGeom>
          <a:solidFill>
            <a:srgbClr val="2DB2A4"/>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1" name="Freeform 12"/>
          <p:cNvSpPr/>
          <p:nvPr/>
        </p:nvSpPr>
        <p:spPr bwMode="auto">
          <a:xfrm>
            <a:off x="1608509" y="4444725"/>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Freeform 12"/>
          <p:cNvSpPr/>
          <p:nvPr/>
        </p:nvSpPr>
        <p:spPr bwMode="auto">
          <a:xfrm flipH="1" flipV="1">
            <a:off x="10249469" y="542198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TextBox 32"/>
          <p:cNvSpPr txBox="1"/>
          <p:nvPr/>
        </p:nvSpPr>
        <p:spPr>
          <a:xfrm>
            <a:off x="1968549" y="4758926"/>
            <a:ext cx="8545239" cy="905248"/>
          </a:xfrm>
          <a:prstGeom prst="rect">
            <a:avLst/>
          </a:prstGeom>
          <a:noFill/>
        </p:spPr>
        <p:txBody>
          <a:bodyPr wrap="square" rtlCol="0">
            <a:spAutoFit/>
          </a:bodyPr>
          <a:lstStyle/>
          <a:p>
            <a:pPr>
              <a:lnSpc>
                <a:spcPct val="130000"/>
              </a:lnSpc>
              <a:spcBef>
                <a:spcPct val="0"/>
              </a:spcBef>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a:t>
            </a:r>
          </a:p>
        </p:txBody>
      </p:sp>
      <p:sp>
        <p:nvSpPr>
          <p:cNvPr id="38"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产品概述</a:t>
            </a:r>
          </a:p>
        </p:txBody>
      </p:sp>
      <p:sp>
        <p:nvSpPr>
          <p:cNvPr id="41" name="六边形 40"/>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46" name="直接连接符 45"/>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48" name="矩形 47"/>
          <p:cNvSpPr/>
          <p:nvPr/>
        </p:nvSpPr>
        <p:spPr>
          <a:xfrm>
            <a:off x="9412843" y="188639"/>
            <a:ext cx="933216" cy="334417"/>
          </a:xfrm>
          <a:prstGeom prst="rect">
            <a:avLst/>
          </a:prstGeom>
          <a:gradFill>
            <a:gsLst>
              <a:gs pos="0">
                <a:srgbClr val="92D050"/>
              </a:gs>
              <a:gs pos="52000">
                <a:srgbClr val="3CCCC7"/>
              </a:gs>
              <a:gs pos="100000">
                <a:srgbClr val="25BFF1"/>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9" name="矩形 48"/>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0" name="六边形 49"/>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1" name="文本框 9"/>
          <p:cNvSpPr txBox="1"/>
          <p:nvPr/>
        </p:nvSpPr>
        <p:spPr>
          <a:xfrm>
            <a:off x="9412843" y="221071"/>
            <a:ext cx="933216" cy="284693"/>
          </a:xfrm>
          <a:prstGeom prst="rect">
            <a:avLst/>
          </a:prstGeom>
          <a:solidFill>
            <a:srgbClr val="3CCCC7"/>
          </a:solid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第三章</a:t>
            </a:r>
          </a:p>
        </p:txBody>
      </p:sp>
      <p:sp>
        <p:nvSpPr>
          <p:cNvPr id="52"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产品与运营</a:t>
            </a:r>
          </a:p>
        </p:txBody>
      </p:sp>
      <p:sp>
        <p:nvSpPr>
          <p:cNvPr id="54" name="KSO_Shape"/>
          <p:cNvSpPr/>
          <p:nvPr/>
        </p:nvSpPr>
        <p:spPr bwMode="auto">
          <a:xfrm>
            <a:off x="314939" y="195976"/>
            <a:ext cx="315555" cy="31240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TextBox 59"/>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pic>
        <p:nvPicPr>
          <p:cNvPr id="3" name="图片 2">
            <a:extLst>
              <a:ext uri="{FF2B5EF4-FFF2-40B4-BE49-F238E27FC236}">
                <a16:creationId xmlns:a16="http://schemas.microsoft.com/office/drawing/2014/main" id="{6CA6FA76-E1FE-456B-ACF7-14B6D9486BD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0291" y="1204898"/>
            <a:ext cx="4465920" cy="297728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ipe(left)">
                                      <p:cBhvr>
                                        <p:cTn id="15" dur="750"/>
                                        <p:tgtEl>
                                          <p:spTgt spid="21"/>
                                        </p:tgtEl>
                                      </p:cBhvr>
                                    </p:animEffect>
                                  </p:childTnLst>
                                </p:cTn>
                              </p:par>
                            </p:childTnLst>
                          </p:cTn>
                        </p:par>
                        <p:par>
                          <p:cTn id="16" fill="hold">
                            <p:stCondLst>
                              <p:cond delay="1750"/>
                            </p:stCondLst>
                            <p:childTnLst>
                              <p:par>
                                <p:cTn id="17" presetID="14" presetClass="entr" presetSubtype="1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randombar(horizontal)">
                                      <p:cBhvr>
                                        <p:cTn id="19" dur="750"/>
                                        <p:tgtEl>
                                          <p:spTgt spid="18"/>
                                        </p:tgtEl>
                                      </p:cBhvr>
                                    </p:animEffect>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left)">
                                      <p:cBhvr>
                                        <p:cTn id="23" dur="500"/>
                                        <p:tgtEl>
                                          <p:spTgt spid="23"/>
                                        </p:tgtEl>
                                      </p:cBhvr>
                                    </p:animEffect>
                                  </p:childTnLst>
                                </p:cTn>
                              </p:par>
                            </p:childTnLst>
                          </p:cTn>
                        </p:par>
                        <p:par>
                          <p:cTn id="24" fill="hold">
                            <p:stCondLst>
                              <p:cond delay="3000"/>
                            </p:stCondLst>
                            <p:childTnLst>
                              <p:par>
                                <p:cTn id="25" presetID="22" presetClass="entr" presetSubtype="8"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ipe(left)">
                                      <p:cBhvr>
                                        <p:cTn id="27" dur="500"/>
                                        <p:tgtEl>
                                          <p:spTgt spid="24"/>
                                        </p:tgtEl>
                                      </p:cBhvr>
                                    </p:animEffect>
                                  </p:childTnLst>
                                </p:cTn>
                              </p:par>
                            </p:childTnLst>
                          </p:cTn>
                        </p:par>
                        <p:par>
                          <p:cTn id="28" fill="hold">
                            <p:stCondLst>
                              <p:cond delay="3500"/>
                            </p:stCondLst>
                            <p:childTnLst>
                              <p:par>
                                <p:cTn id="29" presetID="22" presetClass="entr" presetSubtype="8"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ipe(left)">
                                      <p:cBhvr>
                                        <p:cTn id="31" dur="750"/>
                                        <p:tgtEl>
                                          <p:spTgt spid="25"/>
                                        </p:tgtEl>
                                      </p:cBhvr>
                                    </p:animEffect>
                                  </p:childTnLst>
                                </p:cTn>
                              </p:par>
                            </p:childTnLst>
                          </p:cTn>
                        </p:par>
                        <p:par>
                          <p:cTn id="32" fill="hold">
                            <p:stCondLst>
                              <p:cond delay="4250"/>
                            </p:stCondLst>
                            <p:childTnLst>
                              <p:par>
                                <p:cTn id="33" presetID="14" presetClass="entr" presetSubtype="10"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randombar(horizontal)">
                                      <p:cBhvr>
                                        <p:cTn id="35" dur="750"/>
                                        <p:tgtEl>
                                          <p:spTgt spid="22"/>
                                        </p:tgtEl>
                                      </p:cBhvr>
                                    </p:animEffect>
                                  </p:childTnLst>
                                </p:cTn>
                              </p:par>
                            </p:childTnLst>
                          </p:cTn>
                        </p:par>
                        <p:par>
                          <p:cTn id="36" fill="hold">
                            <p:stCondLst>
                              <p:cond delay="5000"/>
                            </p:stCondLst>
                            <p:childTnLst>
                              <p:par>
                                <p:cTn id="37" presetID="1" presetClass="entr" presetSubtype="0" fill="hold" grpId="0" nodeType="afterEffect">
                                  <p:stCondLst>
                                    <p:cond delay="0"/>
                                  </p:stCondLst>
                                  <p:childTnLst>
                                    <p:set>
                                      <p:cBhvr>
                                        <p:cTn id="38" dur="1" fill="hold">
                                          <p:stCondLst>
                                            <p:cond delay="0"/>
                                          </p:stCondLst>
                                        </p:cTn>
                                        <p:tgtEl>
                                          <p:spTgt spid="31"/>
                                        </p:tgtEl>
                                        <p:attrNameLst>
                                          <p:attrName>style.visibility</p:attrName>
                                        </p:attrNameLst>
                                      </p:cBhvr>
                                      <p:to>
                                        <p:strVal val="visible"/>
                                      </p:to>
                                    </p:set>
                                  </p:childTnLst>
                                </p:cTn>
                              </p:par>
                              <p:par>
                                <p:cTn id="39" presetID="35" presetClass="path" presetSubtype="0" accel="50000" decel="50000" fill="hold" grpId="1" nodeType="withEffect">
                                  <p:stCondLst>
                                    <p:cond delay="0"/>
                                  </p:stCondLst>
                                  <p:childTnLst>
                                    <p:animMotion origin="layout" path="M -3.56836E-6 -3.7037E-7 L 0.36686 0.15278 " pathEditMode="relative" rAng="0" ptsTypes="AA">
                                      <p:cBhvr>
                                        <p:cTn id="40" dur="500" spd="-99900" fill="hold"/>
                                        <p:tgtEl>
                                          <p:spTgt spid="31"/>
                                        </p:tgtEl>
                                        <p:attrNameLst>
                                          <p:attrName>ppt_x</p:attrName>
                                          <p:attrName>ppt_y</p:attrName>
                                        </p:attrNameLst>
                                      </p:cBhvr>
                                      <p:rCtr x="18343" y="7639"/>
                                    </p:animMotion>
                                  </p:childTnLst>
                                </p:cTn>
                              </p:par>
                              <p:par>
                                <p:cTn id="41" presetID="1" presetClass="entr" presetSubtype="0"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childTnLst>
                                </p:cTn>
                              </p:par>
                              <p:par>
                                <p:cTn id="43" presetID="35" presetClass="path" presetSubtype="0" accel="50000" decel="50000" fill="hold" grpId="1" nodeType="withEffect">
                                  <p:stCondLst>
                                    <p:cond delay="0"/>
                                  </p:stCondLst>
                                  <p:childTnLst>
                                    <p:animMotion origin="layout" path="M 7.85742E-7 -3.33333E-6 L -0.39495 -0.11018 " pathEditMode="relative" rAng="0" ptsTypes="AA">
                                      <p:cBhvr>
                                        <p:cTn id="44" dur="500" spd="-99900" fill="hold"/>
                                        <p:tgtEl>
                                          <p:spTgt spid="32"/>
                                        </p:tgtEl>
                                        <p:attrNameLst>
                                          <p:attrName>ppt_x</p:attrName>
                                          <p:attrName>ppt_y</p:attrName>
                                        </p:attrNameLst>
                                      </p:cBhvr>
                                      <p:rCtr x="-19748" y="-5509"/>
                                    </p:animMotion>
                                  </p:childTnLst>
                                </p:cTn>
                              </p:par>
                            </p:childTnLst>
                          </p:cTn>
                        </p:par>
                        <p:par>
                          <p:cTn id="45" fill="hold">
                            <p:stCondLst>
                              <p:cond delay="5500"/>
                            </p:stCondLst>
                            <p:childTnLst>
                              <p:par>
                                <p:cTn id="46" presetID="18" presetClass="entr" presetSubtype="3" fill="hold" grpId="0" nodeType="afterEffect">
                                  <p:stCondLst>
                                    <p:cond delay="0"/>
                                  </p:stCondLst>
                                  <p:childTnLst>
                                    <p:set>
                                      <p:cBhvr>
                                        <p:cTn id="47" dur="1" fill="hold">
                                          <p:stCondLst>
                                            <p:cond delay="0"/>
                                          </p:stCondLst>
                                        </p:cTn>
                                        <p:tgtEl>
                                          <p:spTgt spid="33"/>
                                        </p:tgtEl>
                                        <p:attrNameLst>
                                          <p:attrName>style.visibility</p:attrName>
                                        </p:attrNameLst>
                                      </p:cBhvr>
                                      <p:to>
                                        <p:strVal val="visible"/>
                                      </p:to>
                                    </p:set>
                                    <p:animEffect transition="in" filter="strips(upRight)">
                                      <p:cBhvr>
                                        <p:cTn id="48" dur="500"/>
                                        <p:tgtEl>
                                          <p:spTgt spid="33"/>
                                        </p:tgtEl>
                                      </p:cBhvr>
                                    </p:animEffect>
                                  </p:childTnLst>
                                </p:cTn>
                              </p:par>
                            </p:childTnLst>
                          </p:cTn>
                        </p:par>
                        <p:par>
                          <p:cTn id="49" fill="hold">
                            <p:stCondLst>
                              <p:cond delay="6000"/>
                            </p:stCondLst>
                            <p:childTnLst>
                              <p:par>
                                <p:cTn id="50" presetID="10" presetClass="entr" presetSubtype="0" fill="hold" grpId="0" nodeType="afterEffect">
                                  <p:stCondLst>
                                    <p:cond delay="0"/>
                                  </p:stCondLst>
                                  <p:childTnLst>
                                    <p:set>
                                      <p:cBhvr>
                                        <p:cTn id="51" dur="1" fill="hold">
                                          <p:stCondLst>
                                            <p:cond delay="0"/>
                                          </p:stCondLst>
                                        </p:cTn>
                                        <p:tgtEl>
                                          <p:spTgt spid="60"/>
                                        </p:tgtEl>
                                        <p:attrNameLst>
                                          <p:attrName>style.visibility</p:attrName>
                                        </p:attrNameLst>
                                      </p:cBhvr>
                                      <p:to>
                                        <p:strVal val="visible"/>
                                      </p:to>
                                    </p:set>
                                    <p:animEffect transition="in" filter="fade">
                                      <p:cBhvr>
                                        <p:cTn id="52" dur="125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animBg="1"/>
      <p:bldP spid="21" grpId="0" animBg="1"/>
      <p:bldP spid="22" grpId="0"/>
      <p:bldP spid="23" grpId="0"/>
      <p:bldP spid="24" grpId="0" animBg="1"/>
      <p:bldP spid="25" grpId="0" animBg="1"/>
      <p:bldP spid="31" grpId="0" animBg="1"/>
      <p:bldP spid="31" grpId="1" animBg="1"/>
      <p:bldP spid="32" grpId="0" animBg="1"/>
      <p:bldP spid="32" grpId="1" animBg="1"/>
      <p:bldP spid="33" grpId="0"/>
      <p:bldP spid="6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1542019" y="1805982"/>
            <a:ext cx="9337183" cy="3683358"/>
          </a:xfrm>
          <a:prstGeom prst="rect">
            <a:avLst/>
          </a:prstGeom>
          <a:noFill/>
          <a:ln w="76200">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 name="TextBox 9"/>
          <p:cNvSpPr>
            <a:spLocks noChangeArrowheads="1"/>
          </p:cNvSpPr>
          <p:nvPr/>
        </p:nvSpPr>
        <p:spPr bwMode="auto">
          <a:xfrm>
            <a:off x="2028898" y="2551165"/>
            <a:ext cx="8461177" cy="2534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12" tIns="60956" rIns="121912" bIns="60956">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just" eaLnBrk="1" hangingPunct="1">
              <a:lnSpc>
                <a:spcPts val="2200"/>
              </a:lnSpc>
              <a:spcAft>
                <a:spcPts val="1200"/>
              </a:spcAft>
            </a:pPr>
            <a:r>
              <a:rPr lang="zh-CN" altLang="en-US" sz="24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首先</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感谢您在百忙之中审阅，当您打开这个文件时，您将开始对我的能力进行评估，对我的经历进行阅读；希望当您关闭这个胶片时，我能够契合您的要求，加入一个新的家庭，共同奋斗！您的内容打在这里，或者通过复制您的文本后，在此框中选择粘贴，并选择只保留文字。在此录入上述图表的综合描述说明，在此录入上述图表的综合描述说明。在此录入上述图表的综合描述说明，在此录入上述图表的综合描述说明，在此录入上述图表的综合描述说明，在此录入上述图表的综合描述说明。</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a:p>
            <a:pPr algn="just" eaLnBrk="1" hangingPunct="1">
              <a:lnSpc>
                <a:spcPts val="2200"/>
              </a:lnSpc>
              <a:spcAft>
                <a:spcPts val="1200"/>
              </a:spcAft>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右键点击图片选择设置图片格式可直接替换图片。您的内容打在这里，或者通过复制您的文本后，在此框中选择粘贴，并选择只保留文字。在此录入上述图表的描述说明，在此录入上述图表的综合描述说明，在此录入上述图表的综合描述说明，在此录入上述图表的综合描述说明。</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15" name="组合 14"/>
          <p:cNvGrpSpPr/>
          <p:nvPr/>
        </p:nvGrpSpPr>
        <p:grpSpPr>
          <a:xfrm>
            <a:off x="1849115" y="548680"/>
            <a:ext cx="1756607" cy="1756607"/>
            <a:chOff x="4333987" y="2362200"/>
            <a:chExt cx="2905011" cy="2905012"/>
          </a:xfrm>
          <a:gradFill>
            <a:gsLst>
              <a:gs pos="62000">
                <a:srgbClr val="C69135"/>
              </a:gs>
              <a:gs pos="34200">
                <a:srgbClr val="E6D38F"/>
              </a:gs>
              <a:gs pos="0">
                <a:srgbClr val="FCD860"/>
              </a:gs>
              <a:gs pos="100000">
                <a:srgbClr val="F1DF97"/>
              </a:gs>
            </a:gsLst>
            <a:lin ang="12000000" scaled="0"/>
          </a:gradFill>
          <a:effectLst>
            <a:outerShdw blurRad="177800" dist="88900" dir="2700000" algn="tl" rotWithShape="0">
              <a:prstClr val="black">
                <a:alpha val="30000"/>
              </a:prstClr>
            </a:outerShdw>
          </a:effectLst>
        </p:grpSpPr>
        <p:sp>
          <p:nvSpPr>
            <p:cNvPr id="16" name="任意多边形 15"/>
            <p:cNvSpPr/>
            <p:nvPr/>
          </p:nvSpPr>
          <p:spPr>
            <a:xfrm>
              <a:off x="4333987" y="2362200"/>
              <a:ext cx="2905011" cy="2905012"/>
            </a:xfrm>
            <a:custGeom>
              <a:avLst/>
              <a:gdLst>
                <a:gd name="connsiteX0" fmla="*/ 1452506 w 2905012"/>
                <a:gd name="connsiteY0" fmla="*/ 376181 h 2905012"/>
                <a:gd name="connsiteX1" fmla="*/ 376181 w 2905012"/>
                <a:gd name="connsiteY1" fmla="*/ 1452506 h 2905012"/>
                <a:gd name="connsiteX2" fmla="*/ 1452506 w 2905012"/>
                <a:gd name="connsiteY2" fmla="*/ 2528831 h 2905012"/>
                <a:gd name="connsiteX3" fmla="*/ 2528831 w 2905012"/>
                <a:gd name="connsiteY3" fmla="*/ 1452506 h 2905012"/>
                <a:gd name="connsiteX4" fmla="*/ 1452506 w 2905012"/>
                <a:gd name="connsiteY4" fmla="*/ 376181 h 2905012"/>
                <a:gd name="connsiteX5" fmla="*/ 1452506 w 2905012"/>
                <a:gd name="connsiteY5" fmla="*/ 0 h 2905012"/>
                <a:gd name="connsiteX6" fmla="*/ 1601017 w 2905012"/>
                <a:gd name="connsiteY6" fmla="*/ 7499 h 2905012"/>
                <a:gd name="connsiteX7" fmla="*/ 1643977 w 2905012"/>
                <a:gd name="connsiteY7" fmla="*/ 14056 h 2905012"/>
                <a:gd name="connsiteX8" fmla="*/ 1695533 w 2905012"/>
                <a:gd name="connsiteY8" fmla="*/ 284571 h 2905012"/>
                <a:gd name="connsiteX9" fmla="*/ 1769616 w 2905012"/>
                <a:gd name="connsiteY9" fmla="*/ 301003 h 2905012"/>
                <a:gd name="connsiteX10" fmla="*/ 1825934 w 2905012"/>
                <a:gd name="connsiteY10" fmla="*/ 319615 h 2905012"/>
                <a:gd name="connsiteX11" fmla="*/ 2006748 w 2905012"/>
                <a:gd name="connsiteY11" fmla="*/ 110068 h 2905012"/>
                <a:gd name="connsiteX12" fmla="*/ 2017887 w 2905012"/>
                <a:gd name="connsiteY12" fmla="*/ 114145 h 2905012"/>
                <a:gd name="connsiteX13" fmla="*/ 2264616 w 2905012"/>
                <a:gd name="connsiteY13" fmla="*/ 248065 h 2905012"/>
                <a:gd name="connsiteX14" fmla="*/ 2337523 w 2905012"/>
                <a:gd name="connsiteY14" fmla="*/ 302584 h 2905012"/>
                <a:gd name="connsiteX15" fmla="*/ 2247066 w 2905012"/>
                <a:gd name="connsiteY15" fmla="*/ 562199 h 2905012"/>
                <a:gd name="connsiteX16" fmla="*/ 2280217 w 2905012"/>
                <a:gd name="connsiteY16" fmla="*/ 591137 h 2905012"/>
                <a:gd name="connsiteX17" fmla="*/ 2343125 w 2905012"/>
                <a:gd name="connsiteY17" fmla="*/ 657838 h 2905012"/>
                <a:gd name="connsiteX18" fmla="*/ 2602428 w 2905012"/>
                <a:gd name="connsiteY18" fmla="*/ 567489 h 2905012"/>
                <a:gd name="connsiteX19" fmla="*/ 2656947 w 2905012"/>
                <a:gd name="connsiteY19" fmla="*/ 640396 h 2905012"/>
                <a:gd name="connsiteX20" fmla="*/ 2790867 w 2905012"/>
                <a:gd name="connsiteY20" fmla="*/ 887125 h 2905012"/>
                <a:gd name="connsiteX21" fmla="*/ 2794944 w 2905012"/>
                <a:gd name="connsiteY21" fmla="*/ 898265 h 2905012"/>
                <a:gd name="connsiteX22" fmla="*/ 2586495 w 2905012"/>
                <a:gd name="connsiteY22" fmla="*/ 1078131 h 2905012"/>
                <a:gd name="connsiteX23" fmla="*/ 2616181 w 2905012"/>
                <a:gd name="connsiteY23" fmla="*/ 1182468 h 2905012"/>
                <a:gd name="connsiteX24" fmla="*/ 2621126 w 2905012"/>
                <a:gd name="connsiteY24" fmla="*/ 1209611 h 2905012"/>
                <a:gd name="connsiteX25" fmla="*/ 2890957 w 2905012"/>
                <a:gd name="connsiteY25" fmla="*/ 1261036 h 2905012"/>
                <a:gd name="connsiteX26" fmla="*/ 2897513 w 2905012"/>
                <a:gd name="connsiteY26" fmla="*/ 1303996 h 2905012"/>
                <a:gd name="connsiteX27" fmla="*/ 2905012 w 2905012"/>
                <a:gd name="connsiteY27" fmla="*/ 1452506 h 2905012"/>
                <a:gd name="connsiteX28" fmla="*/ 2897513 w 2905012"/>
                <a:gd name="connsiteY28" fmla="*/ 1601016 h 2905012"/>
                <a:gd name="connsiteX29" fmla="*/ 2890957 w 2905012"/>
                <a:gd name="connsiteY29" fmla="*/ 1643977 h 2905012"/>
                <a:gd name="connsiteX30" fmla="*/ 2620440 w 2905012"/>
                <a:gd name="connsiteY30" fmla="*/ 1695533 h 2905012"/>
                <a:gd name="connsiteX31" fmla="*/ 2604008 w 2905012"/>
                <a:gd name="connsiteY31" fmla="*/ 1769614 h 2905012"/>
                <a:gd name="connsiteX32" fmla="*/ 2585396 w 2905012"/>
                <a:gd name="connsiteY32" fmla="*/ 1825933 h 2905012"/>
                <a:gd name="connsiteX33" fmla="*/ 2794944 w 2905012"/>
                <a:gd name="connsiteY33" fmla="*/ 2006748 h 2905012"/>
                <a:gd name="connsiteX34" fmla="*/ 2790867 w 2905012"/>
                <a:gd name="connsiteY34" fmla="*/ 2017887 h 2905012"/>
                <a:gd name="connsiteX35" fmla="*/ 2656947 w 2905012"/>
                <a:gd name="connsiteY35" fmla="*/ 2264616 h 2905012"/>
                <a:gd name="connsiteX36" fmla="*/ 2602428 w 2905012"/>
                <a:gd name="connsiteY36" fmla="*/ 2337523 h 2905012"/>
                <a:gd name="connsiteX37" fmla="*/ 2342811 w 2905012"/>
                <a:gd name="connsiteY37" fmla="*/ 2247065 h 2905012"/>
                <a:gd name="connsiteX38" fmla="*/ 2313875 w 2905012"/>
                <a:gd name="connsiteY38" fmla="*/ 2280215 h 2905012"/>
                <a:gd name="connsiteX39" fmla="*/ 2247174 w 2905012"/>
                <a:gd name="connsiteY39" fmla="*/ 2343123 h 2905012"/>
                <a:gd name="connsiteX40" fmla="*/ 2337523 w 2905012"/>
                <a:gd name="connsiteY40" fmla="*/ 2602428 h 2905012"/>
                <a:gd name="connsiteX41" fmla="*/ 2264616 w 2905012"/>
                <a:gd name="connsiteY41" fmla="*/ 2656947 h 2905012"/>
                <a:gd name="connsiteX42" fmla="*/ 2017887 w 2905012"/>
                <a:gd name="connsiteY42" fmla="*/ 2790867 h 2905012"/>
                <a:gd name="connsiteX43" fmla="*/ 2006748 w 2905012"/>
                <a:gd name="connsiteY43" fmla="*/ 2794944 h 2905012"/>
                <a:gd name="connsiteX44" fmla="*/ 1826880 w 2905012"/>
                <a:gd name="connsiteY44" fmla="*/ 2586493 h 2905012"/>
                <a:gd name="connsiteX45" fmla="*/ 1722544 w 2905012"/>
                <a:gd name="connsiteY45" fmla="*/ 2616179 h 2905012"/>
                <a:gd name="connsiteX46" fmla="*/ 1695403 w 2905012"/>
                <a:gd name="connsiteY46" fmla="*/ 2621123 h 2905012"/>
                <a:gd name="connsiteX47" fmla="*/ 1643977 w 2905012"/>
                <a:gd name="connsiteY47" fmla="*/ 2890957 h 2905012"/>
                <a:gd name="connsiteX48" fmla="*/ 1601017 w 2905012"/>
                <a:gd name="connsiteY48" fmla="*/ 2897513 h 2905012"/>
                <a:gd name="connsiteX49" fmla="*/ 1452506 w 2905012"/>
                <a:gd name="connsiteY49" fmla="*/ 2905012 h 2905012"/>
                <a:gd name="connsiteX50" fmla="*/ 1303996 w 2905012"/>
                <a:gd name="connsiteY50" fmla="*/ 2897513 h 2905012"/>
                <a:gd name="connsiteX51" fmla="*/ 1261036 w 2905012"/>
                <a:gd name="connsiteY51" fmla="*/ 2890957 h 2905012"/>
                <a:gd name="connsiteX52" fmla="*/ 1209479 w 2905012"/>
                <a:gd name="connsiteY52" fmla="*/ 2620437 h 2905012"/>
                <a:gd name="connsiteX53" fmla="*/ 1135396 w 2905012"/>
                <a:gd name="connsiteY53" fmla="*/ 2604005 h 2905012"/>
                <a:gd name="connsiteX54" fmla="*/ 1079081 w 2905012"/>
                <a:gd name="connsiteY54" fmla="*/ 2585394 h 2905012"/>
                <a:gd name="connsiteX55" fmla="*/ 898265 w 2905012"/>
                <a:gd name="connsiteY55" fmla="*/ 2794944 h 2905012"/>
                <a:gd name="connsiteX56" fmla="*/ 887125 w 2905012"/>
                <a:gd name="connsiteY56" fmla="*/ 2790867 h 2905012"/>
                <a:gd name="connsiteX57" fmla="*/ 640396 w 2905012"/>
                <a:gd name="connsiteY57" fmla="*/ 2656947 h 2905012"/>
                <a:gd name="connsiteX58" fmla="*/ 567489 w 2905012"/>
                <a:gd name="connsiteY58" fmla="*/ 2602428 h 2905012"/>
                <a:gd name="connsiteX59" fmla="*/ 657947 w 2905012"/>
                <a:gd name="connsiteY59" fmla="*/ 2342810 h 2905012"/>
                <a:gd name="connsiteX60" fmla="*/ 624796 w 2905012"/>
                <a:gd name="connsiteY60" fmla="*/ 2313872 h 2905012"/>
                <a:gd name="connsiteX61" fmla="*/ 561890 w 2905012"/>
                <a:gd name="connsiteY61" fmla="*/ 2247174 h 2905012"/>
                <a:gd name="connsiteX62" fmla="*/ 302584 w 2905012"/>
                <a:gd name="connsiteY62" fmla="*/ 2337523 h 2905012"/>
                <a:gd name="connsiteX63" fmla="*/ 248066 w 2905012"/>
                <a:gd name="connsiteY63" fmla="*/ 2264616 h 2905012"/>
                <a:gd name="connsiteX64" fmla="*/ 114145 w 2905012"/>
                <a:gd name="connsiteY64" fmla="*/ 2017887 h 2905012"/>
                <a:gd name="connsiteX65" fmla="*/ 110068 w 2905012"/>
                <a:gd name="connsiteY65" fmla="*/ 2006748 h 2905012"/>
                <a:gd name="connsiteX66" fmla="*/ 318519 w 2905012"/>
                <a:gd name="connsiteY66" fmla="*/ 1826880 h 2905012"/>
                <a:gd name="connsiteX67" fmla="*/ 288831 w 2905012"/>
                <a:gd name="connsiteY67" fmla="*/ 1722541 h 2905012"/>
                <a:gd name="connsiteX68" fmla="*/ 283887 w 2905012"/>
                <a:gd name="connsiteY68" fmla="*/ 1695402 h 2905012"/>
                <a:gd name="connsiteX69" fmla="*/ 14056 w 2905012"/>
                <a:gd name="connsiteY69" fmla="*/ 1643977 h 2905012"/>
                <a:gd name="connsiteX70" fmla="*/ 7499 w 2905012"/>
                <a:gd name="connsiteY70" fmla="*/ 1601016 h 2905012"/>
                <a:gd name="connsiteX71" fmla="*/ 0 w 2905012"/>
                <a:gd name="connsiteY71" fmla="*/ 1452506 h 2905012"/>
                <a:gd name="connsiteX72" fmla="*/ 7499 w 2905012"/>
                <a:gd name="connsiteY72" fmla="*/ 1303996 h 2905012"/>
                <a:gd name="connsiteX73" fmla="*/ 14056 w 2905012"/>
                <a:gd name="connsiteY73" fmla="*/ 1261036 h 2905012"/>
                <a:gd name="connsiteX74" fmla="*/ 284572 w 2905012"/>
                <a:gd name="connsiteY74" fmla="*/ 1209480 h 2905012"/>
                <a:gd name="connsiteX75" fmla="*/ 301005 w 2905012"/>
                <a:gd name="connsiteY75" fmla="*/ 1135394 h 2905012"/>
                <a:gd name="connsiteX76" fmla="*/ 319616 w 2905012"/>
                <a:gd name="connsiteY76" fmla="*/ 1079079 h 2905012"/>
                <a:gd name="connsiteX77" fmla="*/ 110068 w 2905012"/>
                <a:gd name="connsiteY77" fmla="*/ 898264 h 2905012"/>
                <a:gd name="connsiteX78" fmla="*/ 114145 w 2905012"/>
                <a:gd name="connsiteY78" fmla="*/ 887125 h 2905012"/>
                <a:gd name="connsiteX79" fmla="*/ 248066 w 2905012"/>
                <a:gd name="connsiteY79" fmla="*/ 640396 h 2905012"/>
                <a:gd name="connsiteX80" fmla="*/ 302584 w 2905012"/>
                <a:gd name="connsiteY80" fmla="*/ 567489 h 2905012"/>
                <a:gd name="connsiteX81" fmla="*/ 562199 w 2905012"/>
                <a:gd name="connsiteY81" fmla="*/ 657946 h 2905012"/>
                <a:gd name="connsiteX82" fmla="*/ 591138 w 2905012"/>
                <a:gd name="connsiteY82" fmla="*/ 624794 h 2905012"/>
                <a:gd name="connsiteX83" fmla="*/ 657838 w 2905012"/>
                <a:gd name="connsiteY83" fmla="*/ 561888 h 2905012"/>
                <a:gd name="connsiteX84" fmla="*/ 567489 w 2905012"/>
                <a:gd name="connsiteY84" fmla="*/ 302584 h 2905012"/>
                <a:gd name="connsiteX85" fmla="*/ 640396 w 2905012"/>
                <a:gd name="connsiteY85" fmla="*/ 248065 h 2905012"/>
                <a:gd name="connsiteX86" fmla="*/ 887125 w 2905012"/>
                <a:gd name="connsiteY86" fmla="*/ 114145 h 2905012"/>
                <a:gd name="connsiteX87" fmla="*/ 898265 w 2905012"/>
                <a:gd name="connsiteY87" fmla="*/ 110068 h 2905012"/>
                <a:gd name="connsiteX88" fmla="*/ 1078131 w 2905012"/>
                <a:gd name="connsiteY88" fmla="*/ 318516 h 2905012"/>
                <a:gd name="connsiteX89" fmla="*/ 1182469 w 2905012"/>
                <a:gd name="connsiteY89" fmla="*/ 288830 h 2905012"/>
                <a:gd name="connsiteX90" fmla="*/ 1209611 w 2905012"/>
                <a:gd name="connsiteY90" fmla="*/ 283886 h 2905012"/>
                <a:gd name="connsiteX91" fmla="*/ 1261036 w 2905012"/>
                <a:gd name="connsiteY91" fmla="*/ 14056 h 2905012"/>
                <a:gd name="connsiteX92" fmla="*/ 1303996 w 2905012"/>
                <a:gd name="connsiteY92" fmla="*/ 7499 h 2905012"/>
                <a:gd name="connsiteX93" fmla="*/ 1452506 w 2905012"/>
                <a:gd name="connsiteY93" fmla="*/ 0 h 290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2905012" h="2905012">
                  <a:moveTo>
                    <a:pt x="1452506" y="376181"/>
                  </a:moveTo>
                  <a:cubicBezTo>
                    <a:pt x="858068" y="376181"/>
                    <a:pt x="376181" y="858068"/>
                    <a:pt x="376181" y="1452506"/>
                  </a:cubicBezTo>
                  <a:cubicBezTo>
                    <a:pt x="376181" y="2046944"/>
                    <a:pt x="858068" y="2528831"/>
                    <a:pt x="1452506" y="2528831"/>
                  </a:cubicBezTo>
                  <a:cubicBezTo>
                    <a:pt x="2046944" y="2528831"/>
                    <a:pt x="2528831" y="2046944"/>
                    <a:pt x="2528831" y="1452506"/>
                  </a:cubicBezTo>
                  <a:cubicBezTo>
                    <a:pt x="2528831" y="858068"/>
                    <a:pt x="2046944" y="376181"/>
                    <a:pt x="1452506" y="376181"/>
                  </a:cubicBezTo>
                  <a:close/>
                  <a:moveTo>
                    <a:pt x="1452506" y="0"/>
                  </a:moveTo>
                  <a:cubicBezTo>
                    <a:pt x="1502644" y="0"/>
                    <a:pt x="1552188" y="2540"/>
                    <a:pt x="1601017" y="7499"/>
                  </a:cubicBezTo>
                  <a:lnTo>
                    <a:pt x="1643977" y="14056"/>
                  </a:lnTo>
                  <a:lnTo>
                    <a:pt x="1695533" y="284571"/>
                  </a:lnTo>
                  <a:lnTo>
                    <a:pt x="1769616" y="301003"/>
                  </a:lnTo>
                  <a:lnTo>
                    <a:pt x="1825934" y="319615"/>
                  </a:lnTo>
                  <a:lnTo>
                    <a:pt x="2006748" y="110068"/>
                  </a:lnTo>
                  <a:lnTo>
                    <a:pt x="2017887" y="114145"/>
                  </a:lnTo>
                  <a:cubicBezTo>
                    <a:pt x="2104775" y="150896"/>
                    <a:pt x="2187342" y="195860"/>
                    <a:pt x="2264616" y="248065"/>
                  </a:cubicBezTo>
                  <a:lnTo>
                    <a:pt x="2337523" y="302584"/>
                  </a:lnTo>
                  <a:lnTo>
                    <a:pt x="2247066" y="562199"/>
                  </a:lnTo>
                  <a:lnTo>
                    <a:pt x="2280217" y="591137"/>
                  </a:lnTo>
                  <a:lnTo>
                    <a:pt x="2343125" y="657838"/>
                  </a:lnTo>
                  <a:lnTo>
                    <a:pt x="2602428" y="567489"/>
                  </a:lnTo>
                  <a:lnTo>
                    <a:pt x="2656947" y="640396"/>
                  </a:lnTo>
                  <a:cubicBezTo>
                    <a:pt x="2709152" y="717670"/>
                    <a:pt x="2754117" y="800238"/>
                    <a:pt x="2790867" y="887125"/>
                  </a:cubicBezTo>
                  <a:lnTo>
                    <a:pt x="2794944" y="898265"/>
                  </a:lnTo>
                  <a:lnTo>
                    <a:pt x="2586495" y="1078131"/>
                  </a:lnTo>
                  <a:lnTo>
                    <a:pt x="2616181" y="1182468"/>
                  </a:lnTo>
                  <a:lnTo>
                    <a:pt x="2621126" y="1209611"/>
                  </a:lnTo>
                  <a:lnTo>
                    <a:pt x="2890957" y="1261036"/>
                  </a:lnTo>
                  <a:lnTo>
                    <a:pt x="2897513" y="1303996"/>
                  </a:lnTo>
                  <a:cubicBezTo>
                    <a:pt x="2902472" y="1352825"/>
                    <a:pt x="2905012" y="1402369"/>
                    <a:pt x="2905012" y="1452506"/>
                  </a:cubicBezTo>
                  <a:cubicBezTo>
                    <a:pt x="2905012" y="1502643"/>
                    <a:pt x="2902472" y="1552187"/>
                    <a:pt x="2897513" y="1601016"/>
                  </a:cubicBezTo>
                  <a:lnTo>
                    <a:pt x="2890957" y="1643977"/>
                  </a:lnTo>
                  <a:lnTo>
                    <a:pt x="2620440" y="1695533"/>
                  </a:lnTo>
                  <a:lnTo>
                    <a:pt x="2604008" y="1769614"/>
                  </a:lnTo>
                  <a:lnTo>
                    <a:pt x="2585396" y="1825933"/>
                  </a:lnTo>
                  <a:lnTo>
                    <a:pt x="2794944" y="2006748"/>
                  </a:lnTo>
                  <a:lnTo>
                    <a:pt x="2790867" y="2017887"/>
                  </a:lnTo>
                  <a:cubicBezTo>
                    <a:pt x="2754117" y="2104775"/>
                    <a:pt x="2709152" y="2187342"/>
                    <a:pt x="2656947" y="2264616"/>
                  </a:cubicBezTo>
                  <a:lnTo>
                    <a:pt x="2602428" y="2337523"/>
                  </a:lnTo>
                  <a:lnTo>
                    <a:pt x="2342811" y="2247065"/>
                  </a:lnTo>
                  <a:lnTo>
                    <a:pt x="2313875" y="2280215"/>
                  </a:lnTo>
                  <a:lnTo>
                    <a:pt x="2247174" y="2343123"/>
                  </a:lnTo>
                  <a:lnTo>
                    <a:pt x="2337523" y="2602428"/>
                  </a:lnTo>
                  <a:lnTo>
                    <a:pt x="2264616" y="2656947"/>
                  </a:lnTo>
                  <a:cubicBezTo>
                    <a:pt x="2187342" y="2709152"/>
                    <a:pt x="2104775" y="2754117"/>
                    <a:pt x="2017887" y="2790867"/>
                  </a:cubicBezTo>
                  <a:lnTo>
                    <a:pt x="2006748" y="2794944"/>
                  </a:lnTo>
                  <a:lnTo>
                    <a:pt x="1826880" y="2586493"/>
                  </a:lnTo>
                  <a:lnTo>
                    <a:pt x="1722544" y="2616179"/>
                  </a:lnTo>
                  <a:lnTo>
                    <a:pt x="1695403" y="2621123"/>
                  </a:lnTo>
                  <a:lnTo>
                    <a:pt x="1643977" y="2890957"/>
                  </a:lnTo>
                  <a:lnTo>
                    <a:pt x="1601017" y="2897513"/>
                  </a:lnTo>
                  <a:cubicBezTo>
                    <a:pt x="1552188" y="2902472"/>
                    <a:pt x="1502644" y="2905012"/>
                    <a:pt x="1452506" y="2905012"/>
                  </a:cubicBezTo>
                  <a:cubicBezTo>
                    <a:pt x="1402369" y="2905012"/>
                    <a:pt x="1352825" y="2902472"/>
                    <a:pt x="1303996" y="2897513"/>
                  </a:cubicBezTo>
                  <a:lnTo>
                    <a:pt x="1261036" y="2890957"/>
                  </a:lnTo>
                  <a:lnTo>
                    <a:pt x="1209479" y="2620437"/>
                  </a:lnTo>
                  <a:lnTo>
                    <a:pt x="1135396" y="2604005"/>
                  </a:lnTo>
                  <a:lnTo>
                    <a:pt x="1079081" y="2585394"/>
                  </a:lnTo>
                  <a:lnTo>
                    <a:pt x="898265" y="2794944"/>
                  </a:lnTo>
                  <a:lnTo>
                    <a:pt x="887125" y="2790867"/>
                  </a:lnTo>
                  <a:cubicBezTo>
                    <a:pt x="800238" y="2754117"/>
                    <a:pt x="717670" y="2709152"/>
                    <a:pt x="640396" y="2656947"/>
                  </a:cubicBezTo>
                  <a:lnTo>
                    <a:pt x="567489" y="2602428"/>
                  </a:lnTo>
                  <a:lnTo>
                    <a:pt x="657947" y="2342810"/>
                  </a:lnTo>
                  <a:lnTo>
                    <a:pt x="624796" y="2313872"/>
                  </a:lnTo>
                  <a:lnTo>
                    <a:pt x="561890" y="2247174"/>
                  </a:lnTo>
                  <a:lnTo>
                    <a:pt x="302584" y="2337523"/>
                  </a:lnTo>
                  <a:lnTo>
                    <a:pt x="248066" y="2264616"/>
                  </a:lnTo>
                  <a:cubicBezTo>
                    <a:pt x="195860" y="2187342"/>
                    <a:pt x="150896" y="2104775"/>
                    <a:pt x="114145" y="2017887"/>
                  </a:cubicBezTo>
                  <a:lnTo>
                    <a:pt x="110068" y="2006748"/>
                  </a:lnTo>
                  <a:lnTo>
                    <a:pt x="318519" y="1826880"/>
                  </a:lnTo>
                  <a:lnTo>
                    <a:pt x="288831" y="1722541"/>
                  </a:lnTo>
                  <a:lnTo>
                    <a:pt x="283887" y="1695402"/>
                  </a:lnTo>
                  <a:lnTo>
                    <a:pt x="14056" y="1643977"/>
                  </a:lnTo>
                  <a:lnTo>
                    <a:pt x="7499" y="1601016"/>
                  </a:lnTo>
                  <a:cubicBezTo>
                    <a:pt x="2541" y="1552187"/>
                    <a:pt x="0" y="1502643"/>
                    <a:pt x="0" y="1452506"/>
                  </a:cubicBezTo>
                  <a:cubicBezTo>
                    <a:pt x="0" y="1402369"/>
                    <a:pt x="2541" y="1352825"/>
                    <a:pt x="7499" y="1303996"/>
                  </a:cubicBezTo>
                  <a:lnTo>
                    <a:pt x="14056" y="1261036"/>
                  </a:lnTo>
                  <a:lnTo>
                    <a:pt x="284572" y="1209480"/>
                  </a:lnTo>
                  <a:lnTo>
                    <a:pt x="301005" y="1135394"/>
                  </a:lnTo>
                  <a:lnTo>
                    <a:pt x="319616" y="1079079"/>
                  </a:lnTo>
                  <a:lnTo>
                    <a:pt x="110068" y="898264"/>
                  </a:lnTo>
                  <a:lnTo>
                    <a:pt x="114145" y="887125"/>
                  </a:lnTo>
                  <a:cubicBezTo>
                    <a:pt x="150896" y="800238"/>
                    <a:pt x="195860" y="717670"/>
                    <a:pt x="248066" y="640396"/>
                  </a:cubicBezTo>
                  <a:lnTo>
                    <a:pt x="302584" y="567489"/>
                  </a:lnTo>
                  <a:lnTo>
                    <a:pt x="562199" y="657946"/>
                  </a:lnTo>
                  <a:lnTo>
                    <a:pt x="591138" y="624794"/>
                  </a:lnTo>
                  <a:lnTo>
                    <a:pt x="657838" y="561888"/>
                  </a:lnTo>
                  <a:lnTo>
                    <a:pt x="567489" y="302584"/>
                  </a:lnTo>
                  <a:lnTo>
                    <a:pt x="640396" y="248065"/>
                  </a:lnTo>
                  <a:cubicBezTo>
                    <a:pt x="717670" y="195860"/>
                    <a:pt x="800238" y="150896"/>
                    <a:pt x="887125" y="114145"/>
                  </a:cubicBezTo>
                  <a:lnTo>
                    <a:pt x="898265" y="110068"/>
                  </a:lnTo>
                  <a:lnTo>
                    <a:pt x="1078131" y="318516"/>
                  </a:lnTo>
                  <a:lnTo>
                    <a:pt x="1182469" y="288830"/>
                  </a:lnTo>
                  <a:lnTo>
                    <a:pt x="1209611" y="283886"/>
                  </a:lnTo>
                  <a:lnTo>
                    <a:pt x="1261036" y="14056"/>
                  </a:lnTo>
                  <a:lnTo>
                    <a:pt x="1303996" y="7499"/>
                  </a:lnTo>
                  <a:cubicBezTo>
                    <a:pt x="1352825" y="2540"/>
                    <a:pt x="1402369" y="0"/>
                    <a:pt x="1452506" y="0"/>
                  </a:cubicBezTo>
                  <a:close/>
                </a:path>
              </a:pathLst>
            </a:cu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DE932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 name="椭圆 16"/>
            <p:cNvSpPr/>
            <p:nvPr/>
          </p:nvSpPr>
          <p:spPr>
            <a:xfrm>
              <a:off x="4710168" y="2738381"/>
              <a:ext cx="2152649" cy="2152650"/>
            </a:xfrm>
            <a:prstGeom prst="ellipse">
              <a:avLst/>
            </a:prstGeom>
            <a:grpFill/>
            <a:ln w="19050">
              <a:gradFill>
                <a:gsLst>
                  <a:gs pos="100000">
                    <a:schemeClr val="accent1">
                      <a:lumMod val="5000"/>
                      <a:lumOff val="95000"/>
                    </a:schemeClr>
                  </a:gs>
                  <a:gs pos="0">
                    <a:srgbClr val="EEEEEE"/>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DE932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8" name="椭圆 17"/>
            <p:cNvSpPr/>
            <p:nvPr/>
          </p:nvSpPr>
          <p:spPr>
            <a:xfrm>
              <a:off x="4710169" y="2738382"/>
              <a:ext cx="2152650" cy="2152648"/>
            </a:xfrm>
            <a:prstGeom prst="ellipse">
              <a:avLst/>
            </a:prstGeom>
            <a:solidFill>
              <a:schemeClr val="bg1">
                <a:lumMod val="95000"/>
              </a:schemeClr>
            </a:solid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DE932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20" name="TextBox 7"/>
          <p:cNvSpPr>
            <a:spLocks noChangeArrowheads="1"/>
          </p:cNvSpPr>
          <p:nvPr/>
        </p:nvSpPr>
        <p:spPr bwMode="auto">
          <a:xfrm>
            <a:off x="1983882" y="1199985"/>
            <a:ext cx="1487074" cy="4924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32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前言</a:t>
            </a:r>
          </a:p>
        </p:txBody>
      </p:sp>
      <p:grpSp>
        <p:nvGrpSpPr>
          <p:cNvPr id="23" name="组合 22"/>
          <p:cNvGrpSpPr/>
          <p:nvPr/>
        </p:nvGrpSpPr>
        <p:grpSpPr>
          <a:xfrm>
            <a:off x="11204670" y="520051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24" name="椭圆 23"/>
            <p:cNvSpPr/>
            <p:nvPr/>
          </p:nvSpPr>
          <p:spPr>
            <a:xfrm>
              <a:off x="3724323" y="1908536"/>
              <a:ext cx="1329153" cy="1329153"/>
            </a:xfrm>
            <a:prstGeom prst="ellipse">
              <a:avLst/>
            </a:prstGeom>
            <a:solidFill>
              <a:srgbClr val="3CCCC7"/>
            </a:solidFill>
            <a:ln w="28575">
              <a:solidFill>
                <a:srgbClr val="3CCCC7"/>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椭圆 24"/>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26" name="组合 25"/>
          <p:cNvGrpSpPr/>
          <p:nvPr/>
        </p:nvGrpSpPr>
        <p:grpSpPr>
          <a:xfrm>
            <a:off x="10988646" y="5906906"/>
            <a:ext cx="360040" cy="36004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27" name="椭圆 26"/>
            <p:cNvSpPr/>
            <p:nvPr/>
          </p:nvSpPr>
          <p:spPr>
            <a:xfrm>
              <a:off x="3724323" y="1908536"/>
              <a:ext cx="1329153" cy="1329153"/>
            </a:xfrm>
            <a:prstGeom prst="ellipse">
              <a:avLst/>
            </a:prstGeom>
            <a:solidFill>
              <a:srgbClr val="3CCCC7"/>
            </a:solidFill>
            <a:ln w="28575">
              <a:solidFill>
                <a:srgbClr val="3CCCC7"/>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8" name="椭圆 27"/>
            <p:cNvSpPr/>
            <p:nvPr/>
          </p:nvSpPr>
          <p:spPr>
            <a:xfrm>
              <a:off x="3839838" y="2024052"/>
              <a:ext cx="1098122" cy="1098122"/>
            </a:xfrm>
            <a:prstGeom prst="ellipse">
              <a:avLst/>
            </a:prstGeom>
            <a:solidFill>
              <a:schemeClr val="bg1">
                <a:lumMod val="95000"/>
              </a:schemeClr>
            </a:solidFill>
            <a:ln>
              <a:solidFill>
                <a:srgbClr val="3CCCC7"/>
              </a:soli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29" name="组合 28"/>
          <p:cNvGrpSpPr/>
          <p:nvPr/>
        </p:nvGrpSpPr>
        <p:grpSpPr>
          <a:xfrm>
            <a:off x="8779671" y="5243790"/>
            <a:ext cx="946294" cy="946294"/>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30" name="椭圆 29"/>
            <p:cNvSpPr/>
            <p:nvPr/>
          </p:nvSpPr>
          <p:spPr>
            <a:xfrm>
              <a:off x="3724323" y="1908536"/>
              <a:ext cx="1329153" cy="1329153"/>
            </a:xfrm>
            <a:prstGeom prst="ellipse">
              <a:avLst/>
            </a:prstGeom>
            <a:solidFill>
              <a:srgbClr val="3CCCC7"/>
            </a:solidFill>
            <a:ln w="28575">
              <a:solidFill>
                <a:srgbClr val="3CCCC7"/>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1" name="椭圆 30"/>
            <p:cNvSpPr/>
            <p:nvPr/>
          </p:nvSpPr>
          <p:spPr>
            <a:xfrm>
              <a:off x="3839838" y="2024052"/>
              <a:ext cx="1098122" cy="1098122"/>
            </a:xfrm>
            <a:prstGeom prst="ellipse">
              <a:avLst/>
            </a:prstGeom>
            <a:solidFill>
              <a:schemeClr val="bg1">
                <a:lumMod val="95000"/>
              </a:schemeClr>
            </a:solidFill>
            <a:ln>
              <a:solidFill>
                <a:srgbClr val="3CCCC7"/>
              </a:soli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32" name="组合 31"/>
          <p:cNvGrpSpPr/>
          <p:nvPr/>
        </p:nvGrpSpPr>
        <p:grpSpPr>
          <a:xfrm>
            <a:off x="9914011" y="6294324"/>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33" name="椭圆 32"/>
            <p:cNvSpPr/>
            <p:nvPr/>
          </p:nvSpPr>
          <p:spPr>
            <a:xfrm>
              <a:off x="3724323" y="1908536"/>
              <a:ext cx="1329153" cy="1329153"/>
            </a:xfrm>
            <a:prstGeom prst="ellipse">
              <a:avLst/>
            </a:prstGeom>
            <a:solidFill>
              <a:srgbClr val="0070C0"/>
            </a:solidFill>
            <a:ln w="28575">
              <a:solidFill>
                <a:srgbClr val="3CCCC7"/>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4" name="椭圆 33"/>
            <p:cNvSpPr/>
            <p:nvPr/>
          </p:nvSpPr>
          <p:spPr>
            <a:xfrm>
              <a:off x="3839838" y="2024052"/>
              <a:ext cx="1098122" cy="1098122"/>
            </a:xfrm>
            <a:prstGeom prst="ellipse">
              <a:avLst/>
            </a:prstGeom>
            <a:solidFill>
              <a:schemeClr val="bg1">
                <a:lumMod val="95000"/>
              </a:schemeClr>
            </a:solidFill>
            <a:ln>
              <a:solidFill>
                <a:srgbClr val="3CCCC7"/>
              </a:soli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35" name="组合 34"/>
          <p:cNvGrpSpPr/>
          <p:nvPr/>
        </p:nvGrpSpPr>
        <p:grpSpPr>
          <a:xfrm>
            <a:off x="10597315" y="422692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36" name="椭圆 35"/>
            <p:cNvSpPr/>
            <p:nvPr/>
          </p:nvSpPr>
          <p:spPr>
            <a:xfrm>
              <a:off x="3724323" y="1908536"/>
              <a:ext cx="1329153" cy="1329153"/>
            </a:xfrm>
            <a:prstGeom prst="ellipse">
              <a:avLst/>
            </a:prstGeom>
            <a:solidFill>
              <a:srgbClr val="3CCCC7"/>
            </a:solidFill>
            <a:ln w="28575">
              <a:solidFill>
                <a:srgbClr val="3CCCC7"/>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7" name="椭圆 36"/>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38" name="组合 37"/>
          <p:cNvGrpSpPr/>
          <p:nvPr/>
        </p:nvGrpSpPr>
        <p:grpSpPr>
          <a:xfrm>
            <a:off x="10929051" y="5040912"/>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39" name="椭圆 38"/>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0" name="椭圆 39"/>
            <p:cNvSpPr/>
            <p:nvPr/>
          </p:nvSpPr>
          <p:spPr>
            <a:xfrm>
              <a:off x="3839838" y="2024052"/>
              <a:ext cx="1098122" cy="1098122"/>
            </a:xfrm>
            <a:prstGeom prst="ellipse">
              <a:avLst/>
            </a:prstGeom>
            <a:solidFill>
              <a:schemeClr val="bg1">
                <a:lumMod val="95000"/>
              </a:schemeClr>
            </a:solidFill>
            <a:ln>
              <a:solidFill>
                <a:srgbClr val="3CCCC7"/>
              </a:soli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41" name="TextBox 40"/>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extLst>
      <p:ext uri="{BB962C8B-B14F-4D97-AF65-F5344CB8AC3E}">
        <p14:creationId xmlns:p14="http://schemas.microsoft.com/office/powerpoint/2010/main" val="685280398"/>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par>
                          <p:cTn id="8" fill="hold">
                            <p:stCondLst>
                              <p:cond delay="2000"/>
                            </p:stCondLst>
                            <p:childTnLst>
                              <p:par>
                                <p:cTn id="9" presetID="31"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p:cTn id="11" dur="750" fill="hold"/>
                                        <p:tgtEl>
                                          <p:spTgt spid="15"/>
                                        </p:tgtEl>
                                        <p:attrNameLst>
                                          <p:attrName>ppt_w</p:attrName>
                                        </p:attrNameLst>
                                      </p:cBhvr>
                                      <p:tavLst>
                                        <p:tav tm="0">
                                          <p:val>
                                            <p:fltVal val="0"/>
                                          </p:val>
                                        </p:tav>
                                        <p:tav tm="100000">
                                          <p:val>
                                            <p:strVal val="#ppt_w"/>
                                          </p:val>
                                        </p:tav>
                                      </p:tavLst>
                                    </p:anim>
                                    <p:anim calcmode="lin" valueType="num">
                                      <p:cBhvr>
                                        <p:cTn id="12" dur="750" fill="hold"/>
                                        <p:tgtEl>
                                          <p:spTgt spid="15"/>
                                        </p:tgtEl>
                                        <p:attrNameLst>
                                          <p:attrName>ppt_h</p:attrName>
                                        </p:attrNameLst>
                                      </p:cBhvr>
                                      <p:tavLst>
                                        <p:tav tm="0">
                                          <p:val>
                                            <p:fltVal val="0"/>
                                          </p:val>
                                        </p:tav>
                                        <p:tav tm="100000">
                                          <p:val>
                                            <p:strVal val="#ppt_h"/>
                                          </p:val>
                                        </p:tav>
                                      </p:tavLst>
                                    </p:anim>
                                    <p:anim calcmode="lin" valueType="num">
                                      <p:cBhvr>
                                        <p:cTn id="13" dur="750" fill="hold"/>
                                        <p:tgtEl>
                                          <p:spTgt spid="15"/>
                                        </p:tgtEl>
                                        <p:attrNameLst>
                                          <p:attrName>style.rotation</p:attrName>
                                        </p:attrNameLst>
                                      </p:cBhvr>
                                      <p:tavLst>
                                        <p:tav tm="0">
                                          <p:val>
                                            <p:fltVal val="90"/>
                                          </p:val>
                                        </p:tav>
                                        <p:tav tm="100000">
                                          <p:val>
                                            <p:fltVal val="0"/>
                                          </p:val>
                                        </p:tav>
                                      </p:tavLst>
                                    </p:anim>
                                    <p:animEffect transition="in" filter="fade">
                                      <p:cBhvr>
                                        <p:cTn id="14" dur="750"/>
                                        <p:tgtEl>
                                          <p:spTgt spid="15"/>
                                        </p:tgtEl>
                                      </p:cBhvr>
                                    </p:animEffect>
                                  </p:childTnLst>
                                </p:cTn>
                              </p:par>
                            </p:childTnLst>
                          </p:cTn>
                        </p:par>
                        <p:par>
                          <p:cTn id="15" fill="hold">
                            <p:stCondLst>
                              <p:cond delay="275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childTnLst>
                          </p:cTn>
                        </p:par>
                        <p:par>
                          <p:cTn id="21" fill="hold">
                            <p:stCondLst>
                              <p:cond delay="3250"/>
                            </p:stCondLst>
                            <p:childTnLst>
                              <p:par>
                                <p:cTn id="22" presetID="42" presetClass="entr" presetSubtype="0"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p:cTn id="25" dur="1000" fill="hold"/>
                                        <p:tgtEl>
                                          <p:spTgt spid="11"/>
                                        </p:tgtEl>
                                        <p:attrNameLst>
                                          <p:attrName>ppt_x</p:attrName>
                                        </p:attrNameLst>
                                      </p:cBhvr>
                                      <p:tavLst>
                                        <p:tav tm="0">
                                          <p:val>
                                            <p:strVal val="#ppt_x"/>
                                          </p:val>
                                        </p:tav>
                                        <p:tav tm="100000">
                                          <p:val>
                                            <p:strVal val="#ppt_x"/>
                                          </p:val>
                                        </p:tav>
                                      </p:tavLst>
                                    </p:anim>
                                    <p:anim calcmode="lin" valueType="num">
                                      <p:cBhvr>
                                        <p:cTn id="26" dur="1000" fill="hold"/>
                                        <p:tgtEl>
                                          <p:spTgt spid="11"/>
                                        </p:tgtEl>
                                        <p:attrNameLst>
                                          <p:attrName>ppt_y</p:attrName>
                                        </p:attrNameLst>
                                      </p:cBhvr>
                                      <p:tavLst>
                                        <p:tav tm="0">
                                          <p:val>
                                            <p:strVal val="#ppt_y+.1"/>
                                          </p:val>
                                        </p:tav>
                                        <p:tav tm="100000">
                                          <p:val>
                                            <p:strVal val="#ppt_y"/>
                                          </p:val>
                                        </p:tav>
                                      </p:tavLst>
                                    </p:anim>
                                  </p:childTnLst>
                                </p:cTn>
                              </p:par>
                              <p:par>
                                <p:cTn id="27" presetID="2" presetClass="entr" presetSubtype="6" fill="hold" nodeType="withEffect">
                                  <p:stCondLst>
                                    <p:cond delay="75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500" fill="hold"/>
                                        <p:tgtEl>
                                          <p:spTgt spid="23"/>
                                        </p:tgtEl>
                                        <p:attrNameLst>
                                          <p:attrName>ppt_x</p:attrName>
                                        </p:attrNameLst>
                                      </p:cBhvr>
                                      <p:tavLst>
                                        <p:tav tm="0">
                                          <p:val>
                                            <p:strVal val="1+#ppt_w/2"/>
                                          </p:val>
                                        </p:tav>
                                        <p:tav tm="100000">
                                          <p:val>
                                            <p:strVal val="#ppt_x"/>
                                          </p:val>
                                        </p:tav>
                                      </p:tavLst>
                                    </p:anim>
                                    <p:anim calcmode="lin" valueType="num">
                                      <p:cBhvr additive="base">
                                        <p:cTn id="30" dur="500" fill="hold"/>
                                        <p:tgtEl>
                                          <p:spTgt spid="23"/>
                                        </p:tgtEl>
                                        <p:attrNameLst>
                                          <p:attrName>ppt_y</p:attrName>
                                        </p:attrNameLst>
                                      </p:cBhvr>
                                      <p:tavLst>
                                        <p:tav tm="0">
                                          <p:val>
                                            <p:strVal val="1+#ppt_h/2"/>
                                          </p:val>
                                        </p:tav>
                                        <p:tav tm="100000">
                                          <p:val>
                                            <p:strVal val="#ppt_y"/>
                                          </p:val>
                                        </p:tav>
                                      </p:tavLst>
                                    </p:anim>
                                  </p:childTnLst>
                                </p:cTn>
                              </p:par>
                              <p:par>
                                <p:cTn id="31" presetID="2" presetClass="entr" presetSubtype="6" fill="hold" nodeType="withEffect">
                                  <p:stCondLst>
                                    <p:cond delay="750"/>
                                  </p:stCondLst>
                                  <p:childTnLst>
                                    <p:set>
                                      <p:cBhvr>
                                        <p:cTn id="32" dur="1" fill="hold">
                                          <p:stCondLst>
                                            <p:cond delay="0"/>
                                          </p:stCondLst>
                                        </p:cTn>
                                        <p:tgtEl>
                                          <p:spTgt spid="26"/>
                                        </p:tgtEl>
                                        <p:attrNameLst>
                                          <p:attrName>style.visibility</p:attrName>
                                        </p:attrNameLst>
                                      </p:cBhvr>
                                      <p:to>
                                        <p:strVal val="visible"/>
                                      </p:to>
                                    </p:set>
                                    <p:anim calcmode="lin" valueType="num">
                                      <p:cBhvr additive="base">
                                        <p:cTn id="33" dur="500" fill="hold"/>
                                        <p:tgtEl>
                                          <p:spTgt spid="26"/>
                                        </p:tgtEl>
                                        <p:attrNameLst>
                                          <p:attrName>ppt_x</p:attrName>
                                        </p:attrNameLst>
                                      </p:cBhvr>
                                      <p:tavLst>
                                        <p:tav tm="0">
                                          <p:val>
                                            <p:strVal val="1+#ppt_w/2"/>
                                          </p:val>
                                        </p:tav>
                                        <p:tav tm="100000">
                                          <p:val>
                                            <p:strVal val="#ppt_x"/>
                                          </p:val>
                                        </p:tav>
                                      </p:tavLst>
                                    </p:anim>
                                    <p:anim calcmode="lin" valueType="num">
                                      <p:cBhvr additive="base">
                                        <p:cTn id="34" dur="500" fill="hold"/>
                                        <p:tgtEl>
                                          <p:spTgt spid="26"/>
                                        </p:tgtEl>
                                        <p:attrNameLst>
                                          <p:attrName>ppt_y</p:attrName>
                                        </p:attrNameLst>
                                      </p:cBhvr>
                                      <p:tavLst>
                                        <p:tav tm="0">
                                          <p:val>
                                            <p:strVal val="1+#ppt_h/2"/>
                                          </p:val>
                                        </p:tav>
                                        <p:tav tm="100000">
                                          <p:val>
                                            <p:strVal val="#ppt_y"/>
                                          </p:val>
                                        </p:tav>
                                      </p:tavLst>
                                    </p:anim>
                                  </p:childTnLst>
                                </p:cTn>
                              </p:par>
                              <p:par>
                                <p:cTn id="35" presetID="2" presetClass="entr" presetSubtype="6" fill="hold" nodeType="withEffect">
                                  <p:stCondLst>
                                    <p:cond delay="750"/>
                                  </p:stCondLst>
                                  <p:childTnLst>
                                    <p:set>
                                      <p:cBhvr>
                                        <p:cTn id="36" dur="1" fill="hold">
                                          <p:stCondLst>
                                            <p:cond delay="0"/>
                                          </p:stCondLst>
                                        </p:cTn>
                                        <p:tgtEl>
                                          <p:spTgt spid="29"/>
                                        </p:tgtEl>
                                        <p:attrNameLst>
                                          <p:attrName>style.visibility</p:attrName>
                                        </p:attrNameLst>
                                      </p:cBhvr>
                                      <p:to>
                                        <p:strVal val="visible"/>
                                      </p:to>
                                    </p:set>
                                    <p:anim calcmode="lin" valueType="num">
                                      <p:cBhvr additive="base">
                                        <p:cTn id="37" dur="500" fill="hold"/>
                                        <p:tgtEl>
                                          <p:spTgt spid="29"/>
                                        </p:tgtEl>
                                        <p:attrNameLst>
                                          <p:attrName>ppt_x</p:attrName>
                                        </p:attrNameLst>
                                      </p:cBhvr>
                                      <p:tavLst>
                                        <p:tav tm="0">
                                          <p:val>
                                            <p:strVal val="1+#ppt_w/2"/>
                                          </p:val>
                                        </p:tav>
                                        <p:tav tm="100000">
                                          <p:val>
                                            <p:strVal val="#ppt_x"/>
                                          </p:val>
                                        </p:tav>
                                      </p:tavLst>
                                    </p:anim>
                                    <p:anim calcmode="lin" valueType="num">
                                      <p:cBhvr additive="base">
                                        <p:cTn id="38" dur="500" fill="hold"/>
                                        <p:tgtEl>
                                          <p:spTgt spid="29"/>
                                        </p:tgtEl>
                                        <p:attrNameLst>
                                          <p:attrName>ppt_y</p:attrName>
                                        </p:attrNameLst>
                                      </p:cBhvr>
                                      <p:tavLst>
                                        <p:tav tm="0">
                                          <p:val>
                                            <p:strVal val="1+#ppt_h/2"/>
                                          </p:val>
                                        </p:tav>
                                        <p:tav tm="100000">
                                          <p:val>
                                            <p:strVal val="#ppt_y"/>
                                          </p:val>
                                        </p:tav>
                                      </p:tavLst>
                                    </p:anim>
                                  </p:childTnLst>
                                </p:cTn>
                              </p:par>
                              <p:par>
                                <p:cTn id="39" presetID="2" presetClass="entr" presetSubtype="6" fill="hold" nodeType="withEffect">
                                  <p:stCondLst>
                                    <p:cond delay="75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500" fill="hold"/>
                                        <p:tgtEl>
                                          <p:spTgt spid="32"/>
                                        </p:tgtEl>
                                        <p:attrNameLst>
                                          <p:attrName>ppt_x</p:attrName>
                                        </p:attrNameLst>
                                      </p:cBhvr>
                                      <p:tavLst>
                                        <p:tav tm="0">
                                          <p:val>
                                            <p:strVal val="1+#ppt_w/2"/>
                                          </p:val>
                                        </p:tav>
                                        <p:tav tm="100000">
                                          <p:val>
                                            <p:strVal val="#ppt_x"/>
                                          </p:val>
                                        </p:tav>
                                      </p:tavLst>
                                    </p:anim>
                                    <p:anim calcmode="lin" valueType="num">
                                      <p:cBhvr additive="base">
                                        <p:cTn id="42" dur="500" fill="hold"/>
                                        <p:tgtEl>
                                          <p:spTgt spid="32"/>
                                        </p:tgtEl>
                                        <p:attrNameLst>
                                          <p:attrName>ppt_y</p:attrName>
                                        </p:attrNameLst>
                                      </p:cBhvr>
                                      <p:tavLst>
                                        <p:tav tm="0">
                                          <p:val>
                                            <p:strVal val="1+#ppt_h/2"/>
                                          </p:val>
                                        </p:tav>
                                        <p:tav tm="100000">
                                          <p:val>
                                            <p:strVal val="#ppt_y"/>
                                          </p:val>
                                        </p:tav>
                                      </p:tavLst>
                                    </p:anim>
                                  </p:childTnLst>
                                </p:cTn>
                              </p:par>
                              <p:par>
                                <p:cTn id="43" presetID="2" presetClass="entr" presetSubtype="6" fill="hold" nodeType="withEffect">
                                  <p:stCondLst>
                                    <p:cond delay="75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500" fill="hold"/>
                                        <p:tgtEl>
                                          <p:spTgt spid="35"/>
                                        </p:tgtEl>
                                        <p:attrNameLst>
                                          <p:attrName>ppt_x</p:attrName>
                                        </p:attrNameLst>
                                      </p:cBhvr>
                                      <p:tavLst>
                                        <p:tav tm="0">
                                          <p:val>
                                            <p:strVal val="1+#ppt_w/2"/>
                                          </p:val>
                                        </p:tav>
                                        <p:tav tm="100000">
                                          <p:val>
                                            <p:strVal val="#ppt_x"/>
                                          </p:val>
                                        </p:tav>
                                      </p:tavLst>
                                    </p:anim>
                                    <p:anim calcmode="lin" valueType="num">
                                      <p:cBhvr additive="base">
                                        <p:cTn id="46" dur="500" fill="hold"/>
                                        <p:tgtEl>
                                          <p:spTgt spid="35"/>
                                        </p:tgtEl>
                                        <p:attrNameLst>
                                          <p:attrName>ppt_y</p:attrName>
                                        </p:attrNameLst>
                                      </p:cBhvr>
                                      <p:tavLst>
                                        <p:tav tm="0">
                                          <p:val>
                                            <p:strVal val="1+#ppt_h/2"/>
                                          </p:val>
                                        </p:tav>
                                        <p:tav tm="100000">
                                          <p:val>
                                            <p:strVal val="#ppt_y"/>
                                          </p:val>
                                        </p:tav>
                                      </p:tavLst>
                                    </p:anim>
                                  </p:childTnLst>
                                </p:cTn>
                              </p:par>
                              <p:par>
                                <p:cTn id="47" presetID="2" presetClass="entr" presetSubtype="6" fill="hold" nodeType="withEffect">
                                  <p:stCondLst>
                                    <p:cond delay="750"/>
                                  </p:stCondLst>
                                  <p:childTnLst>
                                    <p:set>
                                      <p:cBhvr>
                                        <p:cTn id="48" dur="1" fill="hold">
                                          <p:stCondLst>
                                            <p:cond delay="0"/>
                                          </p:stCondLst>
                                        </p:cTn>
                                        <p:tgtEl>
                                          <p:spTgt spid="38"/>
                                        </p:tgtEl>
                                        <p:attrNameLst>
                                          <p:attrName>style.visibility</p:attrName>
                                        </p:attrNameLst>
                                      </p:cBhvr>
                                      <p:to>
                                        <p:strVal val="visible"/>
                                      </p:to>
                                    </p:set>
                                    <p:anim calcmode="lin" valueType="num">
                                      <p:cBhvr additive="base">
                                        <p:cTn id="49" dur="500" fill="hold"/>
                                        <p:tgtEl>
                                          <p:spTgt spid="38"/>
                                        </p:tgtEl>
                                        <p:attrNameLst>
                                          <p:attrName>ppt_x</p:attrName>
                                        </p:attrNameLst>
                                      </p:cBhvr>
                                      <p:tavLst>
                                        <p:tav tm="0">
                                          <p:val>
                                            <p:strVal val="1+#ppt_w/2"/>
                                          </p:val>
                                        </p:tav>
                                        <p:tav tm="100000">
                                          <p:val>
                                            <p:strVal val="#ppt_x"/>
                                          </p:val>
                                        </p:tav>
                                      </p:tavLst>
                                    </p:anim>
                                    <p:anim calcmode="lin" valueType="num">
                                      <p:cBhvr additive="base">
                                        <p:cTn id="50" dur="500" fill="hold"/>
                                        <p:tgtEl>
                                          <p:spTgt spid="38"/>
                                        </p:tgtEl>
                                        <p:attrNameLst>
                                          <p:attrName>ppt_y</p:attrName>
                                        </p:attrNameLst>
                                      </p:cBhvr>
                                      <p:tavLst>
                                        <p:tav tm="0">
                                          <p:val>
                                            <p:strVal val="1+#ppt_h/2"/>
                                          </p:val>
                                        </p:tav>
                                        <p:tav tm="100000">
                                          <p:val>
                                            <p:strVal val="#ppt_y"/>
                                          </p:val>
                                        </p:tav>
                                      </p:tavLst>
                                    </p:anim>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41"/>
                                        </p:tgtEl>
                                        <p:attrNameLst>
                                          <p:attrName>style.visibility</p:attrName>
                                        </p:attrNameLst>
                                      </p:cBhvr>
                                      <p:to>
                                        <p:strVal val="visible"/>
                                      </p:to>
                                    </p:set>
                                    <p:animEffect transition="in" filter="fade">
                                      <p:cBhvr>
                                        <p:cTn id="54" dur="125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p:bldP spid="20" grpId="0"/>
      <p:bldP spid="4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椭圆 17"/>
          <p:cNvSpPr/>
          <p:nvPr/>
        </p:nvSpPr>
        <p:spPr>
          <a:xfrm>
            <a:off x="2568891" y="1738070"/>
            <a:ext cx="2016224" cy="2016224"/>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椭圆 18"/>
          <p:cNvSpPr/>
          <p:nvPr/>
        </p:nvSpPr>
        <p:spPr>
          <a:xfrm>
            <a:off x="5125327" y="1738070"/>
            <a:ext cx="2016224" cy="2016224"/>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 name="椭圆 19"/>
          <p:cNvSpPr/>
          <p:nvPr/>
        </p:nvSpPr>
        <p:spPr>
          <a:xfrm>
            <a:off x="7681763" y="1738070"/>
            <a:ext cx="2016224" cy="2016224"/>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TextBox 20"/>
          <p:cNvSpPr txBox="1"/>
          <p:nvPr/>
        </p:nvSpPr>
        <p:spPr>
          <a:xfrm>
            <a:off x="3019242" y="2837945"/>
            <a:ext cx="1036867" cy="615553"/>
          </a:xfrm>
          <a:prstGeom prst="rect">
            <a:avLst/>
          </a:prstGeom>
          <a:noFill/>
        </p:spPr>
        <p:txBody>
          <a:bodyPr wrap="square" lIns="0" tIns="0" rIns="0" bIns="0" rtlCol="0">
            <a:spAutoFit/>
          </a:bodyPr>
          <a:lstStyle/>
          <a:p>
            <a:pPr algn="ctr"/>
            <a:r>
              <a:rPr lang="zh-CN" altLang="en-US" sz="2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线下门店</a:t>
            </a:r>
          </a:p>
        </p:txBody>
      </p:sp>
      <p:sp>
        <p:nvSpPr>
          <p:cNvPr id="22" name="TextBox 21"/>
          <p:cNvSpPr txBox="1"/>
          <p:nvPr/>
        </p:nvSpPr>
        <p:spPr>
          <a:xfrm>
            <a:off x="5467780" y="2837945"/>
            <a:ext cx="1331318" cy="307777"/>
          </a:xfrm>
          <a:prstGeom prst="rect">
            <a:avLst/>
          </a:prstGeom>
          <a:noFill/>
        </p:spPr>
        <p:txBody>
          <a:bodyPr wrap="square" lIns="0" tIns="0" rIns="0" bIns="0" rtlCol="0">
            <a:spAutoFit/>
          </a:bodyPr>
          <a:lstStyle/>
          <a:p>
            <a:pPr algn="ctr"/>
            <a:r>
              <a:rPr lang="zh-CN" altLang="en-US" sz="2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电脑客户端</a:t>
            </a:r>
          </a:p>
        </p:txBody>
      </p:sp>
      <p:sp>
        <p:nvSpPr>
          <p:cNvPr id="23" name="TextBox 22"/>
          <p:cNvSpPr txBox="1"/>
          <p:nvPr/>
        </p:nvSpPr>
        <p:spPr>
          <a:xfrm>
            <a:off x="8106622" y="2837945"/>
            <a:ext cx="1166506" cy="307777"/>
          </a:xfrm>
          <a:prstGeom prst="rect">
            <a:avLst/>
          </a:prstGeom>
          <a:noFill/>
        </p:spPr>
        <p:txBody>
          <a:bodyPr wrap="square" lIns="0" tIns="0" rIns="0" bIns="0" rtlCol="0">
            <a:spAutoFit/>
          </a:bodyPr>
          <a:lstStyle/>
          <a:p>
            <a:pPr algn="ctr"/>
            <a:r>
              <a:rPr lang="zh-CN" altLang="en-US" sz="2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手机</a:t>
            </a:r>
            <a:r>
              <a:rPr lang="en-US" altLang="zh-CN" sz="2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APP</a:t>
            </a:r>
            <a:endParaRPr lang="zh-CN" altLang="en-US" sz="2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4" name="KSO_Shape"/>
          <p:cNvSpPr/>
          <p:nvPr/>
        </p:nvSpPr>
        <p:spPr bwMode="auto">
          <a:xfrm>
            <a:off x="5777919" y="2064669"/>
            <a:ext cx="711040" cy="532094"/>
          </a:xfrm>
          <a:custGeom>
            <a:avLst/>
            <a:gdLst>
              <a:gd name="T0" fmla="*/ 151004 w 5185"/>
              <a:gd name="T1" fmla="*/ 1065477 h 3880"/>
              <a:gd name="T2" fmla="*/ 1873403 w 5185"/>
              <a:gd name="T3" fmla="*/ 1297678 h 3880"/>
              <a:gd name="T4" fmla="*/ 751713 w 5185"/>
              <a:gd name="T5" fmla="*/ 1241832 h 3880"/>
              <a:gd name="T6" fmla="*/ 1108464 w 5185"/>
              <a:gd name="T7" fmla="*/ 1148144 h 3880"/>
              <a:gd name="T8" fmla="*/ 751713 w 5185"/>
              <a:gd name="T9" fmla="*/ 1241832 h 3880"/>
              <a:gd name="T10" fmla="*/ 1726808 w 5185"/>
              <a:gd name="T11" fmla="*/ 1012203 h 3880"/>
              <a:gd name="T12" fmla="*/ 1726073 w 5185"/>
              <a:gd name="T13" fmla="*/ 1007794 h 3880"/>
              <a:gd name="T14" fmla="*/ 1726808 w 5185"/>
              <a:gd name="T15" fmla="*/ 44089 h 3880"/>
              <a:gd name="T16" fmla="*/ 1726441 w 5185"/>
              <a:gd name="T17" fmla="*/ 39680 h 3880"/>
              <a:gd name="T18" fmla="*/ 1724604 w 5185"/>
              <a:gd name="T19" fmla="*/ 30862 h 3880"/>
              <a:gd name="T20" fmla="*/ 1721297 w 5185"/>
              <a:gd name="T21" fmla="*/ 23147 h 3880"/>
              <a:gd name="T22" fmla="*/ 1716888 w 5185"/>
              <a:gd name="T23" fmla="*/ 15798 h 3880"/>
              <a:gd name="T24" fmla="*/ 1711010 w 5185"/>
              <a:gd name="T25" fmla="*/ 9920 h 3880"/>
              <a:gd name="T26" fmla="*/ 1703662 w 5185"/>
              <a:gd name="T27" fmla="*/ 5144 h 3880"/>
              <a:gd name="T28" fmla="*/ 1695946 w 5185"/>
              <a:gd name="T29" fmla="*/ 1837 h 3880"/>
              <a:gd name="T30" fmla="*/ 1687128 w 5185"/>
              <a:gd name="T31" fmla="*/ 367 h 3880"/>
              <a:gd name="T32" fmla="*/ 222281 w 5185"/>
              <a:gd name="T33" fmla="*/ 0 h 3880"/>
              <a:gd name="T34" fmla="*/ 217872 w 5185"/>
              <a:gd name="T35" fmla="*/ 367 h 3880"/>
              <a:gd name="T36" fmla="*/ 209054 w 5185"/>
              <a:gd name="T37" fmla="*/ 1837 h 3880"/>
              <a:gd name="T38" fmla="*/ 201338 w 5185"/>
              <a:gd name="T39" fmla="*/ 5144 h 3880"/>
              <a:gd name="T40" fmla="*/ 194358 w 5185"/>
              <a:gd name="T41" fmla="*/ 9920 h 3880"/>
              <a:gd name="T42" fmla="*/ 188112 w 5185"/>
              <a:gd name="T43" fmla="*/ 15798 h 3880"/>
              <a:gd name="T44" fmla="*/ 183336 w 5185"/>
              <a:gd name="T45" fmla="*/ 23147 h 3880"/>
              <a:gd name="T46" fmla="*/ 180029 w 5185"/>
              <a:gd name="T47" fmla="*/ 30862 h 3880"/>
              <a:gd name="T48" fmla="*/ 178559 w 5185"/>
              <a:gd name="T49" fmla="*/ 39680 h 3880"/>
              <a:gd name="T50" fmla="*/ 178192 w 5185"/>
              <a:gd name="T51" fmla="*/ 1003386 h 3880"/>
              <a:gd name="T52" fmla="*/ 178559 w 5185"/>
              <a:gd name="T53" fmla="*/ 1007794 h 3880"/>
              <a:gd name="T54" fmla="*/ 178192 w 5185"/>
              <a:gd name="T55" fmla="*/ 1012203 h 3880"/>
              <a:gd name="T56" fmla="*/ 1727176 w 5185"/>
              <a:gd name="T57" fmla="*/ 1012571 h 3880"/>
              <a:gd name="T58" fmla="*/ 1616954 w 5185"/>
              <a:gd name="T59" fmla="*/ 937620 h 3880"/>
              <a:gd name="T60" fmla="*/ 288046 w 5185"/>
              <a:gd name="T61" fmla="*/ 109854 h 3880"/>
              <a:gd name="T62" fmla="*/ 1616954 w 5185"/>
              <a:gd name="T63" fmla="*/ 937620 h 3880"/>
              <a:gd name="T64" fmla="*/ 4409 w 5185"/>
              <a:gd name="T65" fmla="*/ 1350584 h 3880"/>
              <a:gd name="T66" fmla="*/ 0 w 5185"/>
              <a:gd name="T67" fmla="*/ 1359402 h 3880"/>
              <a:gd name="T68" fmla="*/ 735 w 5185"/>
              <a:gd name="T69" fmla="*/ 1369322 h 3880"/>
              <a:gd name="T70" fmla="*/ 3307 w 5185"/>
              <a:gd name="T71" fmla="*/ 1379977 h 3880"/>
              <a:gd name="T72" fmla="*/ 7348 w 5185"/>
              <a:gd name="T73" fmla="*/ 1390999 h 3880"/>
              <a:gd name="T74" fmla="*/ 13227 w 5185"/>
              <a:gd name="T75" fmla="*/ 1401654 h 3880"/>
              <a:gd name="T76" fmla="*/ 19473 w 5185"/>
              <a:gd name="T77" fmla="*/ 1411206 h 3880"/>
              <a:gd name="T78" fmla="*/ 26821 w 5185"/>
              <a:gd name="T79" fmla="*/ 1418554 h 3880"/>
              <a:gd name="T80" fmla="*/ 35271 w 5185"/>
              <a:gd name="T81" fmla="*/ 1423698 h 3880"/>
              <a:gd name="T82" fmla="*/ 41884 w 5185"/>
              <a:gd name="T83" fmla="*/ 1425168 h 3880"/>
              <a:gd name="T84" fmla="*/ 1860911 w 5185"/>
              <a:gd name="T85" fmla="*/ 1425535 h 3880"/>
              <a:gd name="T86" fmla="*/ 1863116 w 5185"/>
              <a:gd name="T87" fmla="*/ 1425168 h 3880"/>
              <a:gd name="T88" fmla="*/ 1869729 w 5185"/>
              <a:gd name="T89" fmla="*/ 1423698 h 3880"/>
              <a:gd name="T90" fmla="*/ 1878179 w 5185"/>
              <a:gd name="T91" fmla="*/ 1418554 h 3880"/>
              <a:gd name="T92" fmla="*/ 1885527 w 5185"/>
              <a:gd name="T93" fmla="*/ 1411206 h 3880"/>
              <a:gd name="T94" fmla="*/ 1892141 w 5185"/>
              <a:gd name="T95" fmla="*/ 1401654 h 3880"/>
              <a:gd name="T96" fmla="*/ 1897652 w 5185"/>
              <a:gd name="T97" fmla="*/ 1390999 h 3880"/>
              <a:gd name="T98" fmla="*/ 1901693 w 5185"/>
              <a:gd name="T99" fmla="*/ 1379977 h 3880"/>
              <a:gd name="T100" fmla="*/ 1903898 w 5185"/>
              <a:gd name="T101" fmla="*/ 1369322 h 3880"/>
              <a:gd name="T102" fmla="*/ 1905000 w 5185"/>
              <a:gd name="T103" fmla="*/ 1359402 h 388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5185" h="3880">
                <a:moveTo>
                  <a:pt x="4775" y="2900"/>
                </a:moveTo>
                <a:lnTo>
                  <a:pt x="411" y="2900"/>
                </a:lnTo>
                <a:lnTo>
                  <a:pt x="87" y="3532"/>
                </a:lnTo>
                <a:lnTo>
                  <a:pt x="5099" y="3532"/>
                </a:lnTo>
                <a:lnTo>
                  <a:pt x="4775" y="2900"/>
                </a:lnTo>
                <a:close/>
                <a:moveTo>
                  <a:pt x="2046" y="3380"/>
                </a:moveTo>
                <a:lnTo>
                  <a:pt x="2181" y="3125"/>
                </a:lnTo>
                <a:lnTo>
                  <a:pt x="3017" y="3125"/>
                </a:lnTo>
                <a:lnTo>
                  <a:pt x="3139" y="3380"/>
                </a:lnTo>
                <a:lnTo>
                  <a:pt x="2046" y="3380"/>
                </a:lnTo>
                <a:close/>
                <a:moveTo>
                  <a:pt x="4700" y="2755"/>
                </a:moveTo>
                <a:lnTo>
                  <a:pt x="4700" y="2755"/>
                </a:lnTo>
                <a:lnTo>
                  <a:pt x="4698" y="2743"/>
                </a:lnTo>
                <a:lnTo>
                  <a:pt x="4700" y="2731"/>
                </a:lnTo>
                <a:lnTo>
                  <a:pt x="4700" y="120"/>
                </a:lnTo>
                <a:lnTo>
                  <a:pt x="4699" y="108"/>
                </a:lnTo>
                <a:lnTo>
                  <a:pt x="4697" y="95"/>
                </a:lnTo>
                <a:lnTo>
                  <a:pt x="4694" y="84"/>
                </a:lnTo>
                <a:lnTo>
                  <a:pt x="4690" y="73"/>
                </a:lnTo>
                <a:lnTo>
                  <a:pt x="4685" y="63"/>
                </a:lnTo>
                <a:lnTo>
                  <a:pt x="4680" y="53"/>
                </a:lnTo>
                <a:lnTo>
                  <a:pt x="4673" y="43"/>
                </a:lnTo>
                <a:lnTo>
                  <a:pt x="4665" y="34"/>
                </a:lnTo>
                <a:lnTo>
                  <a:pt x="4657" y="27"/>
                </a:lnTo>
                <a:lnTo>
                  <a:pt x="4647" y="20"/>
                </a:lnTo>
                <a:lnTo>
                  <a:pt x="4637" y="14"/>
                </a:lnTo>
                <a:lnTo>
                  <a:pt x="4627" y="9"/>
                </a:lnTo>
                <a:lnTo>
                  <a:pt x="4616" y="5"/>
                </a:lnTo>
                <a:lnTo>
                  <a:pt x="4605" y="2"/>
                </a:lnTo>
                <a:lnTo>
                  <a:pt x="4592" y="1"/>
                </a:lnTo>
                <a:lnTo>
                  <a:pt x="4580" y="0"/>
                </a:lnTo>
                <a:lnTo>
                  <a:pt x="605" y="0"/>
                </a:lnTo>
                <a:lnTo>
                  <a:pt x="593" y="1"/>
                </a:lnTo>
                <a:lnTo>
                  <a:pt x="581" y="2"/>
                </a:lnTo>
                <a:lnTo>
                  <a:pt x="569" y="5"/>
                </a:lnTo>
                <a:lnTo>
                  <a:pt x="558" y="9"/>
                </a:lnTo>
                <a:lnTo>
                  <a:pt x="548" y="14"/>
                </a:lnTo>
                <a:lnTo>
                  <a:pt x="538" y="20"/>
                </a:lnTo>
                <a:lnTo>
                  <a:pt x="529" y="27"/>
                </a:lnTo>
                <a:lnTo>
                  <a:pt x="521" y="34"/>
                </a:lnTo>
                <a:lnTo>
                  <a:pt x="512" y="43"/>
                </a:lnTo>
                <a:lnTo>
                  <a:pt x="505" y="53"/>
                </a:lnTo>
                <a:lnTo>
                  <a:pt x="499" y="63"/>
                </a:lnTo>
                <a:lnTo>
                  <a:pt x="494" y="73"/>
                </a:lnTo>
                <a:lnTo>
                  <a:pt x="490" y="84"/>
                </a:lnTo>
                <a:lnTo>
                  <a:pt x="488" y="95"/>
                </a:lnTo>
                <a:lnTo>
                  <a:pt x="486" y="108"/>
                </a:lnTo>
                <a:lnTo>
                  <a:pt x="485" y="120"/>
                </a:lnTo>
                <a:lnTo>
                  <a:pt x="485" y="2731"/>
                </a:lnTo>
                <a:lnTo>
                  <a:pt x="486" y="2743"/>
                </a:lnTo>
                <a:lnTo>
                  <a:pt x="485" y="2755"/>
                </a:lnTo>
                <a:lnTo>
                  <a:pt x="484" y="2756"/>
                </a:lnTo>
                <a:lnTo>
                  <a:pt x="4701" y="2756"/>
                </a:lnTo>
                <a:lnTo>
                  <a:pt x="4700" y="2755"/>
                </a:lnTo>
                <a:close/>
                <a:moveTo>
                  <a:pt x="4401" y="2552"/>
                </a:moveTo>
                <a:lnTo>
                  <a:pt x="784" y="2552"/>
                </a:lnTo>
                <a:lnTo>
                  <a:pt x="784" y="299"/>
                </a:lnTo>
                <a:lnTo>
                  <a:pt x="4401" y="299"/>
                </a:lnTo>
                <a:lnTo>
                  <a:pt x="4401" y="2552"/>
                </a:lnTo>
                <a:close/>
                <a:moveTo>
                  <a:pt x="5172" y="3676"/>
                </a:moveTo>
                <a:lnTo>
                  <a:pt x="12" y="3676"/>
                </a:lnTo>
                <a:lnTo>
                  <a:pt x="0" y="3700"/>
                </a:lnTo>
                <a:lnTo>
                  <a:pt x="1" y="3713"/>
                </a:lnTo>
                <a:lnTo>
                  <a:pt x="2" y="3727"/>
                </a:lnTo>
                <a:lnTo>
                  <a:pt x="5" y="3741"/>
                </a:lnTo>
                <a:lnTo>
                  <a:pt x="9" y="3756"/>
                </a:lnTo>
                <a:lnTo>
                  <a:pt x="14" y="3771"/>
                </a:lnTo>
                <a:lnTo>
                  <a:pt x="20" y="3786"/>
                </a:lnTo>
                <a:lnTo>
                  <a:pt x="28" y="3801"/>
                </a:lnTo>
                <a:lnTo>
                  <a:pt x="36" y="3815"/>
                </a:lnTo>
                <a:lnTo>
                  <a:pt x="44" y="3828"/>
                </a:lnTo>
                <a:lnTo>
                  <a:pt x="53" y="3841"/>
                </a:lnTo>
                <a:lnTo>
                  <a:pt x="63" y="3852"/>
                </a:lnTo>
                <a:lnTo>
                  <a:pt x="73" y="3861"/>
                </a:lnTo>
                <a:lnTo>
                  <a:pt x="85" y="3869"/>
                </a:lnTo>
                <a:lnTo>
                  <a:pt x="96" y="3875"/>
                </a:lnTo>
                <a:lnTo>
                  <a:pt x="108" y="3878"/>
                </a:lnTo>
                <a:lnTo>
                  <a:pt x="114" y="3879"/>
                </a:lnTo>
                <a:lnTo>
                  <a:pt x="120" y="3880"/>
                </a:lnTo>
                <a:lnTo>
                  <a:pt x="5065" y="3880"/>
                </a:lnTo>
                <a:lnTo>
                  <a:pt x="5071" y="3879"/>
                </a:lnTo>
                <a:lnTo>
                  <a:pt x="5077" y="3878"/>
                </a:lnTo>
                <a:lnTo>
                  <a:pt x="5089" y="3875"/>
                </a:lnTo>
                <a:lnTo>
                  <a:pt x="5101" y="3869"/>
                </a:lnTo>
                <a:lnTo>
                  <a:pt x="5112" y="3861"/>
                </a:lnTo>
                <a:lnTo>
                  <a:pt x="5122" y="3852"/>
                </a:lnTo>
                <a:lnTo>
                  <a:pt x="5132" y="3841"/>
                </a:lnTo>
                <a:lnTo>
                  <a:pt x="5141" y="3828"/>
                </a:lnTo>
                <a:lnTo>
                  <a:pt x="5150" y="3815"/>
                </a:lnTo>
                <a:lnTo>
                  <a:pt x="5158" y="3801"/>
                </a:lnTo>
                <a:lnTo>
                  <a:pt x="5165" y="3786"/>
                </a:lnTo>
                <a:lnTo>
                  <a:pt x="5171" y="3771"/>
                </a:lnTo>
                <a:lnTo>
                  <a:pt x="5176" y="3756"/>
                </a:lnTo>
                <a:lnTo>
                  <a:pt x="5180" y="3741"/>
                </a:lnTo>
                <a:lnTo>
                  <a:pt x="5182" y="3727"/>
                </a:lnTo>
                <a:lnTo>
                  <a:pt x="5184" y="3713"/>
                </a:lnTo>
                <a:lnTo>
                  <a:pt x="5185" y="3700"/>
                </a:lnTo>
                <a:lnTo>
                  <a:pt x="5172" y="3676"/>
                </a:lnTo>
                <a:close/>
              </a:path>
            </a:pathLst>
          </a:custGeom>
          <a:solidFill>
            <a:schemeClr val="bg1"/>
          </a:solidFill>
          <a:ln>
            <a:noFill/>
          </a:ln>
        </p:spPr>
        <p:txBody>
          <a:bodyPr bIns="360000" anchor="ctr">
            <a:scene3d>
              <a:camera prst="orthographicFront"/>
              <a:lightRig rig="threePt" dir="t"/>
            </a:scene3d>
            <a:sp3d>
              <a:contourClr>
                <a:srgbClr val="FFFFFF"/>
              </a:contourClr>
            </a:sp3d>
          </a:bodyPr>
          <a:lstStyle/>
          <a:p>
            <a:pPr algn="ctr">
              <a:defRPr/>
            </a:pPr>
            <a:endParaRPr lang="zh-CN" altLang="en-US" dirty="0">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KSO_Shape"/>
          <p:cNvSpPr/>
          <p:nvPr/>
        </p:nvSpPr>
        <p:spPr bwMode="auto">
          <a:xfrm>
            <a:off x="8414754" y="2090084"/>
            <a:ext cx="570670" cy="481264"/>
          </a:xfrm>
          <a:custGeom>
            <a:avLst/>
            <a:gdLst>
              <a:gd name="T0" fmla="*/ 332222 w 2301876"/>
              <a:gd name="T1" fmla="*/ 1410232 h 1941513"/>
              <a:gd name="T2" fmla="*/ 321717 w 2301876"/>
              <a:gd name="T3" fmla="*/ 1470415 h 1941513"/>
              <a:gd name="T4" fmla="*/ 382384 w 2301876"/>
              <a:gd name="T5" fmla="*/ 1525343 h 1941513"/>
              <a:gd name="T6" fmla="*/ 696485 w 2301876"/>
              <a:gd name="T7" fmla="*/ 1509573 h 1941513"/>
              <a:gd name="T8" fmla="*/ 723010 w 2301876"/>
              <a:gd name="T9" fmla="*/ 1444398 h 1941513"/>
              <a:gd name="T10" fmla="*/ 671273 w 2301876"/>
              <a:gd name="T11" fmla="*/ 1380797 h 1941513"/>
              <a:gd name="T12" fmla="*/ 1348867 w 2301876"/>
              <a:gd name="T13" fmla="*/ 1247408 h 1941513"/>
              <a:gd name="T14" fmla="*/ 1327043 w 2301876"/>
              <a:gd name="T15" fmla="*/ 1320445 h 1941513"/>
              <a:gd name="T16" fmla="*/ 1593934 w 2301876"/>
              <a:gd name="T17" fmla="*/ 1356438 h 1941513"/>
              <a:gd name="T18" fmla="*/ 1647838 w 2301876"/>
              <a:gd name="T19" fmla="*/ 1303105 h 1941513"/>
              <a:gd name="T20" fmla="*/ 1606030 w 2301876"/>
              <a:gd name="T21" fmla="*/ 1239789 h 1941513"/>
              <a:gd name="T22" fmla="*/ 1529191 w 2301876"/>
              <a:gd name="T23" fmla="*/ 516517 h 1941513"/>
              <a:gd name="T24" fmla="*/ 1584982 w 2301876"/>
              <a:gd name="T25" fmla="*/ 576970 h 1941513"/>
              <a:gd name="T26" fmla="*/ 1601035 w 2301876"/>
              <a:gd name="T27" fmla="*/ 667649 h 1941513"/>
              <a:gd name="T28" fmla="*/ 1640510 w 2301876"/>
              <a:gd name="T29" fmla="*/ 716799 h 1941513"/>
              <a:gd name="T30" fmla="*/ 1583140 w 2301876"/>
              <a:gd name="T31" fmla="*/ 840071 h 1941513"/>
              <a:gd name="T32" fmla="*/ 1691827 w 2301876"/>
              <a:gd name="T33" fmla="*/ 916820 h 1941513"/>
              <a:gd name="T34" fmla="*/ 1229710 w 2301876"/>
              <a:gd name="T35" fmla="*/ 1106063 h 1941513"/>
              <a:gd name="T36" fmla="*/ 1284448 w 2301876"/>
              <a:gd name="T37" fmla="*/ 909460 h 1941513"/>
              <a:gd name="T38" fmla="*/ 1396556 w 2301876"/>
              <a:gd name="T39" fmla="*/ 836654 h 1941513"/>
              <a:gd name="T40" fmla="*/ 1335239 w 2301876"/>
              <a:gd name="T41" fmla="*/ 712857 h 1941513"/>
              <a:gd name="T42" fmla="*/ 1370240 w 2301876"/>
              <a:gd name="T43" fmla="*/ 660815 h 1941513"/>
              <a:gd name="T44" fmla="*/ 1388398 w 2301876"/>
              <a:gd name="T45" fmla="*/ 571451 h 1941513"/>
              <a:gd name="T46" fmla="*/ 1446031 w 2301876"/>
              <a:gd name="T47" fmla="*/ 514152 h 1941513"/>
              <a:gd name="T48" fmla="*/ 570227 w 2301876"/>
              <a:gd name="T49" fmla="*/ 477627 h 1941513"/>
              <a:gd name="T50" fmla="*/ 641756 w 2301876"/>
              <a:gd name="T51" fmla="*/ 549062 h 1941513"/>
              <a:gd name="T52" fmla="*/ 661216 w 2301876"/>
              <a:gd name="T53" fmla="*/ 657005 h 1941513"/>
              <a:gd name="T54" fmla="*/ 633078 w 2301876"/>
              <a:gd name="T55" fmla="*/ 739471 h 1941513"/>
              <a:gd name="T56" fmla="*/ 574697 w 2301876"/>
              <a:gd name="T57" fmla="*/ 792786 h 1941513"/>
              <a:gd name="T58" fmla="*/ 708552 w 2301876"/>
              <a:gd name="T59" fmla="*/ 915697 h 1941513"/>
              <a:gd name="T60" fmla="*/ 815320 w 2301876"/>
              <a:gd name="T61" fmla="*/ 1036508 h 1941513"/>
              <a:gd name="T62" fmla="*/ 222836 w 2301876"/>
              <a:gd name="T63" fmla="*/ 1047276 h 1941513"/>
              <a:gd name="T64" fmla="*/ 324870 w 2301876"/>
              <a:gd name="T65" fmla="*/ 922526 h 1941513"/>
              <a:gd name="T66" fmla="*/ 473189 w 2301876"/>
              <a:gd name="T67" fmla="*/ 794886 h 1941513"/>
              <a:gd name="T68" fmla="*/ 413493 w 2301876"/>
              <a:gd name="T69" fmla="*/ 744461 h 1941513"/>
              <a:gd name="T70" fmla="*/ 382462 w 2301876"/>
              <a:gd name="T71" fmla="*/ 663570 h 1941513"/>
              <a:gd name="T72" fmla="*/ 397978 w 2301876"/>
              <a:gd name="T73" fmla="*/ 556154 h 1941513"/>
              <a:gd name="T74" fmla="*/ 466878 w 2301876"/>
              <a:gd name="T75" fmla="*/ 480778 h 1941513"/>
              <a:gd name="T76" fmla="*/ 140242 w 2301876"/>
              <a:gd name="T77" fmla="*/ 134558 h 1941513"/>
              <a:gd name="T78" fmla="*/ 133677 w 2301876"/>
              <a:gd name="T79" fmla="*/ 1210760 h 1941513"/>
              <a:gd name="T80" fmla="*/ 198545 w 2301876"/>
              <a:gd name="T81" fmla="*/ 1290654 h 1941513"/>
              <a:gd name="T82" fmla="*/ 905010 w 2301876"/>
              <a:gd name="T83" fmla="*/ 1223901 h 1941513"/>
              <a:gd name="T84" fmla="*/ 906061 w 2301876"/>
              <a:gd name="T85" fmla="*/ 137186 h 1941513"/>
              <a:gd name="T86" fmla="*/ 1795088 w 2301876"/>
              <a:gd name="T87" fmla="*/ 130835 h 1941513"/>
              <a:gd name="T88" fmla="*/ 1869239 w 2301876"/>
              <a:gd name="T89" fmla="*/ 166040 h 1941513"/>
              <a:gd name="T90" fmla="*/ 1904211 w 2301876"/>
              <a:gd name="T91" fmla="*/ 240391 h 1941513"/>
              <a:gd name="T92" fmla="*/ 1879757 w 2301876"/>
              <a:gd name="T93" fmla="*/ 1330166 h 1941513"/>
              <a:gd name="T94" fmla="*/ 1769057 w 2301876"/>
              <a:gd name="T95" fmla="*/ 1410033 h 1941513"/>
              <a:gd name="T96" fmla="*/ 1237904 w 2301876"/>
              <a:gd name="T97" fmla="*/ 1415550 h 1941513"/>
              <a:gd name="T98" fmla="*/ 1189785 w 2301876"/>
              <a:gd name="T99" fmla="*/ 1139429 h 1941513"/>
              <a:gd name="T100" fmla="*/ 1756435 w 2301876"/>
              <a:gd name="T101" fmla="*/ 1159921 h 1941513"/>
              <a:gd name="T102" fmla="*/ 1799821 w 2301876"/>
              <a:gd name="T103" fmla="*/ 1088198 h 1941513"/>
              <a:gd name="T104" fmla="*/ 898445 w 2301876"/>
              <a:gd name="T105" fmla="*/ 262 h 1941513"/>
              <a:gd name="T106" fmla="*/ 992990 w 2301876"/>
              <a:gd name="T107" fmla="*/ 39421 h 1941513"/>
              <a:gd name="T108" fmla="*/ 1041313 w 2301876"/>
              <a:gd name="T109" fmla="*/ 129302 h 1941513"/>
              <a:gd name="T110" fmla="*/ 1017414 w 2301876"/>
              <a:gd name="T111" fmla="*/ 1483030 h 1941513"/>
              <a:gd name="T112" fmla="*/ 887939 w 2301876"/>
              <a:gd name="T113" fmla="*/ 1588417 h 1941513"/>
              <a:gd name="T114" fmla="*/ 200909 w 2301876"/>
              <a:gd name="T115" fmla="*/ 1599454 h 1941513"/>
              <a:gd name="T116" fmla="*/ 45959 w 2301876"/>
              <a:gd name="T117" fmla="*/ 1513779 h 1941513"/>
              <a:gd name="T118" fmla="*/ 0 w 2301876"/>
              <a:gd name="T119" fmla="*/ 152429 h 1941513"/>
              <a:gd name="T120" fmla="*/ 34667 w 2301876"/>
              <a:gd name="T121" fmla="*/ 55452 h 1941513"/>
              <a:gd name="T122" fmla="*/ 121596 w 2301876"/>
              <a:gd name="T123" fmla="*/ 2891 h 194151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01876" h="1941513">
                <a:moveTo>
                  <a:pt x="475693" y="1664563"/>
                </a:moveTo>
                <a:lnTo>
                  <a:pt x="471250" y="1664880"/>
                </a:lnTo>
                <a:lnTo>
                  <a:pt x="466490" y="1665198"/>
                </a:lnTo>
                <a:lnTo>
                  <a:pt x="462047" y="1665515"/>
                </a:lnTo>
                <a:lnTo>
                  <a:pt x="457605" y="1666468"/>
                </a:lnTo>
                <a:lnTo>
                  <a:pt x="453162" y="1667421"/>
                </a:lnTo>
                <a:lnTo>
                  <a:pt x="449354" y="1668691"/>
                </a:lnTo>
                <a:lnTo>
                  <a:pt x="440786" y="1671550"/>
                </a:lnTo>
                <a:lnTo>
                  <a:pt x="433170" y="1675679"/>
                </a:lnTo>
                <a:lnTo>
                  <a:pt x="425553" y="1680125"/>
                </a:lnTo>
                <a:lnTo>
                  <a:pt x="418572" y="1685207"/>
                </a:lnTo>
                <a:lnTo>
                  <a:pt x="412542" y="1691241"/>
                </a:lnTo>
                <a:lnTo>
                  <a:pt x="406513" y="1697276"/>
                </a:lnTo>
                <a:lnTo>
                  <a:pt x="401435" y="1704263"/>
                </a:lnTo>
                <a:lnTo>
                  <a:pt x="396993" y="1711886"/>
                </a:lnTo>
                <a:lnTo>
                  <a:pt x="392867" y="1719508"/>
                </a:lnTo>
                <a:lnTo>
                  <a:pt x="390011" y="1728083"/>
                </a:lnTo>
                <a:lnTo>
                  <a:pt x="388742" y="1732212"/>
                </a:lnTo>
                <a:lnTo>
                  <a:pt x="387790" y="1736341"/>
                </a:lnTo>
                <a:lnTo>
                  <a:pt x="386838" y="1740787"/>
                </a:lnTo>
                <a:lnTo>
                  <a:pt x="386203" y="1745552"/>
                </a:lnTo>
                <a:lnTo>
                  <a:pt x="385886" y="1749998"/>
                </a:lnTo>
                <a:lnTo>
                  <a:pt x="385886" y="1754444"/>
                </a:lnTo>
                <a:lnTo>
                  <a:pt x="385886" y="1759209"/>
                </a:lnTo>
                <a:lnTo>
                  <a:pt x="386203" y="1763655"/>
                </a:lnTo>
                <a:lnTo>
                  <a:pt x="386838" y="1768419"/>
                </a:lnTo>
                <a:lnTo>
                  <a:pt x="387790" y="1772865"/>
                </a:lnTo>
                <a:lnTo>
                  <a:pt x="388742" y="1776994"/>
                </a:lnTo>
                <a:lnTo>
                  <a:pt x="390011" y="1781441"/>
                </a:lnTo>
                <a:lnTo>
                  <a:pt x="392867" y="1789698"/>
                </a:lnTo>
                <a:lnTo>
                  <a:pt x="396993" y="1797639"/>
                </a:lnTo>
                <a:lnTo>
                  <a:pt x="401435" y="1804943"/>
                </a:lnTo>
                <a:lnTo>
                  <a:pt x="406513" y="1812248"/>
                </a:lnTo>
                <a:lnTo>
                  <a:pt x="412542" y="1818283"/>
                </a:lnTo>
                <a:lnTo>
                  <a:pt x="418572" y="1824317"/>
                </a:lnTo>
                <a:lnTo>
                  <a:pt x="425553" y="1829399"/>
                </a:lnTo>
                <a:lnTo>
                  <a:pt x="433170" y="1833845"/>
                </a:lnTo>
                <a:lnTo>
                  <a:pt x="440786" y="1837657"/>
                </a:lnTo>
                <a:lnTo>
                  <a:pt x="449354" y="1840515"/>
                </a:lnTo>
                <a:lnTo>
                  <a:pt x="453162" y="1842103"/>
                </a:lnTo>
                <a:lnTo>
                  <a:pt x="457605" y="1842738"/>
                </a:lnTo>
                <a:lnTo>
                  <a:pt x="462047" y="1843374"/>
                </a:lnTo>
                <a:lnTo>
                  <a:pt x="466490" y="1844326"/>
                </a:lnTo>
                <a:lnTo>
                  <a:pt x="471250" y="1844644"/>
                </a:lnTo>
                <a:lnTo>
                  <a:pt x="475693" y="1844644"/>
                </a:lnTo>
                <a:lnTo>
                  <a:pt x="784465" y="1844644"/>
                </a:lnTo>
                <a:lnTo>
                  <a:pt x="788908" y="1844644"/>
                </a:lnTo>
                <a:lnTo>
                  <a:pt x="793668" y="1844326"/>
                </a:lnTo>
                <a:lnTo>
                  <a:pt x="798111" y="1843374"/>
                </a:lnTo>
                <a:lnTo>
                  <a:pt x="802553" y="1842738"/>
                </a:lnTo>
                <a:lnTo>
                  <a:pt x="806996" y="1842103"/>
                </a:lnTo>
                <a:lnTo>
                  <a:pt x="811122" y="1840515"/>
                </a:lnTo>
                <a:lnTo>
                  <a:pt x="819690" y="1837657"/>
                </a:lnTo>
                <a:lnTo>
                  <a:pt x="827306" y="1833845"/>
                </a:lnTo>
                <a:lnTo>
                  <a:pt x="834605" y="1829399"/>
                </a:lnTo>
                <a:lnTo>
                  <a:pt x="841586" y="1824317"/>
                </a:lnTo>
                <a:lnTo>
                  <a:pt x="847933" y="1818283"/>
                </a:lnTo>
                <a:lnTo>
                  <a:pt x="853963" y="1812248"/>
                </a:lnTo>
                <a:lnTo>
                  <a:pt x="859040" y="1804943"/>
                </a:lnTo>
                <a:lnTo>
                  <a:pt x="863483" y="1797639"/>
                </a:lnTo>
                <a:lnTo>
                  <a:pt x="867608" y="1789698"/>
                </a:lnTo>
                <a:lnTo>
                  <a:pt x="870464" y="1781441"/>
                </a:lnTo>
                <a:lnTo>
                  <a:pt x="871734" y="1776994"/>
                </a:lnTo>
                <a:lnTo>
                  <a:pt x="872686" y="1772865"/>
                </a:lnTo>
                <a:lnTo>
                  <a:pt x="873320" y="1768419"/>
                </a:lnTo>
                <a:lnTo>
                  <a:pt x="873638" y="1763655"/>
                </a:lnTo>
                <a:lnTo>
                  <a:pt x="874272" y="1759209"/>
                </a:lnTo>
                <a:lnTo>
                  <a:pt x="874590" y="1754444"/>
                </a:lnTo>
                <a:lnTo>
                  <a:pt x="874272" y="1749998"/>
                </a:lnTo>
                <a:lnTo>
                  <a:pt x="873638" y="1745552"/>
                </a:lnTo>
                <a:lnTo>
                  <a:pt x="873320" y="1740787"/>
                </a:lnTo>
                <a:lnTo>
                  <a:pt x="872686" y="1736341"/>
                </a:lnTo>
                <a:lnTo>
                  <a:pt x="871734" y="1732212"/>
                </a:lnTo>
                <a:lnTo>
                  <a:pt x="870464" y="1728083"/>
                </a:lnTo>
                <a:lnTo>
                  <a:pt x="867608" y="1719508"/>
                </a:lnTo>
                <a:lnTo>
                  <a:pt x="863483" y="1711886"/>
                </a:lnTo>
                <a:lnTo>
                  <a:pt x="859040" y="1704263"/>
                </a:lnTo>
                <a:lnTo>
                  <a:pt x="853963" y="1697276"/>
                </a:lnTo>
                <a:lnTo>
                  <a:pt x="847933" y="1691241"/>
                </a:lnTo>
                <a:lnTo>
                  <a:pt x="841586" y="1685207"/>
                </a:lnTo>
                <a:lnTo>
                  <a:pt x="834605" y="1680125"/>
                </a:lnTo>
                <a:lnTo>
                  <a:pt x="827306" y="1675679"/>
                </a:lnTo>
                <a:lnTo>
                  <a:pt x="819690" y="1671550"/>
                </a:lnTo>
                <a:lnTo>
                  <a:pt x="811122" y="1668691"/>
                </a:lnTo>
                <a:lnTo>
                  <a:pt x="806996" y="1667421"/>
                </a:lnTo>
                <a:lnTo>
                  <a:pt x="802553" y="1666468"/>
                </a:lnTo>
                <a:lnTo>
                  <a:pt x="798111" y="1665515"/>
                </a:lnTo>
                <a:lnTo>
                  <a:pt x="793668" y="1665198"/>
                </a:lnTo>
                <a:lnTo>
                  <a:pt x="788908" y="1664880"/>
                </a:lnTo>
                <a:lnTo>
                  <a:pt x="784465" y="1664563"/>
                </a:lnTo>
                <a:lnTo>
                  <a:pt x="475693" y="1664563"/>
                </a:lnTo>
                <a:close/>
                <a:moveTo>
                  <a:pt x="1670551" y="1495108"/>
                </a:moveTo>
                <a:lnTo>
                  <a:pt x="1662926" y="1495425"/>
                </a:lnTo>
                <a:lnTo>
                  <a:pt x="1655936" y="1496695"/>
                </a:lnTo>
                <a:lnTo>
                  <a:pt x="1648946" y="1498283"/>
                </a:lnTo>
                <a:lnTo>
                  <a:pt x="1642274" y="1500823"/>
                </a:lnTo>
                <a:lnTo>
                  <a:pt x="1636237" y="1503998"/>
                </a:lnTo>
                <a:lnTo>
                  <a:pt x="1629882" y="1507490"/>
                </a:lnTo>
                <a:lnTo>
                  <a:pt x="1624481" y="1511618"/>
                </a:lnTo>
                <a:lnTo>
                  <a:pt x="1619080" y="1516380"/>
                </a:lnTo>
                <a:lnTo>
                  <a:pt x="1614631" y="1521778"/>
                </a:lnTo>
                <a:lnTo>
                  <a:pt x="1610183" y="1527175"/>
                </a:lnTo>
                <a:lnTo>
                  <a:pt x="1606688" y="1533208"/>
                </a:lnTo>
                <a:lnTo>
                  <a:pt x="1603511" y="1539240"/>
                </a:lnTo>
                <a:lnTo>
                  <a:pt x="1601605" y="1545908"/>
                </a:lnTo>
                <a:lnTo>
                  <a:pt x="1599698" y="1552893"/>
                </a:lnTo>
                <a:lnTo>
                  <a:pt x="1598427" y="1559878"/>
                </a:lnTo>
                <a:lnTo>
                  <a:pt x="1598110" y="1567498"/>
                </a:lnTo>
                <a:lnTo>
                  <a:pt x="1598427" y="1574800"/>
                </a:lnTo>
                <a:lnTo>
                  <a:pt x="1599698" y="1582103"/>
                </a:lnTo>
                <a:lnTo>
                  <a:pt x="1601605" y="1589088"/>
                </a:lnTo>
                <a:lnTo>
                  <a:pt x="1603511" y="1595755"/>
                </a:lnTo>
                <a:lnTo>
                  <a:pt x="1606688" y="1602105"/>
                </a:lnTo>
                <a:lnTo>
                  <a:pt x="1610183" y="1607820"/>
                </a:lnTo>
                <a:lnTo>
                  <a:pt x="1614631" y="1613535"/>
                </a:lnTo>
                <a:lnTo>
                  <a:pt x="1619080" y="1618615"/>
                </a:lnTo>
                <a:lnTo>
                  <a:pt x="1624481" y="1623378"/>
                </a:lnTo>
                <a:lnTo>
                  <a:pt x="1629882" y="1627505"/>
                </a:lnTo>
                <a:lnTo>
                  <a:pt x="1636237" y="1630998"/>
                </a:lnTo>
                <a:lnTo>
                  <a:pt x="1642274" y="1634173"/>
                </a:lnTo>
                <a:lnTo>
                  <a:pt x="1648946" y="1636713"/>
                </a:lnTo>
                <a:lnTo>
                  <a:pt x="1655936" y="1638300"/>
                </a:lnTo>
                <a:lnTo>
                  <a:pt x="1662926" y="1639253"/>
                </a:lnTo>
                <a:lnTo>
                  <a:pt x="1670551" y="1639570"/>
                </a:lnTo>
                <a:lnTo>
                  <a:pt x="1918697" y="1639570"/>
                </a:lnTo>
                <a:lnTo>
                  <a:pt x="1926004" y="1639253"/>
                </a:lnTo>
                <a:lnTo>
                  <a:pt x="1933630" y="1638300"/>
                </a:lnTo>
                <a:lnTo>
                  <a:pt x="1940620" y="1636713"/>
                </a:lnTo>
                <a:lnTo>
                  <a:pt x="1947292" y="1634173"/>
                </a:lnTo>
                <a:lnTo>
                  <a:pt x="1953329" y="1630998"/>
                </a:lnTo>
                <a:lnTo>
                  <a:pt x="1959366" y="1627505"/>
                </a:lnTo>
                <a:lnTo>
                  <a:pt x="1964767" y="1623378"/>
                </a:lnTo>
                <a:lnTo>
                  <a:pt x="1970168" y="1618615"/>
                </a:lnTo>
                <a:lnTo>
                  <a:pt x="1974934" y="1613535"/>
                </a:lnTo>
                <a:lnTo>
                  <a:pt x="1979065" y="1607820"/>
                </a:lnTo>
                <a:lnTo>
                  <a:pt x="1982560" y="1602105"/>
                </a:lnTo>
                <a:lnTo>
                  <a:pt x="1985419" y="1595755"/>
                </a:lnTo>
                <a:lnTo>
                  <a:pt x="1988279" y="1589088"/>
                </a:lnTo>
                <a:lnTo>
                  <a:pt x="1989868" y="1582103"/>
                </a:lnTo>
                <a:lnTo>
                  <a:pt x="1991138" y="1574800"/>
                </a:lnTo>
                <a:lnTo>
                  <a:pt x="1991456" y="1567498"/>
                </a:lnTo>
                <a:lnTo>
                  <a:pt x="1991138" y="1559878"/>
                </a:lnTo>
                <a:lnTo>
                  <a:pt x="1989868" y="1552893"/>
                </a:lnTo>
                <a:lnTo>
                  <a:pt x="1988279" y="1545908"/>
                </a:lnTo>
                <a:lnTo>
                  <a:pt x="1985419" y="1539240"/>
                </a:lnTo>
                <a:lnTo>
                  <a:pt x="1982560" y="1533208"/>
                </a:lnTo>
                <a:lnTo>
                  <a:pt x="1979065" y="1527175"/>
                </a:lnTo>
                <a:lnTo>
                  <a:pt x="1974934" y="1521778"/>
                </a:lnTo>
                <a:lnTo>
                  <a:pt x="1970168" y="1516380"/>
                </a:lnTo>
                <a:lnTo>
                  <a:pt x="1964767" y="1511618"/>
                </a:lnTo>
                <a:lnTo>
                  <a:pt x="1959366" y="1507490"/>
                </a:lnTo>
                <a:lnTo>
                  <a:pt x="1953329" y="1503998"/>
                </a:lnTo>
                <a:lnTo>
                  <a:pt x="1947292" y="1500823"/>
                </a:lnTo>
                <a:lnTo>
                  <a:pt x="1940620" y="1498283"/>
                </a:lnTo>
                <a:lnTo>
                  <a:pt x="1933630" y="1496695"/>
                </a:lnTo>
                <a:lnTo>
                  <a:pt x="1926004" y="1495425"/>
                </a:lnTo>
                <a:lnTo>
                  <a:pt x="1918697" y="1495108"/>
                </a:lnTo>
                <a:lnTo>
                  <a:pt x="1670551" y="1495108"/>
                </a:lnTo>
                <a:close/>
                <a:moveTo>
                  <a:pt x="1787673" y="611187"/>
                </a:moveTo>
                <a:lnTo>
                  <a:pt x="1794669" y="611187"/>
                </a:lnTo>
                <a:lnTo>
                  <a:pt x="1801665" y="611187"/>
                </a:lnTo>
                <a:lnTo>
                  <a:pt x="1808661" y="612140"/>
                </a:lnTo>
                <a:lnTo>
                  <a:pt x="1815338" y="613093"/>
                </a:lnTo>
                <a:lnTo>
                  <a:pt x="1822016" y="614681"/>
                </a:lnTo>
                <a:lnTo>
                  <a:pt x="1828694" y="616587"/>
                </a:lnTo>
                <a:lnTo>
                  <a:pt x="1835372" y="618810"/>
                </a:lnTo>
                <a:lnTo>
                  <a:pt x="1841732" y="621352"/>
                </a:lnTo>
                <a:lnTo>
                  <a:pt x="1847773" y="624210"/>
                </a:lnTo>
                <a:lnTo>
                  <a:pt x="1853815" y="627387"/>
                </a:lnTo>
                <a:lnTo>
                  <a:pt x="1859539" y="631198"/>
                </a:lnTo>
                <a:lnTo>
                  <a:pt x="1865581" y="635010"/>
                </a:lnTo>
                <a:lnTo>
                  <a:pt x="1870987" y="639457"/>
                </a:lnTo>
                <a:lnTo>
                  <a:pt x="1876393" y="643904"/>
                </a:lnTo>
                <a:lnTo>
                  <a:pt x="1881480" y="648986"/>
                </a:lnTo>
                <a:lnTo>
                  <a:pt x="1886568" y="654068"/>
                </a:lnTo>
                <a:lnTo>
                  <a:pt x="1891338" y="659151"/>
                </a:lnTo>
                <a:lnTo>
                  <a:pt x="1895790" y="665186"/>
                </a:lnTo>
                <a:lnTo>
                  <a:pt x="1900242" y="670903"/>
                </a:lnTo>
                <a:lnTo>
                  <a:pt x="1904376" y="677256"/>
                </a:lnTo>
                <a:lnTo>
                  <a:pt x="1908192" y="683609"/>
                </a:lnTo>
                <a:lnTo>
                  <a:pt x="1911690" y="690597"/>
                </a:lnTo>
                <a:lnTo>
                  <a:pt x="1915188" y="697267"/>
                </a:lnTo>
                <a:lnTo>
                  <a:pt x="1918049" y="704255"/>
                </a:lnTo>
                <a:lnTo>
                  <a:pt x="1920593" y="711561"/>
                </a:lnTo>
                <a:lnTo>
                  <a:pt x="1923137" y="718867"/>
                </a:lnTo>
                <a:lnTo>
                  <a:pt x="1925363" y="726808"/>
                </a:lnTo>
                <a:lnTo>
                  <a:pt x="1927271" y="734431"/>
                </a:lnTo>
                <a:lnTo>
                  <a:pt x="1928861" y="742690"/>
                </a:lnTo>
                <a:lnTo>
                  <a:pt x="1929815" y="750631"/>
                </a:lnTo>
                <a:lnTo>
                  <a:pt x="1930451" y="758889"/>
                </a:lnTo>
                <a:lnTo>
                  <a:pt x="1931405" y="767466"/>
                </a:lnTo>
                <a:lnTo>
                  <a:pt x="1931405" y="775724"/>
                </a:lnTo>
                <a:lnTo>
                  <a:pt x="1931723" y="784301"/>
                </a:lnTo>
                <a:lnTo>
                  <a:pt x="1932359" y="791924"/>
                </a:lnTo>
                <a:lnTo>
                  <a:pt x="1933313" y="799865"/>
                </a:lnTo>
                <a:lnTo>
                  <a:pt x="1934585" y="806853"/>
                </a:lnTo>
                <a:lnTo>
                  <a:pt x="1936175" y="813206"/>
                </a:lnTo>
                <a:lnTo>
                  <a:pt x="1938401" y="819241"/>
                </a:lnTo>
                <a:lnTo>
                  <a:pt x="1940627" y="824958"/>
                </a:lnTo>
                <a:lnTo>
                  <a:pt x="1943171" y="830041"/>
                </a:lnTo>
                <a:lnTo>
                  <a:pt x="1945715" y="834805"/>
                </a:lnTo>
                <a:lnTo>
                  <a:pt x="1948576" y="839252"/>
                </a:lnTo>
                <a:lnTo>
                  <a:pt x="1951756" y="843381"/>
                </a:lnTo>
                <a:lnTo>
                  <a:pt x="1954936" y="846875"/>
                </a:lnTo>
                <a:lnTo>
                  <a:pt x="1958116" y="850687"/>
                </a:lnTo>
                <a:lnTo>
                  <a:pt x="1961614" y="853546"/>
                </a:lnTo>
                <a:lnTo>
                  <a:pt x="1965430" y="856087"/>
                </a:lnTo>
                <a:lnTo>
                  <a:pt x="1968610" y="858946"/>
                </a:lnTo>
                <a:lnTo>
                  <a:pt x="1975606" y="862757"/>
                </a:lnTo>
                <a:lnTo>
                  <a:pt x="1982284" y="866251"/>
                </a:lnTo>
                <a:lnTo>
                  <a:pt x="1988643" y="868475"/>
                </a:lnTo>
                <a:lnTo>
                  <a:pt x="1994049" y="869745"/>
                </a:lnTo>
                <a:lnTo>
                  <a:pt x="1998819" y="871016"/>
                </a:lnTo>
                <a:lnTo>
                  <a:pt x="2002635" y="871334"/>
                </a:lnTo>
                <a:lnTo>
                  <a:pt x="2005815" y="871651"/>
                </a:lnTo>
                <a:lnTo>
                  <a:pt x="2005815" y="932320"/>
                </a:lnTo>
                <a:lnTo>
                  <a:pt x="1841096" y="932320"/>
                </a:lnTo>
                <a:lnTo>
                  <a:pt x="1841096" y="997119"/>
                </a:lnTo>
                <a:lnTo>
                  <a:pt x="1853815" y="999025"/>
                </a:lnTo>
                <a:lnTo>
                  <a:pt x="1865899" y="1001566"/>
                </a:lnTo>
                <a:lnTo>
                  <a:pt x="1877983" y="1004107"/>
                </a:lnTo>
                <a:lnTo>
                  <a:pt x="1890066" y="1007601"/>
                </a:lnTo>
                <a:lnTo>
                  <a:pt x="1901514" y="1011095"/>
                </a:lnTo>
                <a:lnTo>
                  <a:pt x="1912962" y="1015224"/>
                </a:lnTo>
                <a:lnTo>
                  <a:pt x="1923773" y="1019354"/>
                </a:lnTo>
                <a:lnTo>
                  <a:pt x="1934903" y="1024118"/>
                </a:lnTo>
                <a:lnTo>
                  <a:pt x="1945715" y="1029200"/>
                </a:lnTo>
                <a:lnTo>
                  <a:pt x="1956208" y="1034918"/>
                </a:lnTo>
                <a:lnTo>
                  <a:pt x="1966384" y="1040635"/>
                </a:lnTo>
                <a:lnTo>
                  <a:pt x="1976242" y="1046988"/>
                </a:lnTo>
                <a:lnTo>
                  <a:pt x="1986099" y="1053659"/>
                </a:lnTo>
                <a:lnTo>
                  <a:pt x="1995321" y="1060329"/>
                </a:lnTo>
                <a:lnTo>
                  <a:pt x="2003907" y="1067635"/>
                </a:lnTo>
                <a:lnTo>
                  <a:pt x="2012811" y="1074940"/>
                </a:lnTo>
                <a:lnTo>
                  <a:pt x="2021396" y="1082881"/>
                </a:lnTo>
                <a:lnTo>
                  <a:pt x="2029028" y="1090822"/>
                </a:lnTo>
                <a:lnTo>
                  <a:pt x="2036978" y="1099081"/>
                </a:lnTo>
                <a:lnTo>
                  <a:pt x="2044292" y="1107975"/>
                </a:lnTo>
                <a:lnTo>
                  <a:pt x="2051288" y="1116551"/>
                </a:lnTo>
                <a:lnTo>
                  <a:pt x="2057965" y="1125445"/>
                </a:lnTo>
                <a:lnTo>
                  <a:pt x="2064325" y="1135292"/>
                </a:lnTo>
                <a:lnTo>
                  <a:pt x="2069731" y="1144821"/>
                </a:lnTo>
                <a:lnTo>
                  <a:pt x="2075455" y="1154350"/>
                </a:lnTo>
                <a:lnTo>
                  <a:pt x="2080225" y="1164515"/>
                </a:lnTo>
                <a:lnTo>
                  <a:pt x="2084995" y="1174679"/>
                </a:lnTo>
                <a:lnTo>
                  <a:pt x="2089128" y="1185161"/>
                </a:lnTo>
                <a:lnTo>
                  <a:pt x="2092626" y="1195643"/>
                </a:lnTo>
                <a:lnTo>
                  <a:pt x="2095488" y="1206761"/>
                </a:lnTo>
                <a:lnTo>
                  <a:pt x="2098668" y="1217560"/>
                </a:lnTo>
                <a:lnTo>
                  <a:pt x="2100894" y="1228995"/>
                </a:lnTo>
                <a:lnTo>
                  <a:pt x="2103438" y="1336675"/>
                </a:lnTo>
                <a:lnTo>
                  <a:pt x="1485900" y="1336675"/>
                </a:lnTo>
                <a:lnTo>
                  <a:pt x="1488444" y="1228995"/>
                </a:lnTo>
                <a:lnTo>
                  <a:pt x="1490670" y="1217560"/>
                </a:lnTo>
                <a:lnTo>
                  <a:pt x="1493214" y="1206761"/>
                </a:lnTo>
                <a:lnTo>
                  <a:pt x="1496712" y="1195643"/>
                </a:lnTo>
                <a:lnTo>
                  <a:pt x="1500210" y="1185161"/>
                </a:lnTo>
                <a:lnTo>
                  <a:pt x="1504343" y="1174679"/>
                </a:lnTo>
                <a:lnTo>
                  <a:pt x="1508795" y="1164515"/>
                </a:lnTo>
                <a:lnTo>
                  <a:pt x="1513565" y="1154350"/>
                </a:lnTo>
                <a:lnTo>
                  <a:pt x="1519289" y="1144821"/>
                </a:lnTo>
                <a:lnTo>
                  <a:pt x="1525013" y="1135292"/>
                </a:lnTo>
                <a:lnTo>
                  <a:pt x="1531055" y="1125763"/>
                </a:lnTo>
                <a:lnTo>
                  <a:pt x="1537732" y="1116551"/>
                </a:lnTo>
                <a:lnTo>
                  <a:pt x="1544728" y="1107975"/>
                </a:lnTo>
                <a:lnTo>
                  <a:pt x="1552042" y="1099081"/>
                </a:lnTo>
                <a:lnTo>
                  <a:pt x="1559674" y="1090822"/>
                </a:lnTo>
                <a:lnTo>
                  <a:pt x="1567942" y="1082881"/>
                </a:lnTo>
                <a:lnTo>
                  <a:pt x="1576209" y="1074940"/>
                </a:lnTo>
                <a:lnTo>
                  <a:pt x="1584795" y="1067635"/>
                </a:lnTo>
                <a:lnTo>
                  <a:pt x="1593699" y="1060329"/>
                </a:lnTo>
                <a:lnTo>
                  <a:pt x="1603239" y="1053659"/>
                </a:lnTo>
                <a:lnTo>
                  <a:pt x="1613096" y="1046988"/>
                </a:lnTo>
                <a:lnTo>
                  <a:pt x="1622954" y="1040635"/>
                </a:lnTo>
                <a:lnTo>
                  <a:pt x="1632812" y="1034918"/>
                </a:lnTo>
                <a:lnTo>
                  <a:pt x="1643305" y="1029200"/>
                </a:lnTo>
                <a:lnTo>
                  <a:pt x="1654117" y="1024118"/>
                </a:lnTo>
                <a:lnTo>
                  <a:pt x="1664929" y="1019671"/>
                </a:lnTo>
                <a:lnTo>
                  <a:pt x="1676058" y="1015224"/>
                </a:lnTo>
                <a:lnTo>
                  <a:pt x="1687506" y="1011095"/>
                </a:lnTo>
                <a:lnTo>
                  <a:pt x="1699272" y="1007601"/>
                </a:lnTo>
                <a:lnTo>
                  <a:pt x="1711355" y="1004107"/>
                </a:lnTo>
                <a:lnTo>
                  <a:pt x="1723439" y="1001566"/>
                </a:lnTo>
                <a:lnTo>
                  <a:pt x="1735523" y="999025"/>
                </a:lnTo>
                <a:lnTo>
                  <a:pt x="1747924" y="997119"/>
                </a:lnTo>
                <a:lnTo>
                  <a:pt x="1747924" y="932320"/>
                </a:lnTo>
                <a:lnTo>
                  <a:pt x="1583205" y="932320"/>
                </a:lnTo>
                <a:lnTo>
                  <a:pt x="1583205" y="871651"/>
                </a:lnTo>
                <a:lnTo>
                  <a:pt x="1586385" y="871334"/>
                </a:lnTo>
                <a:lnTo>
                  <a:pt x="1590201" y="870698"/>
                </a:lnTo>
                <a:lnTo>
                  <a:pt x="1594971" y="869110"/>
                </a:lnTo>
                <a:lnTo>
                  <a:pt x="1600377" y="867204"/>
                </a:lnTo>
                <a:lnTo>
                  <a:pt x="1606736" y="864663"/>
                </a:lnTo>
                <a:lnTo>
                  <a:pt x="1613414" y="861487"/>
                </a:lnTo>
                <a:lnTo>
                  <a:pt x="1620410" y="857358"/>
                </a:lnTo>
                <a:lnTo>
                  <a:pt x="1624226" y="854816"/>
                </a:lnTo>
                <a:lnTo>
                  <a:pt x="1627406" y="851958"/>
                </a:lnTo>
                <a:lnTo>
                  <a:pt x="1630586" y="848464"/>
                </a:lnTo>
                <a:lnTo>
                  <a:pt x="1634084" y="845287"/>
                </a:lnTo>
                <a:lnTo>
                  <a:pt x="1637264" y="841476"/>
                </a:lnTo>
                <a:lnTo>
                  <a:pt x="1640444" y="837346"/>
                </a:lnTo>
                <a:lnTo>
                  <a:pt x="1643305" y="832899"/>
                </a:lnTo>
                <a:lnTo>
                  <a:pt x="1646167" y="828135"/>
                </a:lnTo>
                <a:lnTo>
                  <a:pt x="1648393" y="823052"/>
                </a:lnTo>
                <a:lnTo>
                  <a:pt x="1650619" y="817653"/>
                </a:lnTo>
                <a:lnTo>
                  <a:pt x="1652845" y="811617"/>
                </a:lnTo>
                <a:lnTo>
                  <a:pt x="1654435" y="805265"/>
                </a:lnTo>
                <a:lnTo>
                  <a:pt x="1655707" y="798594"/>
                </a:lnTo>
                <a:lnTo>
                  <a:pt x="1656979" y="791289"/>
                </a:lnTo>
                <a:lnTo>
                  <a:pt x="1657297" y="783983"/>
                </a:lnTo>
                <a:lnTo>
                  <a:pt x="1657615" y="775724"/>
                </a:lnTo>
                <a:lnTo>
                  <a:pt x="1657933" y="767466"/>
                </a:lnTo>
                <a:lnTo>
                  <a:pt x="1658569" y="758889"/>
                </a:lnTo>
                <a:lnTo>
                  <a:pt x="1659205" y="750631"/>
                </a:lnTo>
                <a:lnTo>
                  <a:pt x="1660477" y="742690"/>
                </a:lnTo>
                <a:lnTo>
                  <a:pt x="1662067" y="734431"/>
                </a:lnTo>
                <a:lnTo>
                  <a:pt x="1663975" y="726808"/>
                </a:lnTo>
                <a:lnTo>
                  <a:pt x="1666201" y="718867"/>
                </a:lnTo>
                <a:lnTo>
                  <a:pt x="1668427" y="711561"/>
                </a:lnTo>
                <a:lnTo>
                  <a:pt x="1671289" y="704255"/>
                </a:lnTo>
                <a:lnTo>
                  <a:pt x="1674151" y="697267"/>
                </a:lnTo>
                <a:lnTo>
                  <a:pt x="1677648" y="690597"/>
                </a:lnTo>
                <a:lnTo>
                  <a:pt x="1680828" y="683609"/>
                </a:lnTo>
                <a:lnTo>
                  <a:pt x="1684962" y="677256"/>
                </a:lnTo>
                <a:lnTo>
                  <a:pt x="1689096" y="670903"/>
                </a:lnTo>
                <a:lnTo>
                  <a:pt x="1693230" y="665186"/>
                </a:lnTo>
                <a:lnTo>
                  <a:pt x="1698000" y="659151"/>
                </a:lnTo>
                <a:lnTo>
                  <a:pt x="1702770" y="654068"/>
                </a:lnTo>
                <a:lnTo>
                  <a:pt x="1707540" y="648986"/>
                </a:lnTo>
                <a:lnTo>
                  <a:pt x="1712627" y="643904"/>
                </a:lnTo>
                <a:lnTo>
                  <a:pt x="1718351" y="639457"/>
                </a:lnTo>
                <a:lnTo>
                  <a:pt x="1723757" y="635010"/>
                </a:lnTo>
                <a:lnTo>
                  <a:pt x="1729163" y="631198"/>
                </a:lnTo>
                <a:lnTo>
                  <a:pt x="1735205" y="627387"/>
                </a:lnTo>
                <a:lnTo>
                  <a:pt x="1741565" y="624210"/>
                </a:lnTo>
                <a:lnTo>
                  <a:pt x="1747288" y="621352"/>
                </a:lnTo>
                <a:lnTo>
                  <a:pt x="1753966" y="618810"/>
                </a:lnTo>
                <a:lnTo>
                  <a:pt x="1760326" y="616587"/>
                </a:lnTo>
                <a:lnTo>
                  <a:pt x="1767004" y="614681"/>
                </a:lnTo>
                <a:lnTo>
                  <a:pt x="1773682" y="613093"/>
                </a:lnTo>
                <a:lnTo>
                  <a:pt x="1780677" y="612140"/>
                </a:lnTo>
                <a:lnTo>
                  <a:pt x="1787673" y="611187"/>
                </a:lnTo>
                <a:close/>
                <a:moveTo>
                  <a:pt x="630238" y="565150"/>
                </a:moveTo>
                <a:lnTo>
                  <a:pt x="639136" y="565468"/>
                </a:lnTo>
                <a:lnTo>
                  <a:pt x="647397" y="566420"/>
                </a:lnTo>
                <a:lnTo>
                  <a:pt x="655977" y="567372"/>
                </a:lnTo>
                <a:lnTo>
                  <a:pt x="664557" y="569276"/>
                </a:lnTo>
                <a:lnTo>
                  <a:pt x="672501" y="571498"/>
                </a:lnTo>
                <a:lnTo>
                  <a:pt x="680762" y="574354"/>
                </a:lnTo>
                <a:lnTo>
                  <a:pt x="689024" y="577211"/>
                </a:lnTo>
                <a:lnTo>
                  <a:pt x="696333" y="581020"/>
                </a:lnTo>
                <a:lnTo>
                  <a:pt x="703959" y="585463"/>
                </a:lnTo>
                <a:lnTo>
                  <a:pt x="711268" y="589907"/>
                </a:lnTo>
                <a:lnTo>
                  <a:pt x="718258" y="594667"/>
                </a:lnTo>
                <a:lnTo>
                  <a:pt x="725249" y="600063"/>
                </a:lnTo>
                <a:lnTo>
                  <a:pt x="731922" y="605776"/>
                </a:lnTo>
                <a:lnTo>
                  <a:pt x="738278" y="611489"/>
                </a:lnTo>
                <a:lnTo>
                  <a:pt x="744633" y="618154"/>
                </a:lnTo>
                <a:lnTo>
                  <a:pt x="750353" y="624820"/>
                </a:lnTo>
                <a:lnTo>
                  <a:pt x="756072" y="632437"/>
                </a:lnTo>
                <a:lnTo>
                  <a:pt x="761474" y="639737"/>
                </a:lnTo>
                <a:lnTo>
                  <a:pt x="766241" y="647354"/>
                </a:lnTo>
                <a:lnTo>
                  <a:pt x="771007" y="655289"/>
                </a:lnTo>
                <a:lnTo>
                  <a:pt x="775456" y="663541"/>
                </a:lnTo>
                <a:lnTo>
                  <a:pt x="779587" y="672111"/>
                </a:lnTo>
                <a:lnTo>
                  <a:pt x="783400" y="680998"/>
                </a:lnTo>
                <a:lnTo>
                  <a:pt x="786895" y="690202"/>
                </a:lnTo>
                <a:lnTo>
                  <a:pt x="790073" y="699406"/>
                </a:lnTo>
                <a:lnTo>
                  <a:pt x="792615" y="708611"/>
                </a:lnTo>
                <a:lnTo>
                  <a:pt x="794839" y="718450"/>
                </a:lnTo>
                <a:lnTo>
                  <a:pt x="796746" y="728606"/>
                </a:lnTo>
                <a:lnTo>
                  <a:pt x="798017" y="738445"/>
                </a:lnTo>
                <a:lnTo>
                  <a:pt x="799288" y="748919"/>
                </a:lnTo>
                <a:lnTo>
                  <a:pt x="799923" y="759076"/>
                </a:lnTo>
                <a:lnTo>
                  <a:pt x="800241" y="769550"/>
                </a:lnTo>
                <a:lnTo>
                  <a:pt x="799923" y="777802"/>
                </a:lnTo>
                <a:lnTo>
                  <a:pt x="799606" y="786054"/>
                </a:lnTo>
                <a:lnTo>
                  <a:pt x="798970" y="793989"/>
                </a:lnTo>
                <a:lnTo>
                  <a:pt x="798017" y="801923"/>
                </a:lnTo>
                <a:lnTo>
                  <a:pt x="797064" y="809541"/>
                </a:lnTo>
                <a:lnTo>
                  <a:pt x="795475" y="817476"/>
                </a:lnTo>
                <a:lnTo>
                  <a:pt x="793568" y="825093"/>
                </a:lnTo>
                <a:lnTo>
                  <a:pt x="791979" y="832710"/>
                </a:lnTo>
                <a:lnTo>
                  <a:pt x="789755" y="840328"/>
                </a:lnTo>
                <a:lnTo>
                  <a:pt x="787531" y="847310"/>
                </a:lnTo>
                <a:lnTo>
                  <a:pt x="784671" y="854293"/>
                </a:lnTo>
                <a:lnTo>
                  <a:pt x="781811" y="861276"/>
                </a:lnTo>
                <a:lnTo>
                  <a:pt x="778951" y="868258"/>
                </a:lnTo>
                <a:lnTo>
                  <a:pt x="775456" y="874923"/>
                </a:lnTo>
                <a:lnTo>
                  <a:pt x="772278" y="880954"/>
                </a:lnTo>
                <a:lnTo>
                  <a:pt x="768465" y="887619"/>
                </a:lnTo>
                <a:lnTo>
                  <a:pt x="764970" y="893649"/>
                </a:lnTo>
                <a:lnTo>
                  <a:pt x="760839" y="899680"/>
                </a:lnTo>
                <a:lnTo>
                  <a:pt x="756708" y="905393"/>
                </a:lnTo>
                <a:lnTo>
                  <a:pt x="752259" y="911106"/>
                </a:lnTo>
                <a:lnTo>
                  <a:pt x="747810" y="916501"/>
                </a:lnTo>
                <a:lnTo>
                  <a:pt x="743044" y="921580"/>
                </a:lnTo>
                <a:lnTo>
                  <a:pt x="738278" y="926341"/>
                </a:lnTo>
                <a:lnTo>
                  <a:pt x="733193" y="931101"/>
                </a:lnTo>
                <a:lnTo>
                  <a:pt x="728109" y="936180"/>
                </a:lnTo>
                <a:lnTo>
                  <a:pt x="722707" y="939988"/>
                </a:lnTo>
                <a:lnTo>
                  <a:pt x="717305" y="944114"/>
                </a:lnTo>
                <a:lnTo>
                  <a:pt x="711903" y="948241"/>
                </a:lnTo>
                <a:lnTo>
                  <a:pt x="706183" y="951414"/>
                </a:lnTo>
                <a:lnTo>
                  <a:pt x="700464" y="954906"/>
                </a:lnTo>
                <a:lnTo>
                  <a:pt x="694426" y="958080"/>
                </a:lnTo>
                <a:lnTo>
                  <a:pt x="688071" y="960619"/>
                </a:lnTo>
                <a:lnTo>
                  <a:pt x="688071" y="1044727"/>
                </a:lnTo>
                <a:lnTo>
                  <a:pt x="703641" y="1047266"/>
                </a:lnTo>
                <a:lnTo>
                  <a:pt x="718894" y="1050440"/>
                </a:lnTo>
                <a:lnTo>
                  <a:pt x="733829" y="1053614"/>
                </a:lnTo>
                <a:lnTo>
                  <a:pt x="748764" y="1057740"/>
                </a:lnTo>
                <a:lnTo>
                  <a:pt x="763063" y="1062184"/>
                </a:lnTo>
                <a:lnTo>
                  <a:pt x="777045" y="1066945"/>
                </a:lnTo>
                <a:lnTo>
                  <a:pt x="791026" y="1072340"/>
                </a:lnTo>
                <a:lnTo>
                  <a:pt x="804690" y="1078371"/>
                </a:lnTo>
                <a:lnTo>
                  <a:pt x="818036" y="1085036"/>
                </a:lnTo>
                <a:lnTo>
                  <a:pt x="831064" y="1091701"/>
                </a:lnTo>
                <a:lnTo>
                  <a:pt x="843775" y="1099001"/>
                </a:lnTo>
                <a:lnTo>
                  <a:pt x="856167" y="1106618"/>
                </a:lnTo>
                <a:lnTo>
                  <a:pt x="867925" y="1114871"/>
                </a:lnTo>
                <a:lnTo>
                  <a:pt x="879682" y="1123440"/>
                </a:lnTo>
                <a:lnTo>
                  <a:pt x="890804" y="1132010"/>
                </a:lnTo>
                <a:lnTo>
                  <a:pt x="901925" y="1141214"/>
                </a:lnTo>
                <a:lnTo>
                  <a:pt x="912094" y="1151370"/>
                </a:lnTo>
                <a:lnTo>
                  <a:pt x="921944" y="1161210"/>
                </a:lnTo>
                <a:lnTo>
                  <a:pt x="931795" y="1171683"/>
                </a:lnTo>
                <a:lnTo>
                  <a:pt x="940692" y="1182157"/>
                </a:lnTo>
                <a:lnTo>
                  <a:pt x="949272" y="1193266"/>
                </a:lnTo>
                <a:lnTo>
                  <a:pt x="957534" y="1204692"/>
                </a:lnTo>
                <a:lnTo>
                  <a:pt x="965160" y="1216118"/>
                </a:lnTo>
                <a:lnTo>
                  <a:pt x="972151" y="1227862"/>
                </a:lnTo>
                <a:lnTo>
                  <a:pt x="979142" y="1240557"/>
                </a:lnTo>
                <a:lnTo>
                  <a:pt x="985179" y="1252618"/>
                </a:lnTo>
                <a:lnTo>
                  <a:pt x="991217" y="1265631"/>
                </a:lnTo>
                <a:lnTo>
                  <a:pt x="995983" y="1278327"/>
                </a:lnTo>
                <a:lnTo>
                  <a:pt x="1000749" y="1291657"/>
                </a:lnTo>
                <a:lnTo>
                  <a:pt x="1004880" y="1304988"/>
                </a:lnTo>
                <a:lnTo>
                  <a:pt x="1008058" y="1318635"/>
                </a:lnTo>
                <a:lnTo>
                  <a:pt x="1010600" y="1332600"/>
                </a:lnTo>
                <a:lnTo>
                  <a:pt x="1014413" y="1484313"/>
                </a:lnTo>
                <a:lnTo>
                  <a:pt x="246063" y="1484313"/>
                </a:lnTo>
                <a:lnTo>
                  <a:pt x="249876" y="1332600"/>
                </a:lnTo>
                <a:lnTo>
                  <a:pt x="252419" y="1318635"/>
                </a:lnTo>
                <a:lnTo>
                  <a:pt x="255596" y="1304988"/>
                </a:lnTo>
                <a:lnTo>
                  <a:pt x="259727" y="1291657"/>
                </a:lnTo>
                <a:lnTo>
                  <a:pt x="264176" y="1278327"/>
                </a:lnTo>
                <a:lnTo>
                  <a:pt x="269260" y="1265631"/>
                </a:lnTo>
                <a:lnTo>
                  <a:pt x="275297" y="1252618"/>
                </a:lnTo>
                <a:lnTo>
                  <a:pt x="281017" y="1240557"/>
                </a:lnTo>
                <a:lnTo>
                  <a:pt x="288008" y="1227862"/>
                </a:lnTo>
                <a:lnTo>
                  <a:pt x="294999" y="1216118"/>
                </a:lnTo>
                <a:lnTo>
                  <a:pt x="302943" y="1204692"/>
                </a:lnTo>
                <a:lnTo>
                  <a:pt x="310887" y="1193266"/>
                </a:lnTo>
                <a:lnTo>
                  <a:pt x="319784" y="1182157"/>
                </a:lnTo>
                <a:lnTo>
                  <a:pt x="328682" y="1171683"/>
                </a:lnTo>
                <a:lnTo>
                  <a:pt x="338214" y="1161210"/>
                </a:lnTo>
                <a:lnTo>
                  <a:pt x="348383" y="1151370"/>
                </a:lnTo>
                <a:lnTo>
                  <a:pt x="358869" y="1141214"/>
                </a:lnTo>
                <a:lnTo>
                  <a:pt x="369673" y="1132010"/>
                </a:lnTo>
                <a:lnTo>
                  <a:pt x="380795" y="1123440"/>
                </a:lnTo>
                <a:lnTo>
                  <a:pt x="392552" y="1114871"/>
                </a:lnTo>
                <a:lnTo>
                  <a:pt x="404309" y="1106618"/>
                </a:lnTo>
                <a:lnTo>
                  <a:pt x="417020" y="1099001"/>
                </a:lnTo>
                <a:lnTo>
                  <a:pt x="429412" y="1091701"/>
                </a:lnTo>
                <a:lnTo>
                  <a:pt x="442441" y="1085036"/>
                </a:lnTo>
                <a:lnTo>
                  <a:pt x="455787" y="1078371"/>
                </a:lnTo>
                <a:lnTo>
                  <a:pt x="469450" y="1072340"/>
                </a:lnTo>
                <a:lnTo>
                  <a:pt x="483432" y="1066945"/>
                </a:lnTo>
                <a:lnTo>
                  <a:pt x="497413" y="1062184"/>
                </a:lnTo>
                <a:lnTo>
                  <a:pt x="511713" y="1057740"/>
                </a:lnTo>
                <a:lnTo>
                  <a:pt x="526648" y="1053614"/>
                </a:lnTo>
                <a:lnTo>
                  <a:pt x="541582" y="1050440"/>
                </a:lnTo>
                <a:lnTo>
                  <a:pt x="556835" y="1047266"/>
                </a:lnTo>
                <a:lnTo>
                  <a:pt x="571770" y="1044727"/>
                </a:lnTo>
                <a:lnTo>
                  <a:pt x="571770" y="960619"/>
                </a:lnTo>
                <a:lnTo>
                  <a:pt x="566050" y="958080"/>
                </a:lnTo>
                <a:lnTo>
                  <a:pt x="560013" y="954906"/>
                </a:lnTo>
                <a:lnTo>
                  <a:pt x="554293" y="951414"/>
                </a:lnTo>
                <a:lnTo>
                  <a:pt x="548573" y="948241"/>
                </a:lnTo>
                <a:lnTo>
                  <a:pt x="543171" y="944114"/>
                </a:lnTo>
                <a:lnTo>
                  <a:pt x="537452" y="939988"/>
                </a:lnTo>
                <a:lnTo>
                  <a:pt x="532367" y="935545"/>
                </a:lnTo>
                <a:lnTo>
                  <a:pt x="527283" y="931101"/>
                </a:lnTo>
                <a:lnTo>
                  <a:pt x="522199" y="926341"/>
                </a:lnTo>
                <a:lnTo>
                  <a:pt x="517433" y="921580"/>
                </a:lnTo>
                <a:lnTo>
                  <a:pt x="512348" y="916501"/>
                </a:lnTo>
                <a:lnTo>
                  <a:pt x="507900" y="911106"/>
                </a:lnTo>
                <a:lnTo>
                  <a:pt x="503769" y="905393"/>
                </a:lnTo>
                <a:lnTo>
                  <a:pt x="499638" y="899680"/>
                </a:lnTo>
                <a:lnTo>
                  <a:pt x="495507" y="893649"/>
                </a:lnTo>
                <a:lnTo>
                  <a:pt x="491694" y="887302"/>
                </a:lnTo>
                <a:lnTo>
                  <a:pt x="488198" y="880954"/>
                </a:lnTo>
                <a:lnTo>
                  <a:pt x="484385" y="874923"/>
                </a:lnTo>
                <a:lnTo>
                  <a:pt x="481525" y="868258"/>
                </a:lnTo>
                <a:lnTo>
                  <a:pt x="478665" y="861276"/>
                </a:lnTo>
                <a:lnTo>
                  <a:pt x="475488" y="854293"/>
                </a:lnTo>
                <a:lnTo>
                  <a:pt x="472946" y="847310"/>
                </a:lnTo>
                <a:lnTo>
                  <a:pt x="470404" y="839693"/>
                </a:lnTo>
                <a:lnTo>
                  <a:pt x="468497" y="832393"/>
                </a:lnTo>
                <a:lnTo>
                  <a:pt x="466273" y="825093"/>
                </a:lnTo>
                <a:lnTo>
                  <a:pt x="465002" y="817476"/>
                </a:lnTo>
                <a:lnTo>
                  <a:pt x="463413" y="809541"/>
                </a:lnTo>
                <a:lnTo>
                  <a:pt x="462142" y="801923"/>
                </a:lnTo>
                <a:lnTo>
                  <a:pt x="461189" y="793989"/>
                </a:lnTo>
                <a:lnTo>
                  <a:pt x="460871" y="786054"/>
                </a:lnTo>
                <a:lnTo>
                  <a:pt x="460235" y="777802"/>
                </a:lnTo>
                <a:lnTo>
                  <a:pt x="460235" y="769550"/>
                </a:lnTo>
                <a:lnTo>
                  <a:pt x="460553" y="759076"/>
                </a:lnTo>
                <a:lnTo>
                  <a:pt x="460871" y="748919"/>
                </a:lnTo>
                <a:lnTo>
                  <a:pt x="461824" y="738445"/>
                </a:lnTo>
                <a:lnTo>
                  <a:pt x="463413" y="728606"/>
                </a:lnTo>
                <a:lnTo>
                  <a:pt x="465637" y="718450"/>
                </a:lnTo>
                <a:lnTo>
                  <a:pt x="467862" y="708611"/>
                </a:lnTo>
                <a:lnTo>
                  <a:pt x="470404" y="699406"/>
                </a:lnTo>
                <a:lnTo>
                  <a:pt x="473264" y="690202"/>
                </a:lnTo>
                <a:lnTo>
                  <a:pt x="477077" y="680998"/>
                </a:lnTo>
                <a:lnTo>
                  <a:pt x="480890" y="672111"/>
                </a:lnTo>
                <a:lnTo>
                  <a:pt x="484703" y="663541"/>
                </a:lnTo>
                <a:lnTo>
                  <a:pt x="489152" y="655289"/>
                </a:lnTo>
                <a:lnTo>
                  <a:pt x="493918" y="647354"/>
                </a:lnTo>
                <a:lnTo>
                  <a:pt x="498685" y="639737"/>
                </a:lnTo>
                <a:lnTo>
                  <a:pt x="504404" y="632437"/>
                </a:lnTo>
                <a:lnTo>
                  <a:pt x="509806" y="624820"/>
                </a:lnTo>
                <a:lnTo>
                  <a:pt x="515844" y="618154"/>
                </a:lnTo>
                <a:lnTo>
                  <a:pt x="522199" y="611489"/>
                </a:lnTo>
                <a:lnTo>
                  <a:pt x="528236" y="605776"/>
                </a:lnTo>
                <a:lnTo>
                  <a:pt x="534909" y="600063"/>
                </a:lnTo>
                <a:lnTo>
                  <a:pt x="541900" y="594667"/>
                </a:lnTo>
                <a:lnTo>
                  <a:pt x="548891" y="589907"/>
                </a:lnTo>
                <a:lnTo>
                  <a:pt x="556517" y="585463"/>
                </a:lnTo>
                <a:lnTo>
                  <a:pt x="564144" y="581020"/>
                </a:lnTo>
                <a:lnTo>
                  <a:pt x="571770" y="577211"/>
                </a:lnTo>
                <a:lnTo>
                  <a:pt x="579714" y="574354"/>
                </a:lnTo>
                <a:lnTo>
                  <a:pt x="587658" y="571498"/>
                </a:lnTo>
                <a:lnTo>
                  <a:pt x="595920" y="569276"/>
                </a:lnTo>
                <a:lnTo>
                  <a:pt x="604499" y="567372"/>
                </a:lnTo>
                <a:lnTo>
                  <a:pt x="612761" y="566420"/>
                </a:lnTo>
                <a:lnTo>
                  <a:pt x="621659" y="565468"/>
                </a:lnTo>
                <a:lnTo>
                  <a:pt x="630238" y="565150"/>
                </a:lnTo>
                <a:close/>
                <a:moveTo>
                  <a:pt x="181836" y="158167"/>
                </a:moveTo>
                <a:lnTo>
                  <a:pt x="178980" y="158484"/>
                </a:lnTo>
                <a:lnTo>
                  <a:pt x="176441" y="159119"/>
                </a:lnTo>
                <a:lnTo>
                  <a:pt x="173902" y="160390"/>
                </a:lnTo>
                <a:lnTo>
                  <a:pt x="171681" y="161343"/>
                </a:lnTo>
                <a:lnTo>
                  <a:pt x="169459" y="162613"/>
                </a:lnTo>
                <a:lnTo>
                  <a:pt x="167238" y="163884"/>
                </a:lnTo>
                <a:lnTo>
                  <a:pt x="165651" y="165789"/>
                </a:lnTo>
                <a:lnTo>
                  <a:pt x="164065" y="167695"/>
                </a:lnTo>
                <a:lnTo>
                  <a:pt x="162478" y="169918"/>
                </a:lnTo>
                <a:lnTo>
                  <a:pt x="161209" y="171824"/>
                </a:lnTo>
                <a:lnTo>
                  <a:pt x="159939" y="174364"/>
                </a:lnTo>
                <a:lnTo>
                  <a:pt x="159305" y="176588"/>
                </a:lnTo>
                <a:lnTo>
                  <a:pt x="158352" y="179128"/>
                </a:lnTo>
                <a:lnTo>
                  <a:pt x="158035" y="181669"/>
                </a:lnTo>
                <a:lnTo>
                  <a:pt x="157718" y="184210"/>
                </a:lnTo>
                <a:lnTo>
                  <a:pt x="157718" y="1440334"/>
                </a:lnTo>
                <a:lnTo>
                  <a:pt x="158352" y="1447639"/>
                </a:lnTo>
                <a:lnTo>
                  <a:pt x="159622" y="1454944"/>
                </a:lnTo>
                <a:lnTo>
                  <a:pt x="161526" y="1463202"/>
                </a:lnTo>
                <a:lnTo>
                  <a:pt x="164065" y="1471142"/>
                </a:lnTo>
                <a:lnTo>
                  <a:pt x="167238" y="1479717"/>
                </a:lnTo>
                <a:lnTo>
                  <a:pt x="171363" y="1488610"/>
                </a:lnTo>
                <a:lnTo>
                  <a:pt x="175806" y="1497185"/>
                </a:lnTo>
                <a:lnTo>
                  <a:pt x="181201" y="1506078"/>
                </a:lnTo>
                <a:lnTo>
                  <a:pt x="187230" y="1514336"/>
                </a:lnTo>
                <a:lnTo>
                  <a:pt x="193577" y="1522594"/>
                </a:lnTo>
                <a:lnTo>
                  <a:pt x="200876" y="1530534"/>
                </a:lnTo>
                <a:lnTo>
                  <a:pt x="208492" y="1538156"/>
                </a:lnTo>
                <a:lnTo>
                  <a:pt x="216743" y="1545143"/>
                </a:lnTo>
                <a:lnTo>
                  <a:pt x="225629" y="1551178"/>
                </a:lnTo>
                <a:lnTo>
                  <a:pt x="230389" y="1554354"/>
                </a:lnTo>
                <a:lnTo>
                  <a:pt x="235149" y="1557212"/>
                </a:lnTo>
                <a:lnTo>
                  <a:pt x="239909" y="1559753"/>
                </a:lnTo>
                <a:lnTo>
                  <a:pt x="244669" y="1561976"/>
                </a:lnTo>
                <a:lnTo>
                  <a:pt x="1018979" y="1561976"/>
                </a:lnTo>
                <a:lnTo>
                  <a:pt x="1018979" y="1559436"/>
                </a:lnTo>
                <a:lnTo>
                  <a:pt x="1028182" y="1554354"/>
                </a:lnTo>
                <a:lnTo>
                  <a:pt x="1037068" y="1548637"/>
                </a:lnTo>
                <a:lnTo>
                  <a:pt x="1045636" y="1542603"/>
                </a:lnTo>
                <a:lnTo>
                  <a:pt x="1053252" y="1535298"/>
                </a:lnTo>
                <a:lnTo>
                  <a:pt x="1060551" y="1527993"/>
                </a:lnTo>
                <a:lnTo>
                  <a:pt x="1067532" y="1520370"/>
                </a:lnTo>
                <a:lnTo>
                  <a:pt x="1073879" y="1512113"/>
                </a:lnTo>
                <a:lnTo>
                  <a:pt x="1079908" y="1504173"/>
                </a:lnTo>
                <a:lnTo>
                  <a:pt x="1084986" y="1495597"/>
                </a:lnTo>
                <a:lnTo>
                  <a:pt x="1089429" y="1487022"/>
                </a:lnTo>
                <a:lnTo>
                  <a:pt x="1093554" y="1479082"/>
                </a:lnTo>
                <a:lnTo>
                  <a:pt x="1096728" y="1470507"/>
                </a:lnTo>
                <a:lnTo>
                  <a:pt x="1099266" y="1462884"/>
                </a:lnTo>
                <a:lnTo>
                  <a:pt x="1101170" y="1454626"/>
                </a:lnTo>
                <a:lnTo>
                  <a:pt x="1102122" y="1447321"/>
                </a:lnTo>
                <a:lnTo>
                  <a:pt x="1102757" y="1440334"/>
                </a:lnTo>
                <a:lnTo>
                  <a:pt x="1102757" y="184210"/>
                </a:lnTo>
                <a:lnTo>
                  <a:pt x="1102122" y="181669"/>
                </a:lnTo>
                <a:lnTo>
                  <a:pt x="1101805" y="179128"/>
                </a:lnTo>
                <a:lnTo>
                  <a:pt x="1101170" y="176588"/>
                </a:lnTo>
                <a:lnTo>
                  <a:pt x="1100536" y="174364"/>
                </a:lnTo>
                <a:lnTo>
                  <a:pt x="1099266" y="171824"/>
                </a:lnTo>
                <a:lnTo>
                  <a:pt x="1097997" y="169918"/>
                </a:lnTo>
                <a:lnTo>
                  <a:pt x="1096410" y="167695"/>
                </a:lnTo>
                <a:lnTo>
                  <a:pt x="1094824" y="165789"/>
                </a:lnTo>
                <a:lnTo>
                  <a:pt x="1092919" y="163884"/>
                </a:lnTo>
                <a:lnTo>
                  <a:pt x="1090698" y="162613"/>
                </a:lnTo>
                <a:lnTo>
                  <a:pt x="1088794" y="161343"/>
                </a:lnTo>
                <a:lnTo>
                  <a:pt x="1086573" y="160390"/>
                </a:lnTo>
                <a:lnTo>
                  <a:pt x="1083716" y="159119"/>
                </a:lnTo>
                <a:lnTo>
                  <a:pt x="1081178" y="158484"/>
                </a:lnTo>
                <a:lnTo>
                  <a:pt x="1078639" y="158167"/>
                </a:lnTo>
                <a:lnTo>
                  <a:pt x="1076100" y="158167"/>
                </a:lnTo>
                <a:lnTo>
                  <a:pt x="184374" y="158167"/>
                </a:lnTo>
                <a:lnTo>
                  <a:pt x="181836" y="158167"/>
                </a:lnTo>
                <a:close/>
                <a:moveTo>
                  <a:pt x="1414463" y="157162"/>
                </a:moveTo>
                <a:lnTo>
                  <a:pt x="2153497" y="157162"/>
                </a:lnTo>
                <a:lnTo>
                  <a:pt x="2161123" y="157162"/>
                </a:lnTo>
                <a:lnTo>
                  <a:pt x="2169066" y="158114"/>
                </a:lnTo>
                <a:lnTo>
                  <a:pt x="2176374" y="158749"/>
                </a:lnTo>
                <a:lnTo>
                  <a:pt x="2183364" y="160337"/>
                </a:lnTo>
                <a:lnTo>
                  <a:pt x="2190671" y="161924"/>
                </a:lnTo>
                <a:lnTo>
                  <a:pt x="2197661" y="163829"/>
                </a:lnTo>
                <a:lnTo>
                  <a:pt x="2204651" y="166052"/>
                </a:lnTo>
                <a:lnTo>
                  <a:pt x="2211324" y="168909"/>
                </a:lnTo>
                <a:lnTo>
                  <a:pt x="2217996" y="172084"/>
                </a:lnTo>
                <a:lnTo>
                  <a:pt x="2224350" y="174942"/>
                </a:lnTo>
                <a:lnTo>
                  <a:pt x="2230387" y="178752"/>
                </a:lnTo>
                <a:lnTo>
                  <a:pt x="2236424" y="182562"/>
                </a:lnTo>
                <a:lnTo>
                  <a:pt x="2242461" y="186689"/>
                </a:lnTo>
                <a:lnTo>
                  <a:pt x="2247862" y="191134"/>
                </a:lnTo>
                <a:lnTo>
                  <a:pt x="2253264" y="195579"/>
                </a:lnTo>
                <a:lnTo>
                  <a:pt x="2258665" y="200659"/>
                </a:lnTo>
                <a:lnTo>
                  <a:pt x="2263431" y="206057"/>
                </a:lnTo>
                <a:lnTo>
                  <a:pt x="2268197" y="211137"/>
                </a:lnTo>
                <a:lnTo>
                  <a:pt x="2272645" y="216852"/>
                </a:lnTo>
                <a:lnTo>
                  <a:pt x="2276776" y="222567"/>
                </a:lnTo>
                <a:lnTo>
                  <a:pt x="2280270" y="228917"/>
                </a:lnTo>
                <a:lnTo>
                  <a:pt x="2284083" y="234949"/>
                </a:lnTo>
                <a:lnTo>
                  <a:pt x="2287261" y="241299"/>
                </a:lnTo>
                <a:lnTo>
                  <a:pt x="2290438" y="247967"/>
                </a:lnTo>
                <a:lnTo>
                  <a:pt x="2292980" y="254634"/>
                </a:lnTo>
                <a:lnTo>
                  <a:pt x="2295204" y="261619"/>
                </a:lnTo>
                <a:lnTo>
                  <a:pt x="2297428" y="268604"/>
                </a:lnTo>
                <a:lnTo>
                  <a:pt x="2298699" y="275589"/>
                </a:lnTo>
                <a:lnTo>
                  <a:pt x="2300287" y="282892"/>
                </a:lnTo>
                <a:lnTo>
                  <a:pt x="2300923" y="290512"/>
                </a:lnTo>
                <a:lnTo>
                  <a:pt x="2301876" y="297814"/>
                </a:lnTo>
                <a:lnTo>
                  <a:pt x="2301876" y="305434"/>
                </a:lnTo>
                <a:lnTo>
                  <a:pt x="2301876" y="1484630"/>
                </a:lnTo>
                <a:lnTo>
                  <a:pt x="2301876" y="1497013"/>
                </a:lnTo>
                <a:lnTo>
                  <a:pt x="2300923" y="1509078"/>
                </a:lnTo>
                <a:lnTo>
                  <a:pt x="2299652" y="1521143"/>
                </a:lnTo>
                <a:lnTo>
                  <a:pt x="2298063" y="1533208"/>
                </a:lnTo>
                <a:lnTo>
                  <a:pt x="2295839" y="1544638"/>
                </a:lnTo>
                <a:lnTo>
                  <a:pt x="2292980" y="1555433"/>
                </a:lnTo>
                <a:lnTo>
                  <a:pt x="2289802" y="1566545"/>
                </a:lnTo>
                <a:lnTo>
                  <a:pt x="2285990" y="1577340"/>
                </a:lnTo>
                <a:lnTo>
                  <a:pt x="2281859" y="1587500"/>
                </a:lnTo>
                <a:lnTo>
                  <a:pt x="2277093" y="1597660"/>
                </a:lnTo>
                <a:lnTo>
                  <a:pt x="2271374" y="1607503"/>
                </a:lnTo>
                <a:lnTo>
                  <a:pt x="2265655" y="1616710"/>
                </a:lnTo>
                <a:lnTo>
                  <a:pt x="2259300" y="1625918"/>
                </a:lnTo>
                <a:lnTo>
                  <a:pt x="2252310" y="1634808"/>
                </a:lnTo>
                <a:lnTo>
                  <a:pt x="2244685" y="1643063"/>
                </a:lnTo>
                <a:lnTo>
                  <a:pt x="2236424" y="1651000"/>
                </a:lnTo>
                <a:lnTo>
                  <a:pt x="2227846" y="1658938"/>
                </a:lnTo>
                <a:lnTo>
                  <a:pt x="2218631" y="1665923"/>
                </a:lnTo>
                <a:lnTo>
                  <a:pt x="2208782" y="1672908"/>
                </a:lnTo>
                <a:lnTo>
                  <a:pt x="2198297" y="1678940"/>
                </a:lnTo>
                <a:lnTo>
                  <a:pt x="2187494" y="1684973"/>
                </a:lnTo>
                <a:lnTo>
                  <a:pt x="2176056" y="1690370"/>
                </a:lnTo>
                <a:lnTo>
                  <a:pt x="2163664" y="1695450"/>
                </a:lnTo>
                <a:lnTo>
                  <a:pt x="2150955" y="1700213"/>
                </a:lnTo>
                <a:lnTo>
                  <a:pt x="2137611" y="1704023"/>
                </a:lnTo>
                <a:lnTo>
                  <a:pt x="2123631" y="1707515"/>
                </a:lnTo>
                <a:lnTo>
                  <a:pt x="2108698" y="1710373"/>
                </a:lnTo>
                <a:lnTo>
                  <a:pt x="2093764" y="1712913"/>
                </a:lnTo>
                <a:lnTo>
                  <a:pt x="2077878" y="1715135"/>
                </a:lnTo>
                <a:lnTo>
                  <a:pt x="2061038" y="1716405"/>
                </a:lnTo>
                <a:lnTo>
                  <a:pt x="2044199" y="1717358"/>
                </a:lnTo>
                <a:lnTo>
                  <a:pt x="2026406" y="1717675"/>
                </a:lnTo>
                <a:lnTo>
                  <a:pt x="1563159" y="1717675"/>
                </a:lnTo>
                <a:lnTo>
                  <a:pt x="1551721" y="1717358"/>
                </a:lnTo>
                <a:lnTo>
                  <a:pt x="1540601" y="1716723"/>
                </a:lnTo>
                <a:lnTo>
                  <a:pt x="1529163" y="1715453"/>
                </a:lnTo>
                <a:lnTo>
                  <a:pt x="1518042" y="1714500"/>
                </a:lnTo>
                <a:lnTo>
                  <a:pt x="1506922" y="1712913"/>
                </a:lnTo>
                <a:lnTo>
                  <a:pt x="1495801" y="1710690"/>
                </a:lnTo>
                <a:lnTo>
                  <a:pt x="1485634" y="1709103"/>
                </a:lnTo>
                <a:lnTo>
                  <a:pt x="1475149" y="1706880"/>
                </a:lnTo>
                <a:lnTo>
                  <a:pt x="1456085" y="1701800"/>
                </a:lnTo>
                <a:lnTo>
                  <a:pt x="1439246" y="1697038"/>
                </a:lnTo>
                <a:lnTo>
                  <a:pt x="1424948" y="1692593"/>
                </a:lnTo>
                <a:lnTo>
                  <a:pt x="1414463" y="1688783"/>
                </a:lnTo>
                <a:lnTo>
                  <a:pt x="1414463" y="1342708"/>
                </a:lnTo>
                <a:lnTo>
                  <a:pt x="1416687" y="1347470"/>
                </a:lnTo>
                <a:lnTo>
                  <a:pt x="1419229" y="1352233"/>
                </a:lnTo>
                <a:lnTo>
                  <a:pt x="1422088" y="1357630"/>
                </a:lnTo>
                <a:lnTo>
                  <a:pt x="1425583" y="1362393"/>
                </a:lnTo>
                <a:lnTo>
                  <a:pt x="1429078" y="1367473"/>
                </a:lnTo>
                <a:lnTo>
                  <a:pt x="1433209" y="1372235"/>
                </a:lnTo>
                <a:lnTo>
                  <a:pt x="1437657" y="1376998"/>
                </a:lnTo>
                <a:lnTo>
                  <a:pt x="1442105" y="1381760"/>
                </a:lnTo>
                <a:lnTo>
                  <a:pt x="1446871" y="1386523"/>
                </a:lnTo>
                <a:lnTo>
                  <a:pt x="1451637" y="1390968"/>
                </a:lnTo>
                <a:lnTo>
                  <a:pt x="1456721" y="1395413"/>
                </a:lnTo>
                <a:lnTo>
                  <a:pt x="1462440" y="1399540"/>
                </a:lnTo>
                <a:lnTo>
                  <a:pt x="1467523" y="1403350"/>
                </a:lnTo>
                <a:lnTo>
                  <a:pt x="1472925" y="1406525"/>
                </a:lnTo>
                <a:lnTo>
                  <a:pt x="1478644" y="1410018"/>
                </a:lnTo>
                <a:lnTo>
                  <a:pt x="1484045" y="1412558"/>
                </a:lnTo>
                <a:lnTo>
                  <a:pt x="1484045" y="1413510"/>
                </a:lnTo>
                <a:lnTo>
                  <a:pt x="2108062" y="1413510"/>
                </a:lnTo>
                <a:lnTo>
                  <a:pt x="2108062" y="1410335"/>
                </a:lnTo>
                <a:lnTo>
                  <a:pt x="2115370" y="1406208"/>
                </a:lnTo>
                <a:lnTo>
                  <a:pt x="2122360" y="1401763"/>
                </a:lnTo>
                <a:lnTo>
                  <a:pt x="2129032" y="1396683"/>
                </a:lnTo>
                <a:lnTo>
                  <a:pt x="2135387" y="1390968"/>
                </a:lnTo>
                <a:lnTo>
                  <a:pt x="2141106" y="1385253"/>
                </a:lnTo>
                <a:lnTo>
                  <a:pt x="2146825" y="1378903"/>
                </a:lnTo>
                <a:lnTo>
                  <a:pt x="2151909" y="1372235"/>
                </a:lnTo>
                <a:lnTo>
                  <a:pt x="2156357" y="1365568"/>
                </a:lnTo>
                <a:lnTo>
                  <a:pt x="2160805" y="1358900"/>
                </a:lnTo>
                <a:lnTo>
                  <a:pt x="2163982" y="1352233"/>
                </a:lnTo>
                <a:lnTo>
                  <a:pt x="2167477" y="1345883"/>
                </a:lnTo>
                <a:lnTo>
                  <a:pt x="2170019" y="1339215"/>
                </a:lnTo>
                <a:lnTo>
                  <a:pt x="2172243" y="1332865"/>
                </a:lnTo>
                <a:lnTo>
                  <a:pt x="2173832" y="1326515"/>
                </a:lnTo>
                <a:lnTo>
                  <a:pt x="2174467" y="1320800"/>
                </a:lnTo>
                <a:lnTo>
                  <a:pt x="2174785" y="1315085"/>
                </a:lnTo>
                <a:lnTo>
                  <a:pt x="2174785" y="305434"/>
                </a:lnTo>
                <a:lnTo>
                  <a:pt x="2174467" y="301307"/>
                </a:lnTo>
                <a:lnTo>
                  <a:pt x="2172879" y="297497"/>
                </a:lnTo>
                <a:lnTo>
                  <a:pt x="2171290" y="293687"/>
                </a:lnTo>
                <a:lnTo>
                  <a:pt x="2168430" y="290829"/>
                </a:lnTo>
                <a:lnTo>
                  <a:pt x="2165571" y="288289"/>
                </a:lnTo>
                <a:lnTo>
                  <a:pt x="2162076" y="286067"/>
                </a:lnTo>
                <a:lnTo>
                  <a:pt x="2157945" y="284797"/>
                </a:lnTo>
                <a:lnTo>
                  <a:pt x="2153497" y="284479"/>
                </a:lnTo>
                <a:lnTo>
                  <a:pt x="1414463" y="284479"/>
                </a:lnTo>
                <a:lnTo>
                  <a:pt x="1414463" y="157162"/>
                </a:lnTo>
                <a:close/>
                <a:moveTo>
                  <a:pt x="184374" y="0"/>
                </a:moveTo>
                <a:lnTo>
                  <a:pt x="1076100" y="0"/>
                </a:lnTo>
                <a:lnTo>
                  <a:pt x="1085621" y="317"/>
                </a:lnTo>
                <a:lnTo>
                  <a:pt x="1094824" y="953"/>
                </a:lnTo>
                <a:lnTo>
                  <a:pt x="1104026" y="1905"/>
                </a:lnTo>
                <a:lnTo>
                  <a:pt x="1113229" y="3494"/>
                </a:lnTo>
                <a:lnTo>
                  <a:pt x="1122115" y="5717"/>
                </a:lnTo>
                <a:lnTo>
                  <a:pt x="1131000" y="8258"/>
                </a:lnTo>
                <a:lnTo>
                  <a:pt x="1139568" y="11434"/>
                </a:lnTo>
                <a:lnTo>
                  <a:pt x="1147502" y="14610"/>
                </a:lnTo>
                <a:lnTo>
                  <a:pt x="1156070" y="18421"/>
                </a:lnTo>
                <a:lnTo>
                  <a:pt x="1163686" y="22232"/>
                </a:lnTo>
                <a:lnTo>
                  <a:pt x="1171620" y="26679"/>
                </a:lnTo>
                <a:lnTo>
                  <a:pt x="1178919" y="31443"/>
                </a:lnTo>
                <a:lnTo>
                  <a:pt x="1186217" y="36842"/>
                </a:lnTo>
                <a:lnTo>
                  <a:pt x="1193199" y="42241"/>
                </a:lnTo>
                <a:lnTo>
                  <a:pt x="1199863" y="47640"/>
                </a:lnTo>
                <a:lnTo>
                  <a:pt x="1206210" y="53993"/>
                </a:lnTo>
                <a:lnTo>
                  <a:pt x="1212557" y="60345"/>
                </a:lnTo>
                <a:lnTo>
                  <a:pt x="1218269" y="67014"/>
                </a:lnTo>
                <a:lnTo>
                  <a:pt x="1223981" y="74002"/>
                </a:lnTo>
                <a:lnTo>
                  <a:pt x="1229058" y="81306"/>
                </a:lnTo>
                <a:lnTo>
                  <a:pt x="1233818" y="88611"/>
                </a:lnTo>
                <a:lnTo>
                  <a:pt x="1238261" y="96551"/>
                </a:lnTo>
                <a:lnTo>
                  <a:pt x="1242387" y="104492"/>
                </a:lnTo>
                <a:lnTo>
                  <a:pt x="1245877" y="112749"/>
                </a:lnTo>
                <a:lnTo>
                  <a:pt x="1249368" y="121325"/>
                </a:lnTo>
                <a:lnTo>
                  <a:pt x="1252224" y="129582"/>
                </a:lnTo>
                <a:lnTo>
                  <a:pt x="1254446" y="138475"/>
                </a:lnTo>
                <a:lnTo>
                  <a:pt x="1256667" y="147368"/>
                </a:lnTo>
                <a:lnTo>
                  <a:pt x="1258254" y="156261"/>
                </a:lnTo>
                <a:lnTo>
                  <a:pt x="1259523" y="165472"/>
                </a:lnTo>
                <a:lnTo>
                  <a:pt x="1259840" y="175000"/>
                </a:lnTo>
                <a:lnTo>
                  <a:pt x="1260475" y="184210"/>
                </a:lnTo>
                <a:lnTo>
                  <a:pt x="1260475" y="1651541"/>
                </a:lnTo>
                <a:lnTo>
                  <a:pt x="1259840" y="1667103"/>
                </a:lnTo>
                <a:lnTo>
                  <a:pt x="1259206" y="1682348"/>
                </a:lnTo>
                <a:lnTo>
                  <a:pt x="1257936" y="1696958"/>
                </a:lnTo>
                <a:lnTo>
                  <a:pt x="1255715" y="1711886"/>
                </a:lnTo>
                <a:lnTo>
                  <a:pt x="1252542" y="1725860"/>
                </a:lnTo>
                <a:lnTo>
                  <a:pt x="1249368" y="1739835"/>
                </a:lnTo>
                <a:lnTo>
                  <a:pt x="1245243" y="1753492"/>
                </a:lnTo>
                <a:lnTo>
                  <a:pt x="1240483" y="1766831"/>
                </a:lnTo>
                <a:lnTo>
                  <a:pt x="1235405" y="1779535"/>
                </a:lnTo>
                <a:lnTo>
                  <a:pt x="1229376" y="1792239"/>
                </a:lnTo>
                <a:lnTo>
                  <a:pt x="1222712" y="1804308"/>
                </a:lnTo>
                <a:lnTo>
                  <a:pt x="1215413" y="1816060"/>
                </a:lnTo>
                <a:lnTo>
                  <a:pt x="1207162" y="1827493"/>
                </a:lnTo>
                <a:lnTo>
                  <a:pt x="1198594" y="1838292"/>
                </a:lnTo>
                <a:lnTo>
                  <a:pt x="1189391" y="1848773"/>
                </a:lnTo>
                <a:lnTo>
                  <a:pt x="1179236" y="1858619"/>
                </a:lnTo>
                <a:lnTo>
                  <a:pt x="1168129" y="1868147"/>
                </a:lnTo>
                <a:lnTo>
                  <a:pt x="1156705" y="1877040"/>
                </a:lnTo>
                <a:lnTo>
                  <a:pt x="1144646" y="1885615"/>
                </a:lnTo>
                <a:lnTo>
                  <a:pt x="1131635" y="1893555"/>
                </a:lnTo>
                <a:lnTo>
                  <a:pt x="1117989" y="1900860"/>
                </a:lnTo>
                <a:lnTo>
                  <a:pt x="1103709" y="1907530"/>
                </a:lnTo>
                <a:lnTo>
                  <a:pt x="1088794" y="1913882"/>
                </a:lnTo>
                <a:lnTo>
                  <a:pt x="1072927" y="1919599"/>
                </a:lnTo>
                <a:lnTo>
                  <a:pt x="1056108" y="1924680"/>
                </a:lnTo>
                <a:lnTo>
                  <a:pt x="1038654" y="1929127"/>
                </a:lnTo>
                <a:lnTo>
                  <a:pt x="1020566" y="1932620"/>
                </a:lnTo>
                <a:lnTo>
                  <a:pt x="1001526" y="1936114"/>
                </a:lnTo>
                <a:lnTo>
                  <a:pt x="981851" y="1938337"/>
                </a:lnTo>
                <a:lnTo>
                  <a:pt x="961541" y="1940243"/>
                </a:lnTo>
                <a:lnTo>
                  <a:pt x="940279" y="1941196"/>
                </a:lnTo>
                <a:lnTo>
                  <a:pt x="918065" y="1941513"/>
                </a:lnTo>
                <a:lnTo>
                  <a:pt x="342410" y="1941513"/>
                </a:lnTo>
                <a:lnTo>
                  <a:pt x="321148" y="1941196"/>
                </a:lnTo>
                <a:lnTo>
                  <a:pt x="300839" y="1940243"/>
                </a:lnTo>
                <a:lnTo>
                  <a:pt x="280846" y="1938337"/>
                </a:lnTo>
                <a:lnTo>
                  <a:pt x="261806" y="1936114"/>
                </a:lnTo>
                <a:lnTo>
                  <a:pt x="242765" y="1932938"/>
                </a:lnTo>
                <a:lnTo>
                  <a:pt x="225311" y="1929444"/>
                </a:lnTo>
                <a:lnTo>
                  <a:pt x="208175" y="1924998"/>
                </a:lnTo>
                <a:lnTo>
                  <a:pt x="191673" y="1920234"/>
                </a:lnTo>
                <a:lnTo>
                  <a:pt x="175806" y="1914517"/>
                </a:lnTo>
                <a:lnTo>
                  <a:pt x="160574" y="1908800"/>
                </a:lnTo>
                <a:lnTo>
                  <a:pt x="146294" y="1902130"/>
                </a:lnTo>
                <a:lnTo>
                  <a:pt x="132648" y="1894825"/>
                </a:lnTo>
                <a:lnTo>
                  <a:pt x="119954" y="1886885"/>
                </a:lnTo>
                <a:lnTo>
                  <a:pt x="107261" y="1878628"/>
                </a:lnTo>
                <a:lnTo>
                  <a:pt x="95836" y="1869735"/>
                </a:lnTo>
                <a:lnTo>
                  <a:pt x="84730" y="1860524"/>
                </a:lnTo>
                <a:lnTo>
                  <a:pt x="74575" y="1850361"/>
                </a:lnTo>
                <a:lnTo>
                  <a:pt x="64737" y="1840198"/>
                </a:lnTo>
                <a:lnTo>
                  <a:pt x="55534" y="1829399"/>
                </a:lnTo>
                <a:lnTo>
                  <a:pt x="47601" y="1817965"/>
                </a:lnTo>
                <a:lnTo>
                  <a:pt x="39985" y="1806532"/>
                </a:lnTo>
                <a:lnTo>
                  <a:pt x="32686" y="1794463"/>
                </a:lnTo>
                <a:lnTo>
                  <a:pt x="26656" y="1781758"/>
                </a:lnTo>
                <a:lnTo>
                  <a:pt x="20944" y="1768419"/>
                </a:lnTo>
                <a:lnTo>
                  <a:pt x="16184" y="1755397"/>
                </a:lnTo>
                <a:lnTo>
                  <a:pt x="11741" y="1741740"/>
                </a:lnTo>
                <a:lnTo>
                  <a:pt x="8251" y="1727131"/>
                </a:lnTo>
                <a:lnTo>
                  <a:pt x="5077" y="1712838"/>
                </a:lnTo>
                <a:lnTo>
                  <a:pt x="2856" y="1698229"/>
                </a:lnTo>
                <a:lnTo>
                  <a:pt x="1269" y="1682984"/>
                </a:lnTo>
                <a:lnTo>
                  <a:pt x="317" y="1667421"/>
                </a:lnTo>
                <a:lnTo>
                  <a:pt x="0" y="1651541"/>
                </a:lnTo>
                <a:lnTo>
                  <a:pt x="0" y="184210"/>
                </a:lnTo>
                <a:lnTo>
                  <a:pt x="0" y="175000"/>
                </a:lnTo>
                <a:lnTo>
                  <a:pt x="634" y="165472"/>
                </a:lnTo>
                <a:lnTo>
                  <a:pt x="1904" y="156261"/>
                </a:lnTo>
                <a:lnTo>
                  <a:pt x="3808" y="147368"/>
                </a:lnTo>
                <a:lnTo>
                  <a:pt x="6029" y="138475"/>
                </a:lnTo>
                <a:lnTo>
                  <a:pt x="8251" y="129582"/>
                </a:lnTo>
                <a:lnTo>
                  <a:pt x="11107" y="121325"/>
                </a:lnTo>
                <a:lnTo>
                  <a:pt x="14280" y="112749"/>
                </a:lnTo>
                <a:lnTo>
                  <a:pt x="18088" y="104492"/>
                </a:lnTo>
                <a:lnTo>
                  <a:pt x="22214" y="96551"/>
                </a:lnTo>
                <a:lnTo>
                  <a:pt x="26656" y="88611"/>
                </a:lnTo>
                <a:lnTo>
                  <a:pt x="31416" y="81306"/>
                </a:lnTo>
                <a:lnTo>
                  <a:pt x="36494" y="74002"/>
                </a:lnTo>
                <a:lnTo>
                  <a:pt x="41889" y="67014"/>
                </a:lnTo>
                <a:lnTo>
                  <a:pt x="47918" y="60345"/>
                </a:lnTo>
                <a:lnTo>
                  <a:pt x="53948" y="53993"/>
                </a:lnTo>
                <a:lnTo>
                  <a:pt x="60612" y="47640"/>
                </a:lnTo>
                <a:lnTo>
                  <a:pt x="66959" y="42241"/>
                </a:lnTo>
                <a:lnTo>
                  <a:pt x="74257" y="36842"/>
                </a:lnTo>
                <a:lnTo>
                  <a:pt x="81556" y="31443"/>
                </a:lnTo>
                <a:lnTo>
                  <a:pt x="88855" y="26679"/>
                </a:lnTo>
                <a:lnTo>
                  <a:pt x="96471" y="22232"/>
                </a:lnTo>
                <a:lnTo>
                  <a:pt x="104405" y="18421"/>
                </a:lnTo>
                <a:lnTo>
                  <a:pt x="112338" y="14610"/>
                </a:lnTo>
                <a:lnTo>
                  <a:pt x="120906" y="11434"/>
                </a:lnTo>
                <a:lnTo>
                  <a:pt x="129475" y="8258"/>
                </a:lnTo>
                <a:lnTo>
                  <a:pt x="138360" y="5717"/>
                </a:lnTo>
                <a:lnTo>
                  <a:pt x="146928" y="3494"/>
                </a:lnTo>
                <a:lnTo>
                  <a:pt x="156131" y="1905"/>
                </a:lnTo>
                <a:lnTo>
                  <a:pt x="165651" y="953"/>
                </a:lnTo>
                <a:lnTo>
                  <a:pt x="174854" y="317"/>
                </a:lnTo>
                <a:lnTo>
                  <a:pt x="184374" y="0"/>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KSO_Shape"/>
          <p:cNvSpPr/>
          <p:nvPr/>
        </p:nvSpPr>
        <p:spPr bwMode="auto">
          <a:xfrm>
            <a:off x="3253835" y="2018992"/>
            <a:ext cx="536164" cy="623448"/>
          </a:xfrm>
          <a:custGeom>
            <a:avLst/>
            <a:gdLst>
              <a:gd name="T0" fmla="*/ 2147483646 w 5822"/>
              <a:gd name="T1" fmla="*/ 2147483646 h 6759"/>
              <a:gd name="T2" fmla="*/ 2147483646 w 5822"/>
              <a:gd name="T3" fmla="*/ 2147483646 h 6759"/>
              <a:gd name="T4" fmla="*/ 2147483646 w 5822"/>
              <a:gd name="T5" fmla="*/ 2147483646 h 6759"/>
              <a:gd name="T6" fmla="*/ 2147483646 w 5822"/>
              <a:gd name="T7" fmla="*/ 2147483646 h 6759"/>
              <a:gd name="T8" fmla="*/ 2147483646 w 5822"/>
              <a:gd name="T9" fmla="*/ 2147483646 h 6759"/>
              <a:gd name="T10" fmla="*/ 2147483646 w 5822"/>
              <a:gd name="T11" fmla="*/ 1253760573 h 6759"/>
              <a:gd name="T12" fmla="*/ 2147483646 w 5822"/>
              <a:gd name="T13" fmla="*/ 2147483646 h 6759"/>
              <a:gd name="T14" fmla="*/ 2147483646 w 5822"/>
              <a:gd name="T15" fmla="*/ 2147483646 h 6759"/>
              <a:gd name="T16" fmla="*/ 2147483646 w 5822"/>
              <a:gd name="T17" fmla="*/ 2147483646 h 6759"/>
              <a:gd name="T18" fmla="*/ 2147483646 w 5822"/>
              <a:gd name="T19" fmla="*/ 2147483646 h 6759"/>
              <a:gd name="T20" fmla="*/ 2147483646 w 5822"/>
              <a:gd name="T21" fmla="*/ 2147483646 h 6759"/>
              <a:gd name="T22" fmla="*/ 2147483646 w 5822"/>
              <a:gd name="T23" fmla="*/ 2147483646 h 6759"/>
              <a:gd name="T24" fmla="*/ 2147483646 w 5822"/>
              <a:gd name="T25" fmla="*/ 2147483646 h 6759"/>
              <a:gd name="T26" fmla="*/ 2147483646 w 5822"/>
              <a:gd name="T27" fmla="*/ 2147483646 h 6759"/>
              <a:gd name="T28" fmla="*/ 2147483646 w 5822"/>
              <a:gd name="T29" fmla="*/ 2147483646 h 6759"/>
              <a:gd name="T30" fmla="*/ 2147483646 w 5822"/>
              <a:gd name="T31" fmla="*/ 2147483646 h 6759"/>
              <a:gd name="T32" fmla="*/ 2147483646 w 5822"/>
              <a:gd name="T33" fmla="*/ 2147483646 h 6759"/>
              <a:gd name="T34" fmla="*/ 2147483646 w 5822"/>
              <a:gd name="T35" fmla="*/ 2147483646 h 6759"/>
              <a:gd name="T36" fmla="*/ 2147483646 w 5822"/>
              <a:gd name="T37" fmla="*/ 2147483646 h 6759"/>
              <a:gd name="T38" fmla="*/ 2147483646 w 5822"/>
              <a:gd name="T39" fmla="*/ 2147483646 h 6759"/>
              <a:gd name="T40" fmla="*/ 0 w 5822"/>
              <a:gd name="T41" fmla="*/ 2147483646 h 6759"/>
              <a:gd name="T42" fmla="*/ 2147483646 w 5822"/>
              <a:gd name="T43" fmla="*/ 2147483646 h 6759"/>
              <a:gd name="T44" fmla="*/ 2147483646 w 5822"/>
              <a:gd name="T45" fmla="*/ 2147483646 h 6759"/>
              <a:gd name="T46" fmla="*/ 2147483646 w 5822"/>
              <a:gd name="T47" fmla="*/ 2147483646 h 6759"/>
              <a:gd name="T48" fmla="*/ 2147483646 w 5822"/>
              <a:gd name="T49" fmla="*/ 2147483646 h 6759"/>
              <a:gd name="T50" fmla="*/ 2147483646 w 5822"/>
              <a:gd name="T51" fmla="*/ 2147483646 h 6759"/>
              <a:gd name="T52" fmla="*/ 2147483646 w 5822"/>
              <a:gd name="T53" fmla="*/ 2147483646 h 6759"/>
              <a:gd name="T54" fmla="*/ 2147483646 w 5822"/>
              <a:gd name="T55" fmla="*/ 2147483646 h 6759"/>
              <a:gd name="T56" fmla="*/ 2147483646 w 5822"/>
              <a:gd name="T57" fmla="*/ 2147483646 h 6759"/>
              <a:gd name="T58" fmla="*/ 2147483646 w 5822"/>
              <a:gd name="T59" fmla="*/ 2147483646 h 6759"/>
              <a:gd name="T60" fmla="*/ 2147483646 w 5822"/>
              <a:gd name="T61" fmla="*/ 2147483646 h 6759"/>
              <a:gd name="T62" fmla="*/ 2147483646 w 5822"/>
              <a:gd name="T63" fmla="*/ 2147483646 h 6759"/>
              <a:gd name="T64" fmla="*/ 2147483646 w 5822"/>
              <a:gd name="T65" fmla="*/ 2147483646 h 6759"/>
              <a:gd name="T66" fmla="*/ 2147483646 w 5822"/>
              <a:gd name="T67" fmla="*/ 2147483646 h 6759"/>
              <a:gd name="T68" fmla="*/ 2147483646 w 5822"/>
              <a:gd name="T69" fmla="*/ 2147483646 h 6759"/>
              <a:gd name="T70" fmla="*/ 2147483646 w 5822"/>
              <a:gd name="T71" fmla="*/ 2147483646 h 6759"/>
              <a:gd name="T72" fmla="*/ 2147483646 w 5822"/>
              <a:gd name="T73" fmla="*/ 2147483646 h 6759"/>
              <a:gd name="T74" fmla="*/ 2147483646 w 5822"/>
              <a:gd name="T75" fmla="*/ 2147483646 h 6759"/>
              <a:gd name="T76" fmla="*/ 2147483646 w 5822"/>
              <a:gd name="T77" fmla="*/ 2147483646 h 6759"/>
              <a:gd name="T78" fmla="*/ 2147483646 w 5822"/>
              <a:gd name="T79" fmla="*/ 2147483646 h 6759"/>
              <a:gd name="T80" fmla="*/ 2147483646 w 5822"/>
              <a:gd name="T81" fmla="*/ 2147483646 h 6759"/>
              <a:gd name="T82" fmla="*/ 2147483646 w 5822"/>
              <a:gd name="T83" fmla="*/ 2147483646 h 6759"/>
              <a:gd name="T84" fmla="*/ 2147483646 w 5822"/>
              <a:gd name="T85" fmla="*/ 2147483646 h 6759"/>
              <a:gd name="T86" fmla="*/ 2147483646 w 5822"/>
              <a:gd name="T87" fmla="*/ 2147483646 h 6759"/>
              <a:gd name="T88" fmla="*/ 2147483646 w 5822"/>
              <a:gd name="T89" fmla="*/ 2147483646 h 6759"/>
              <a:gd name="T90" fmla="*/ 2147483646 w 5822"/>
              <a:gd name="T91" fmla="*/ 2147483646 h 6759"/>
              <a:gd name="T92" fmla="*/ 2147483646 w 5822"/>
              <a:gd name="T93" fmla="*/ 2147483646 h 6759"/>
              <a:gd name="T94" fmla="*/ 2147483646 w 5822"/>
              <a:gd name="T95" fmla="*/ 2147483646 h 6759"/>
              <a:gd name="T96" fmla="*/ 2147483646 w 5822"/>
              <a:gd name="T97" fmla="*/ 2147483646 h 6759"/>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822" h="6759">
                <a:moveTo>
                  <a:pt x="0" y="6351"/>
                </a:moveTo>
                <a:lnTo>
                  <a:pt x="129" y="6351"/>
                </a:lnTo>
                <a:lnTo>
                  <a:pt x="129" y="3057"/>
                </a:lnTo>
                <a:lnTo>
                  <a:pt x="129" y="2914"/>
                </a:lnTo>
                <a:lnTo>
                  <a:pt x="266" y="2865"/>
                </a:lnTo>
                <a:lnTo>
                  <a:pt x="1775" y="2337"/>
                </a:lnTo>
                <a:lnTo>
                  <a:pt x="1775" y="1515"/>
                </a:lnTo>
                <a:lnTo>
                  <a:pt x="1775" y="1386"/>
                </a:lnTo>
                <a:lnTo>
                  <a:pt x="1892" y="1331"/>
                </a:lnTo>
                <a:lnTo>
                  <a:pt x="4422" y="137"/>
                </a:lnTo>
                <a:lnTo>
                  <a:pt x="4714" y="0"/>
                </a:lnTo>
                <a:lnTo>
                  <a:pt x="4714" y="56"/>
                </a:lnTo>
                <a:lnTo>
                  <a:pt x="5511" y="532"/>
                </a:lnTo>
                <a:lnTo>
                  <a:pt x="5511" y="6326"/>
                </a:lnTo>
                <a:lnTo>
                  <a:pt x="5822" y="6326"/>
                </a:lnTo>
                <a:lnTo>
                  <a:pt x="5822" y="6734"/>
                </a:lnTo>
                <a:lnTo>
                  <a:pt x="4510" y="6734"/>
                </a:lnTo>
                <a:lnTo>
                  <a:pt x="4305" y="6734"/>
                </a:lnTo>
                <a:lnTo>
                  <a:pt x="4305" y="6529"/>
                </a:lnTo>
                <a:lnTo>
                  <a:pt x="4305" y="643"/>
                </a:lnTo>
                <a:lnTo>
                  <a:pt x="2183" y="1644"/>
                </a:lnTo>
                <a:lnTo>
                  <a:pt x="2183" y="2194"/>
                </a:lnTo>
                <a:lnTo>
                  <a:pt x="2798" y="1979"/>
                </a:lnTo>
                <a:lnTo>
                  <a:pt x="3035" y="1895"/>
                </a:lnTo>
                <a:lnTo>
                  <a:pt x="3035" y="1889"/>
                </a:lnTo>
                <a:lnTo>
                  <a:pt x="3042" y="1892"/>
                </a:lnTo>
                <a:lnTo>
                  <a:pt x="3068" y="1884"/>
                </a:lnTo>
                <a:lnTo>
                  <a:pt x="3068" y="1909"/>
                </a:lnTo>
                <a:lnTo>
                  <a:pt x="3862" y="2381"/>
                </a:lnTo>
                <a:lnTo>
                  <a:pt x="3862" y="6313"/>
                </a:lnTo>
                <a:lnTo>
                  <a:pt x="4177" y="6313"/>
                </a:lnTo>
                <a:lnTo>
                  <a:pt x="4177" y="6722"/>
                </a:lnTo>
                <a:lnTo>
                  <a:pt x="2865" y="6722"/>
                </a:lnTo>
                <a:lnTo>
                  <a:pt x="2661" y="6722"/>
                </a:lnTo>
                <a:lnTo>
                  <a:pt x="2661" y="6517"/>
                </a:lnTo>
                <a:lnTo>
                  <a:pt x="2661" y="2458"/>
                </a:lnTo>
                <a:lnTo>
                  <a:pt x="538" y="3202"/>
                </a:lnTo>
                <a:lnTo>
                  <a:pt x="538" y="6556"/>
                </a:lnTo>
                <a:lnTo>
                  <a:pt x="538" y="6759"/>
                </a:lnTo>
                <a:lnTo>
                  <a:pt x="334" y="6759"/>
                </a:lnTo>
                <a:lnTo>
                  <a:pt x="0" y="6759"/>
                </a:lnTo>
                <a:lnTo>
                  <a:pt x="0" y="6351"/>
                </a:lnTo>
                <a:close/>
                <a:moveTo>
                  <a:pt x="776" y="6707"/>
                </a:moveTo>
                <a:lnTo>
                  <a:pt x="776" y="6707"/>
                </a:lnTo>
                <a:lnTo>
                  <a:pt x="1501" y="6707"/>
                </a:lnTo>
                <a:lnTo>
                  <a:pt x="2348" y="6707"/>
                </a:lnTo>
                <a:lnTo>
                  <a:pt x="2348" y="5989"/>
                </a:lnTo>
                <a:lnTo>
                  <a:pt x="1501" y="6044"/>
                </a:lnTo>
                <a:lnTo>
                  <a:pt x="776" y="6092"/>
                </a:lnTo>
                <a:lnTo>
                  <a:pt x="776" y="6707"/>
                </a:lnTo>
                <a:close/>
                <a:moveTo>
                  <a:pt x="776" y="4048"/>
                </a:moveTo>
                <a:lnTo>
                  <a:pt x="776" y="4048"/>
                </a:lnTo>
                <a:lnTo>
                  <a:pt x="1501" y="3842"/>
                </a:lnTo>
                <a:lnTo>
                  <a:pt x="2348" y="3604"/>
                </a:lnTo>
                <a:lnTo>
                  <a:pt x="2348" y="2883"/>
                </a:lnTo>
                <a:lnTo>
                  <a:pt x="1501" y="3178"/>
                </a:lnTo>
                <a:lnTo>
                  <a:pt x="776" y="3431"/>
                </a:lnTo>
                <a:lnTo>
                  <a:pt x="776" y="4048"/>
                </a:lnTo>
                <a:close/>
                <a:moveTo>
                  <a:pt x="776" y="4926"/>
                </a:moveTo>
                <a:lnTo>
                  <a:pt x="776" y="4926"/>
                </a:lnTo>
                <a:lnTo>
                  <a:pt x="1501" y="4788"/>
                </a:lnTo>
                <a:lnTo>
                  <a:pt x="2348" y="4628"/>
                </a:lnTo>
                <a:lnTo>
                  <a:pt x="2348" y="3909"/>
                </a:lnTo>
                <a:lnTo>
                  <a:pt x="1501" y="4124"/>
                </a:lnTo>
                <a:lnTo>
                  <a:pt x="776" y="4310"/>
                </a:lnTo>
                <a:lnTo>
                  <a:pt x="776" y="4926"/>
                </a:lnTo>
                <a:close/>
                <a:moveTo>
                  <a:pt x="776" y="5811"/>
                </a:moveTo>
                <a:lnTo>
                  <a:pt x="776" y="5811"/>
                </a:lnTo>
                <a:lnTo>
                  <a:pt x="1501" y="5741"/>
                </a:lnTo>
                <a:lnTo>
                  <a:pt x="2348" y="5661"/>
                </a:lnTo>
                <a:lnTo>
                  <a:pt x="2348" y="4942"/>
                </a:lnTo>
                <a:lnTo>
                  <a:pt x="1501" y="5078"/>
                </a:lnTo>
                <a:lnTo>
                  <a:pt x="776" y="5194"/>
                </a:lnTo>
                <a:lnTo>
                  <a:pt x="776" y="5811"/>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1" name="组合 30"/>
          <p:cNvGrpSpPr/>
          <p:nvPr/>
        </p:nvGrpSpPr>
        <p:grpSpPr>
          <a:xfrm>
            <a:off x="4700018" y="2590979"/>
            <a:ext cx="310406" cy="310406"/>
            <a:chOff x="3264324" y="1749600"/>
            <a:chExt cx="348156" cy="348156"/>
          </a:xfrm>
          <a:solidFill>
            <a:srgbClr val="3CCCC7"/>
          </a:solidFill>
        </p:grpSpPr>
        <p:sp>
          <p:nvSpPr>
            <p:cNvPr id="32" name="矩形 31"/>
            <p:cNvSpPr/>
            <p:nvPr/>
          </p:nvSpPr>
          <p:spPr>
            <a:xfrm>
              <a:off x="3264324" y="1900818"/>
              <a:ext cx="348156"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矩形 32"/>
            <p:cNvSpPr/>
            <p:nvPr/>
          </p:nvSpPr>
          <p:spPr>
            <a:xfrm rot="5400000">
              <a:off x="3264324" y="1900818"/>
              <a:ext cx="348156"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38" name="组合 37"/>
          <p:cNvGrpSpPr/>
          <p:nvPr/>
        </p:nvGrpSpPr>
        <p:grpSpPr>
          <a:xfrm>
            <a:off x="7256454" y="2590979"/>
            <a:ext cx="310406" cy="310406"/>
            <a:chOff x="3264324" y="1749600"/>
            <a:chExt cx="348156" cy="348156"/>
          </a:xfrm>
          <a:solidFill>
            <a:srgbClr val="3CCCC7"/>
          </a:solidFill>
        </p:grpSpPr>
        <p:sp>
          <p:nvSpPr>
            <p:cNvPr id="41" name="矩形 40"/>
            <p:cNvSpPr/>
            <p:nvPr/>
          </p:nvSpPr>
          <p:spPr>
            <a:xfrm>
              <a:off x="3264324" y="1900818"/>
              <a:ext cx="348156"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矩形 45"/>
            <p:cNvSpPr/>
            <p:nvPr/>
          </p:nvSpPr>
          <p:spPr>
            <a:xfrm rot="5400000">
              <a:off x="3264324" y="1900818"/>
              <a:ext cx="348156"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48" name="TextBox 47"/>
          <p:cNvSpPr txBox="1"/>
          <p:nvPr/>
        </p:nvSpPr>
        <p:spPr>
          <a:xfrm>
            <a:off x="3019242" y="3168358"/>
            <a:ext cx="1036867" cy="307777"/>
          </a:xfrm>
          <a:prstGeom prst="rect">
            <a:avLst/>
          </a:prstGeom>
          <a:noFill/>
        </p:spPr>
        <p:txBody>
          <a:bodyPr wrap="square" lIns="0" tIns="0" rIns="0" bIns="0" rtlCol="0">
            <a:spAutoFit/>
          </a:bodyPr>
          <a:lstStyle/>
          <a:p>
            <a:pPr algn="ctr"/>
            <a:r>
              <a:rPr lang="zh-CN" altLang="en-US" sz="1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点击输入说明文字</a:t>
            </a:r>
          </a:p>
        </p:txBody>
      </p:sp>
      <p:sp>
        <p:nvSpPr>
          <p:cNvPr id="49" name="TextBox 48"/>
          <p:cNvSpPr txBox="1"/>
          <p:nvPr/>
        </p:nvSpPr>
        <p:spPr>
          <a:xfrm>
            <a:off x="5550186" y="3168358"/>
            <a:ext cx="1166506" cy="153888"/>
          </a:xfrm>
          <a:prstGeom prst="rect">
            <a:avLst/>
          </a:prstGeom>
          <a:noFill/>
        </p:spPr>
        <p:txBody>
          <a:bodyPr wrap="square" lIns="0" tIns="0" rIns="0" bIns="0" rtlCol="0">
            <a:spAutoFit/>
          </a:bodyPr>
          <a:lstStyle/>
          <a:p>
            <a:pPr algn="ctr"/>
            <a:r>
              <a:rPr lang="zh-CN" altLang="en-US" sz="1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点击输入说明文字</a:t>
            </a:r>
          </a:p>
        </p:txBody>
      </p:sp>
      <p:sp>
        <p:nvSpPr>
          <p:cNvPr id="50" name="TextBox 49"/>
          <p:cNvSpPr txBox="1"/>
          <p:nvPr/>
        </p:nvSpPr>
        <p:spPr>
          <a:xfrm>
            <a:off x="8106622" y="3168358"/>
            <a:ext cx="1166506" cy="153888"/>
          </a:xfrm>
          <a:prstGeom prst="rect">
            <a:avLst/>
          </a:prstGeom>
          <a:noFill/>
        </p:spPr>
        <p:txBody>
          <a:bodyPr wrap="square" lIns="0" tIns="0" rIns="0" bIns="0" rtlCol="0">
            <a:spAutoFit/>
          </a:bodyPr>
          <a:lstStyle/>
          <a:p>
            <a:pPr algn="ctr"/>
            <a:r>
              <a:rPr lang="zh-CN" altLang="en-US" sz="1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点击输入说明文字</a:t>
            </a:r>
          </a:p>
        </p:txBody>
      </p:sp>
      <p:sp>
        <p:nvSpPr>
          <p:cNvPr id="51" name="Freeform 12"/>
          <p:cNvSpPr/>
          <p:nvPr/>
        </p:nvSpPr>
        <p:spPr bwMode="auto">
          <a:xfrm>
            <a:off x="1608509" y="4077072"/>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Freeform 12"/>
          <p:cNvSpPr/>
          <p:nvPr/>
        </p:nvSpPr>
        <p:spPr bwMode="auto">
          <a:xfrm flipH="1" flipV="1">
            <a:off x="10249469" y="5111353"/>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3" name="TextBox 52"/>
          <p:cNvSpPr txBox="1"/>
          <p:nvPr/>
        </p:nvSpPr>
        <p:spPr>
          <a:xfrm>
            <a:off x="1968549" y="4391273"/>
            <a:ext cx="8545239" cy="905248"/>
          </a:xfrm>
          <a:prstGeom prst="rect">
            <a:avLst/>
          </a:prstGeom>
          <a:noFill/>
        </p:spPr>
        <p:txBody>
          <a:bodyPr wrap="square" rtlCol="0">
            <a:spAutoFit/>
          </a:bodyPr>
          <a:lstStyle/>
          <a:p>
            <a:pPr>
              <a:lnSpc>
                <a:spcPct val="130000"/>
              </a:lnSpc>
              <a:spcBef>
                <a:spcPct val="0"/>
              </a:spcBef>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a:t>
            </a:r>
          </a:p>
        </p:txBody>
      </p:sp>
      <p:sp>
        <p:nvSpPr>
          <p:cNvPr id="54"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产品形式</a:t>
            </a:r>
          </a:p>
        </p:txBody>
      </p:sp>
      <p:sp>
        <p:nvSpPr>
          <p:cNvPr id="55" name="六边形 54"/>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6" name="直接连接符 55"/>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7" name="矩形 56"/>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8" name="矩形 57"/>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9" name="六边形 58"/>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第三章</a:t>
            </a:r>
          </a:p>
        </p:txBody>
      </p:sp>
      <p:sp>
        <p:nvSpPr>
          <p:cNvPr id="61"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产品与运营</a:t>
            </a:r>
          </a:p>
        </p:txBody>
      </p:sp>
      <p:sp>
        <p:nvSpPr>
          <p:cNvPr id="62" name="KSO_Shape"/>
          <p:cNvSpPr/>
          <p:nvPr/>
        </p:nvSpPr>
        <p:spPr bwMode="auto">
          <a:xfrm>
            <a:off x="314939" y="195976"/>
            <a:ext cx="315555" cy="31240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8" name="TextBox 67"/>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290">
                                          <p:stCondLst>
                                            <p:cond delay="0"/>
                                          </p:stCondLst>
                                        </p:cTn>
                                        <p:tgtEl>
                                          <p:spTgt spid="21"/>
                                        </p:tgtEl>
                                      </p:cBhvr>
                                    </p:animEffect>
                                    <p:anim calcmode="lin" valueType="num">
                                      <p:cBhvr>
                                        <p:cTn id="8" dur="911" tmFilter="0,0; 0.14,0.36; 0.43,0.73; 0.71,0.91; 1.0,1.0">
                                          <p:stCondLst>
                                            <p:cond delay="0"/>
                                          </p:stCondLst>
                                        </p:cTn>
                                        <p:tgtEl>
                                          <p:spTgt spid="21"/>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21"/>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21"/>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21"/>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21"/>
                                        </p:tgtEl>
                                        <p:attrNameLst>
                                          <p:attrName>ppt_y</p:attrName>
                                        </p:attrNameLst>
                                      </p:cBhvr>
                                      <p:tavLst>
                                        <p:tav tm="0" fmla="#ppt_y-sin(pi*$)/81">
                                          <p:val>
                                            <p:fltVal val="0"/>
                                          </p:val>
                                        </p:tav>
                                        <p:tav tm="100000">
                                          <p:val>
                                            <p:fltVal val="1"/>
                                          </p:val>
                                        </p:tav>
                                      </p:tavLst>
                                    </p:anim>
                                    <p:animScale>
                                      <p:cBhvr>
                                        <p:cTn id="13" dur="13">
                                          <p:stCondLst>
                                            <p:cond delay="325"/>
                                          </p:stCondLst>
                                        </p:cTn>
                                        <p:tgtEl>
                                          <p:spTgt spid="21"/>
                                        </p:tgtEl>
                                      </p:cBhvr>
                                      <p:to x="100000" y="60000"/>
                                    </p:animScale>
                                    <p:animScale>
                                      <p:cBhvr>
                                        <p:cTn id="14" dur="83" decel="50000">
                                          <p:stCondLst>
                                            <p:cond delay="338"/>
                                          </p:stCondLst>
                                        </p:cTn>
                                        <p:tgtEl>
                                          <p:spTgt spid="21"/>
                                        </p:tgtEl>
                                      </p:cBhvr>
                                      <p:to x="100000" y="100000"/>
                                    </p:animScale>
                                    <p:animScale>
                                      <p:cBhvr>
                                        <p:cTn id="15" dur="13">
                                          <p:stCondLst>
                                            <p:cond delay="656"/>
                                          </p:stCondLst>
                                        </p:cTn>
                                        <p:tgtEl>
                                          <p:spTgt spid="21"/>
                                        </p:tgtEl>
                                      </p:cBhvr>
                                      <p:to x="100000" y="80000"/>
                                    </p:animScale>
                                    <p:animScale>
                                      <p:cBhvr>
                                        <p:cTn id="16" dur="83" decel="50000">
                                          <p:stCondLst>
                                            <p:cond delay="669"/>
                                          </p:stCondLst>
                                        </p:cTn>
                                        <p:tgtEl>
                                          <p:spTgt spid="21"/>
                                        </p:tgtEl>
                                      </p:cBhvr>
                                      <p:to x="100000" y="100000"/>
                                    </p:animScale>
                                    <p:animScale>
                                      <p:cBhvr>
                                        <p:cTn id="17" dur="13">
                                          <p:stCondLst>
                                            <p:cond delay="821"/>
                                          </p:stCondLst>
                                        </p:cTn>
                                        <p:tgtEl>
                                          <p:spTgt spid="21"/>
                                        </p:tgtEl>
                                      </p:cBhvr>
                                      <p:to x="100000" y="90000"/>
                                    </p:animScale>
                                    <p:animScale>
                                      <p:cBhvr>
                                        <p:cTn id="18" dur="83" decel="50000">
                                          <p:stCondLst>
                                            <p:cond delay="834"/>
                                          </p:stCondLst>
                                        </p:cTn>
                                        <p:tgtEl>
                                          <p:spTgt spid="21"/>
                                        </p:tgtEl>
                                      </p:cBhvr>
                                      <p:to x="100000" y="100000"/>
                                    </p:animScale>
                                    <p:animScale>
                                      <p:cBhvr>
                                        <p:cTn id="19" dur="13">
                                          <p:stCondLst>
                                            <p:cond delay="904"/>
                                          </p:stCondLst>
                                        </p:cTn>
                                        <p:tgtEl>
                                          <p:spTgt spid="21"/>
                                        </p:tgtEl>
                                      </p:cBhvr>
                                      <p:to x="100000" y="95000"/>
                                    </p:animScale>
                                    <p:animScale>
                                      <p:cBhvr>
                                        <p:cTn id="20" dur="83" decel="50000">
                                          <p:stCondLst>
                                            <p:cond delay="917"/>
                                          </p:stCondLst>
                                        </p:cTn>
                                        <p:tgtEl>
                                          <p:spTgt spid="21"/>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wipe(down)">
                                      <p:cBhvr>
                                        <p:cTn id="23" dur="290">
                                          <p:stCondLst>
                                            <p:cond delay="0"/>
                                          </p:stCondLst>
                                        </p:cTn>
                                        <p:tgtEl>
                                          <p:spTgt spid="48"/>
                                        </p:tgtEl>
                                      </p:cBhvr>
                                    </p:animEffect>
                                    <p:anim calcmode="lin" valueType="num">
                                      <p:cBhvr>
                                        <p:cTn id="24" dur="911" tmFilter="0,0; 0.14,0.36; 0.43,0.73; 0.71,0.91; 1.0,1.0">
                                          <p:stCondLst>
                                            <p:cond delay="0"/>
                                          </p:stCondLst>
                                        </p:cTn>
                                        <p:tgtEl>
                                          <p:spTgt spid="48"/>
                                        </p:tgtEl>
                                        <p:attrNameLst>
                                          <p:attrName>ppt_x</p:attrName>
                                        </p:attrNameLst>
                                      </p:cBhvr>
                                      <p:tavLst>
                                        <p:tav tm="0">
                                          <p:val>
                                            <p:strVal val="#ppt_x-0.25"/>
                                          </p:val>
                                        </p:tav>
                                        <p:tav tm="100000">
                                          <p:val>
                                            <p:strVal val="#ppt_x"/>
                                          </p:val>
                                        </p:tav>
                                      </p:tavLst>
                                    </p:anim>
                                    <p:anim calcmode="lin" valueType="num">
                                      <p:cBhvr>
                                        <p:cTn id="25" dur="332" tmFilter="0.0,0.0; 0.25,0.07; 0.50,0.2; 0.75,0.467; 1.0,1.0">
                                          <p:stCondLst>
                                            <p:cond delay="0"/>
                                          </p:stCondLst>
                                        </p:cTn>
                                        <p:tgtEl>
                                          <p:spTgt spid="48"/>
                                        </p:tgtEl>
                                        <p:attrNameLst>
                                          <p:attrName>ppt_y</p:attrName>
                                        </p:attrNameLst>
                                      </p:cBhvr>
                                      <p:tavLst>
                                        <p:tav tm="0" fmla="#ppt_y-sin(pi*$)/3">
                                          <p:val>
                                            <p:fltVal val="0.5"/>
                                          </p:val>
                                        </p:tav>
                                        <p:tav tm="100000">
                                          <p:val>
                                            <p:fltVal val="1"/>
                                          </p:val>
                                        </p:tav>
                                      </p:tavLst>
                                    </p:anim>
                                    <p:anim calcmode="lin" valueType="num">
                                      <p:cBhvr>
                                        <p:cTn id="26" dur="332" tmFilter="0, 0; 0.125,0.2665; 0.25,0.4; 0.375,0.465; 0.5,0.5;  0.625,0.535; 0.75,0.6; 0.875,0.7335; 1,1">
                                          <p:stCondLst>
                                            <p:cond delay="332"/>
                                          </p:stCondLst>
                                        </p:cTn>
                                        <p:tgtEl>
                                          <p:spTgt spid="48"/>
                                        </p:tgtEl>
                                        <p:attrNameLst>
                                          <p:attrName>ppt_y</p:attrName>
                                        </p:attrNameLst>
                                      </p:cBhvr>
                                      <p:tavLst>
                                        <p:tav tm="0" fmla="#ppt_y-sin(pi*$)/9">
                                          <p:val>
                                            <p:fltVal val="0"/>
                                          </p:val>
                                        </p:tav>
                                        <p:tav tm="100000">
                                          <p:val>
                                            <p:fltVal val="1"/>
                                          </p:val>
                                        </p:tav>
                                      </p:tavLst>
                                    </p:anim>
                                    <p:anim calcmode="lin" valueType="num">
                                      <p:cBhvr>
                                        <p:cTn id="27" dur="166" tmFilter="0, 0; 0.125,0.2665; 0.25,0.4; 0.375,0.465; 0.5,0.5;  0.625,0.535; 0.75,0.6; 0.875,0.7335; 1,1">
                                          <p:stCondLst>
                                            <p:cond delay="662"/>
                                          </p:stCondLst>
                                        </p:cTn>
                                        <p:tgtEl>
                                          <p:spTgt spid="48"/>
                                        </p:tgtEl>
                                        <p:attrNameLst>
                                          <p:attrName>ppt_y</p:attrName>
                                        </p:attrNameLst>
                                      </p:cBhvr>
                                      <p:tavLst>
                                        <p:tav tm="0" fmla="#ppt_y-sin(pi*$)/27">
                                          <p:val>
                                            <p:fltVal val="0"/>
                                          </p:val>
                                        </p:tav>
                                        <p:tav tm="100000">
                                          <p:val>
                                            <p:fltVal val="1"/>
                                          </p:val>
                                        </p:tav>
                                      </p:tavLst>
                                    </p:anim>
                                    <p:anim calcmode="lin" valueType="num">
                                      <p:cBhvr>
                                        <p:cTn id="28" dur="82" tmFilter="0, 0; 0.125,0.2665; 0.25,0.4; 0.375,0.465; 0.5,0.5;  0.625,0.535; 0.75,0.6; 0.875,0.7335; 1,1">
                                          <p:stCondLst>
                                            <p:cond delay="828"/>
                                          </p:stCondLst>
                                        </p:cTn>
                                        <p:tgtEl>
                                          <p:spTgt spid="48"/>
                                        </p:tgtEl>
                                        <p:attrNameLst>
                                          <p:attrName>ppt_y</p:attrName>
                                        </p:attrNameLst>
                                      </p:cBhvr>
                                      <p:tavLst>
                                        <p:tav tm="0" fmla="#ppt_y-sin(pi*$)/81">
                                          <p:val>
                                            <p:fltVal val="0"/>
                                          </p:val>
                                        </p:tav>
                                        <p:tav tm="100000">
                                          <p:val>
                                            <p:fltVal val="1"/>
                                          </p:val>
                                        </p:tav>
                                      </p:tavLst>
                                    </p:anim>
                                    <p:animScale>
                                      <p:cBhvr>
                                        <p:cTn id="29" dur="13">
                                          <p:stCondLst>
                                            <p:cond delay="325"/>
                                          </p:stCondLst>
                                        </p:cTn>
                                        <p:tgtEl>
                                          <p:spTgt spid="48"/>
                                        </p:tgtEl>
                                      </p:cBhvr>
                                      <p:to x="100000" y="60000"/>
                                    </p:animScale>
                                    <p:animScale>
                                      <p:cBhvr>
                                        <p:cTn id="30" dur="83" decel="50000">
                                          <p:stCondLst>
                                            <p:cond delay="338"/>
                                          </p:stCondLst>
                                        </p:cTn>
                                        <p:tgtEl>
                                          <p:spTgt spid="48"/>
                                        </p:tgtEl>
                                      </p:cBhvr>
                                      <p:to x="100000" y="100000"/>
                                    </p:animScale>
                                    <p:animScale>
                                      <p:cBhvr>
                                        <p:cTn id="31" dur="13">
                                          <p:stCondLst>
                                            <p:cond delay="656"/>
                                          </p:stCondLst>
                                        </p:cTn>
                                        <p:tgtEl>
                                          <p:spTgt spid="48"/>
                                        </p:tgtEl>
                                      </p:cBhvr>
                                      <p:to x="100000" y="80000"/>
                                    </p:animScale>
                                    <p:animScale>
                                      <p:cBhvr>
                                        <p:cTn id="32" dur="83" decel="50000">
                                          <p:stCondLst>
                                            <p:cond delay="669"/>
                                          </p:stCondLst>
                                        </p:cTn>
                                        <p:tgtEl>
                                          <p:spTgt spid="48"/>
                                        </p:tgtEl>
                                      </p:cBhvr>
                                      <p:to x="100000" y="100000"/>
                                    </p:animScale>
                                    <p:animScale>
                                      <p:cBhvr>
                                        <p:cTn id="33" dur="13">
                                          <p:stCondLst>
                                            <p:cond delay="821"/>
                                          </p:stCondLst>
                                        </p:cTn>
                                        <p:tgtEl>
                                          <p:spTgt spid="48"/>
                                        </p:tgtEl>
                                      </p:cBhvr>
                                      <p:to x="100000" y="90000"/>
                                    </p:animScale>
                                    <p:animScale>
                                      <p:cBhvr>
                                        <p:cTn id="34" dur="83" decel="50000">
                                          <p:stCondLst>
                                            <p:cond delay="834"/>
                                          </p:stCondLst>
                                        </p:cTn>
                                        <p:tgtEl>
                                          <p:spTgt spid="48"/>
                                        </p:tgtEl>
                                      </p:cBhvr>
                                      <p:to x="100000" y="100000"/>
                                    </p:animScale>
                                    <p:animScale>
                                      <p:cBhvr>
                                        <p:cTn id="35" dur="13">
                                          <p:stCondLst>
                                            <p:cond delay="904"/>
                                          </p:stCondLst>
                                        </p:cTn>
                                        <p:tgtEl>
                                          <p:spTgt spid="48"/>
                                        </p:tgtEl>
                                      </p:cBhvr>
                                      <p:to x="100000" y="95000"/>
                                    </p:animScale>
                                    <p:animScale>
                                      <p:cBhvr>
                                        <p:cTn id="36" dur="83" decel="50000">
                                          <p:stCondLst>
                                            <p:cond delay="917"/>
                                          </p:stCondLst>
                                        </p:cTn>
                                        <p:tgtEl>
                                          <p:spTgt spid="48"/>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wipe(down)">
                                      <p:cBhvr>
                                        <p:cTn id="39" dur="290">
                                          <p:stCondLst>
                                            <p:cond delay="0"/>
                                          </p:stCondLst>
                                        </p:cTn>
                                        <p:tgtEl>
                                          <p:spTgt spid="18"/>
                                        </p:tgtEl>
                                      </p:cBhvr>
                                    </p:animEffect>
                                    <p:anim calcmode="lin" valueType="num">
                                      <p:cBhvr>
                                        <p:cTn id="40" dur="911"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41" dur="332"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42" dur="332" tmFilter="0, 0; 0.125,0.2665; 0.25,0.4; 0.375,0.465; 0.5,0.5;  0.625,0.535; 0.75,0.6; 0.875,0.7335; 1,1">
                                          <p:stCondLst>
                                            <p:cond delay="332"/>
                                          </p:stCondLst>
                                        </p:cTn>
                                        <p:tgtEl>
                                          <p:spTgt spid="18"/>
                                        </p:tgtEl>
                                        <p:attrNameLst>
                                          <p:attrName>ppt_y</p:attrName>
                                        </p:attrNameLst>
                                      </p:cBhvr>
                                      <p:tavLst>
                                        <p:tav tm="0" fmla="#ppt_y-sin(pi*$)/9">
                                          <p:val>
                                            <p:fltVal val="0"/>
                                          </p:val>
                                        </p:tav>
                                        <p:tav tm="100000">
                                          <p:val>
                                            <p:fltVal val="1"/>
                                          </p:val>
                                        </p:tav>
                                      </p:tavLst>
                                    </p:anim>
                                    <p:anim calcmode="lin" valueType="num">
                                      <p:cBhvr>
                                        <p:cTn id="43" dur="166" tmFilter="0, 0; 0.125,0.2665; 0.25,0.4; 0.375,0.465; 0.5,0.5;  0.625,0.535; 0.75,0.6; 0.875,0.7335; 1,1">
                                          <p:stCondLst>
                                            <p:cond delay="662"/>
                                          </p:stCondLst>
                                        </p:cTn>
                                        <p:tgtEl>
                                          <p:spTgt spid="18"/>
                                        </p:tgtEl>
                                        <p:attrNameLst>
                                          <p:attrName>ppt_y</p:attrName>
                                        </p:attrNameLst>
                                      </p:cBhvr>
                                      <p:tavLst>
                                        <p:tav tm="0" fmla="#ppt_y-sin(pi*$)/27">
                                          <p:val>
                                            <p:fltVal val="0"/>
                                          </p:val>
                                        </p:tav>
                                        <p:tav tm="100000">
                                          <p:val>
                                            <p:fltVal val="1"/>
                                          </p:val>
                                        </p:tav>
                                      </p:tavLst>
                                    </p:anim>
                                    <p:anim calcmode="lin" valueType="num">
                                      <p:cBhvr>
                                        <p:cTn id="44" dur="82" tmFilter="0, 0; 0.125,0.2665; 0.25,0.4; 0.375,0.465; 0.5,0.5;  0.625,0.535; 0.75,0.6; 0.875,0.7335; 1,1">
                                          <p:stCondLst>
                                            <p:cond delay="828"/>
                                          </p:stCondLst>
                                        </p:cTn>
                                        <p:tgtEl>
                                          <p:spTgt spid="18"/>
                                        </p:tgtEl>
                                        <p:attrNameLst>
                                          <p:attrName>ppt_y</p:attrName>
                                        </p:attrNameLst>
                                      </p:cBhvr>
                                      <p:tavLst>
                                        <p:tav tm="0" fmla="#ppt_y-sin(pi*$)/81">
                                          <p:val>
                                            <p:fltVal val="0"/>
                                          </p:val>
                                        </p:tav>
                                        <p:tav tm="100000">
                                          <p:val>
                                            <p:fltVal val="1"/>
                                          </p:val>
                                        </p:tav>
                                      </p:tavLst>
                                    </p:anim>
                                    <p:animScale>
                                      <p:cBhvr>
                                        <p:cTn id="45" dur="13">
                                          <p:stCondLst>
                                            <p:cond delay="325"/>
                                          </p:stCondLst>
                                        </p:cTn>
                                        <p:tgtEl>
                                          <p:spTgt spid="18"/>
                                        </p:tgtEl>
                                      </p:cBhvr>
                                      <p:to x="100000" y="60000"/>
                                    </p:animScale>
                                    <p:animScale>
                                      <p:cBhvr>
                                        <p:cTn id="46" dur="83" decel="50000">
                                          <p:stCondLst>
                                            <p:cond delay="338"/>
                                          </p:stCondLst>
                                        </p:cTn>
                                        <p:tgtEl>
                                          <p:spTgt spid="18"/>
                                        </p:tgtEl>
                                      </p:cBhvr>
                                      <p:to x="100000" y="100000"/>
                                    </p:animScale>
                                    <p:animScale>
                                      <p:cBhvr>
                                        <p:cTn id="47" dur="13">
                                          <p:stCondLst>
                                            <p:cond delay="656"/>
                                          </p:stCondLst>
                                        </p:cTn>
                                        <p:tgtEl>
                                          <p:spTgt spid="18"/>
                                        </p:tgtEl>
                                      </p:cBhvr>
                                      <p:to x="100000" y="80000"/>
                                    </p:animScale>
                                    <p:animScale>
                                      <p:cBhvr>
                                        <p:cTn id="48" dur="83" decel="50000">
                                          <p:stCondLst>
                                            <p:cond delay="669"/>
                                          </p:stCondLst>
                                        </p:cTn>
                                        <p:tgtEl>
                                          <p:spTgt spid="18"/>
                                        </p:tgtEl>
                                      </p:cBhvr>
                                      <p:to x="100000" y="100000"/>
                                    </p:animScale>
                                    <p:animScale>
                                      <p:cBhvr>
                                        <p:cTn id="49" dur="13">
                                          <p:stCondLst>
                                            <p:cond delay="821"/>
                                          </p:stCondLst>
                                        </p:cTn>
                                        <p:tgtEl>
                                          <p:spTgt spid="18"/>
                                        </p:tgtEl>
                                      </p:cBhvr>
                                      <p:to x="100000" y="90000"/>
                                    </p:animScale>
                                    <p:animScale>
                                      <p:cBhvr>
                                        <p:cTn id="50" dur="83" decel="50000">
                                          <p:stCondLst>
                                            <p:cond delay="834"/>
                                          </p:stCondLst>
                                        </p:cTn>
                                        <p:tgtEl>
                                          <p:spTgt spid="18"/>
                                        </p:tgtEl>
                                      </p:cBhvr>
                                      <p:to x="100000" y="100000"/>
                                    </p:animScale>
                                    <p:animScale>
                                      <p:cBhvr>
                                        <p:cTn id="51" dur="13">
                                          <p:stCondLst>
                                            <p:cond delay="904"/>
                                          </p:stCondLst>
                                        </p:cTn>
                                        <p:tgtEl>
                                          <p:spTgt spid="18"/>
                                        </p:tgtEl>
                                      </p:cBhvr>
                                      <p:to x="100000" y="95000"/>
                                    </p:animScale>
                                    <p:animScale>
                                      <p:cBhvr>
                                        <p:cTn id="52" dur="83" decel="50000">
                                          <p:stCondLst>
                                            <p:cond delay="917"/>
                                          </p:stCondLst>
                                        </p:cTn>
                                        <p:tgtEl>
                                          <p:spTgt spid="18"/>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wipe(down)">
                                      <p:cBhvr>
                                        <p:cTn id="55" dur="290">
                                          <p:stCondLst>
                                            <p:cond delay="0"/>
                                          </p:stCondLst>
                                        </p:cTn>
                                        <p:tgtEl>
                                          <p:spTgt spid="30"/>
                                        </p:tgtEl>
                                      </p:cBhvr>
                                    </p:animEffect>
                                    <p:anim calcmode="lin" valueType="num">
                                      <p:cBhvr>
                                        <p:cTn id="56" dur="911" tmFilter="0,0; 0.14,0.36; 0.43,0.73; 0.71,0.91; 1.0,1.0">
                                          <p:stCondLst>
                                            <p:cond delay="0"/>
                                          </p:stCondLst>
                                        </p:cTn>
                                        <p:tgtEl>
                                          <p:spTgt spid="30"/>
                                        </p:tgtEl>
                                        <p:attrNameLst>
                                          <p:attrName>ppt_x</p:attrName>
                                        </p:attrNameLst>
                                      </p:cBhvr>
                                      <p:tavLst>
                                        <p:tav tm="0">
                                          <p:val>
                                            <p:strVal val="#ppt_x-0.25"/>
                                          </p:val>
                                        </p:tav>
                                        <p:tav tm="100000">
                                          <p:val>
                                            <p:strVal val="#ppt_x"/>
                                          </p:val>
                                        </p:tav>
                                      </p:tavLst>
                                    </p:anim>
                                    <p:anim calcmode="lin" valueType="num">
                                      <p:cBhvr>
                                        <p:cTn id="57" dur="332" tmFilter="0.0,0.0; 0.25,0.07; 0.50,0.2; 0.75,0.467; 1.0,1.0">
                                          <p:stCondLst>
                                            <p:cond delay="0"/>
                                          </p:stCondLst>
                                        </p:cTn>
                                        <p:tgtEl>
                                          <p:spTgt spid="30"/>
                                        </p:tgtEl>
                                        <p:attrNameLst>
                                          <p:attrName>ppt_y</p:attrName>
                                        </p:attrNameLst>
                                      </p:cBhvr>
                                      <p:tavLst>
                                        <p:tav tm="0" fmla="#ppt_y-sin(pi*$)/3">
                                          <p:val>
                                            <p:fltVal val="0.5"/>
                                          </p:val>
                                        </p:tav>
                                        <p:tav tm="100000">
                                          <p:val>
                                            <p:fltVal val="1"/>
                                          </p:val>
                                        </p:tav>
                                      </p:tavLst>
                                    </p:anim>
                                    <p:anim calcmode="lin" valueType="num">
                                      <p:cBhvr>
                                        <p:cTn id="58" dur="332" tmFilter="0, 0; 0.125,0.2665; 0.25,0.4; 0.375,0.465; 0.5,0.5;  0.625,0.535; 0.75,0.6; 0.875,0.7335; 1,1">
                                          <p:stCondLst>
                                            <p:cond delay="332"/>
                                          </p:stCondLst>
                                        </p:cTn>
                                        <p:tgtEl>
                                          <p:spTgt spid="30"/>
                                        </p:tgtEl>
                                        <p:attrNameLst>
                                          <p:attrName>ppt_y</p:attrName>
                                        </p:attrNameLst>
                                      </p:cBhvr>
                                      <p:tavLst>
                                        <p:tav tm="0" fmla="#ppt_y-sin(pi*$)/9">
                                          <p:val>
                                            <p:fltVal val="0"/>
                                          </p:val>
                                        </p:tav>
                                        <p:tav tm="100000">
                                          <p:val>
                                            <p:fltVal val="1"/>
                                          </p:val>
                                        </p:tav>
                                      </p:tavLst>
                                    </p:anim>
                                    <p:anim calcmode="lin" valueType="num">
                                      <p:cBhvr>
                                        <p:cTn id="59" dur="166" tmFilter="0, 0; 0.125,0.2665; 0.25,0.4; 0.375,0.465; 0.5,0.5;  0.625,0.535; 0.75,0.6; 0.875,0.7335; 1,1">
                                          <p:stCondLst>
                                            <p:cond delay="662"/>
                                          </p:stCondLst>
                                        </p:cTn>
                                        <p:tgtEl>
                                          <p:spTgt spid="30"/>
                                        </p:tgtEl>
                                        <p:attrNameLst>
                                          <p:attrName>ppt_y</p:attrName>
                                        </p:attrNameLst>
                                      </p:cBhvr>
                                      <p:tavLst>
                                        <p:tav tm="0" fmla="#ppt_y-sin(pi*$)/27">
                                          <p:val>
                                            <p:fltVal val="0"/>
                                          </p:val>
                                        </p:tav>
                                        <p:tav tm="100000">
                                          <p:val>
                                            <p:fltVal val="1"/>
                                          </p:val>
                                        </p:tav>
                                      </p:tavLst>
                                    </p:anim>
                                    <p:anim calcmode="lin" valueType="num">
                                      <p:cBhvr>
                                        <p:cTn id="60" dur="82" tmFilter="0, 0; 0.125,0.2665; 0.25,0.4; 0.375,0.465; 0.5,0.5;  0.625,0.535; 0.75,0.6; 0.875,0.7335; 1,1">
                                          <p:stCondLst>
                                            <p:cond delay="828"/>
                                          </p:stCondLst>
                                        </p:cTn>
                                        <p:tgtEl>
                                          <p:spTgt spid="30"/>
                                        </p:tgtEl>
                                        <p:attrNameLst>
                                          <p:attrName>ppt_y</p:attrName>
                                        </p:attrNameLst>
                                      </p:cBhvr>
                                      <p:tavLst>
                                        <p:tav tm="0" fmla="#ppt_y-sin(pi*$)/81">
                                          <p:val>
                                            <p:fltVal val="0"/>
                                          </p:val>
                                        </p:tav>
                                        <p:tav tm="100000">
                                          <p:val>
                                            <p:fltVal val="1"/>
                                          </p:val>
                                        </p:tav>
                                      </p:tavLst>
                                    </p:anim>
                                    <p:animScale>
                                      <p:cBhvr>
                                        <p:cTn id="61" dur="13">
                                          <p:stCondLst>
                                            <p:cond delay="325"/>
                                          </p:stCondLst>
                                        </p:cTn>
                                        <p:tgtEl>
                                          <p:spTgt spid="30"/>
                                        </p:tgtEl>
                                      </p:cBhvr>
                                      <p:to x="100000" y="60000"/>
                                    </p:animScale>
                                    <p:animScale>
                                      <p:cBhvr>
                                        <p:cTn id="62" dur="83" decel="50000">
                                          <p:stCondLst>
                                            <p:cond delay="338"/>
                                          </p:stCondLst>
                                        </p:cTn>
                                        <p:tgtEl>
                                          <p:spTgt spid="30"/>
                                        </p:tgtEl>
                                      </p:cBhvr>
                                      <p:to x="100000" y="100000"/>
                                    </p:animScale>
                                    <p:animScale>
                                      <p:cBhvr>
                                        <p:cTn id="63" dur="13">
                                          <p:stCondLst>
                                            <p:cond delay="656"/>
                                          </p:stCondLst>
                                        </p:cTn>
                                        <p:tgtEl>
                                          <p:spTgt spid="30"/>
                                        </p:tgtEl>
                                      </p:cBhvr>
                                      <p:to x="100000" y="80000"/>
                                    </p:animScale>
                                    <p:animScale>
                                      <p:cBhvr>
                                        <p:cTn id="64" dur="83" decel="50000">
                                          <p:stCondLst>
                                            <p:cond delay="669"/>
                                          </p:stCondLst>
                                        </p:cTn>
                                        <p:tgtEl>
                                          <p:spTgt spid="30"/>
                                        </p:tgtEl>
                                      </p:cBhvr>
                                      <p:to x="100000" y="100000"/>
                                    </p:animScale>
                                    <p:animScale>
                                      <p:cBhvr>
                                        <p:cTn id="65" dur="13">
                                          <p:stCondLst>
                                            <p:cond delay="821"/>
                                          </p:stCondLst>
                                        </p:cTn>
                                        <p:tgtEl>
                                          <p:spTgt spid="30"/>
                                        </p:tgtEl>
                                      </p:cBhvr>
                                      <p:to x="100000" y="90000"/>
                                    </p:animScale>
                                    <p:animScale>
                                      <p:cBhvr>
                                        <p:cTn id="66" dur="83" decel="50000">
                                          <p:stCondLst>
                                            <p:cond delay="834"/>
                                          </p:stCondLst>
                                        </p:cTn>
                                        <p:tgtEl>
                                          <p:spTgt spid="30"/>
                                        </p:tgtEl>
                                      </p:cBhvr>
                                      <p:to x="100000" y="100000"/>
                                    </p:animScale>
                                    <p:animScale>
                                      <p:cBhvr>
                                        <p:cTn id="67" dur="13">
                                          <p:stCondLst>
                                            <p:cond delay="904"/>
                                          </p:stCondLst>
                                        </p:cTn>
                                        <p:tgtEl>
                                          <p:spTgt spid="30"/>
                                        </p:tgtEl>
                                      </p:cBhvr>
                                      <p:to x="100000" y="95000"/>
                                    </p:animScale>
                                    <p:animScale>
                                      <p:cBhvr>
                                        <p:cTn id="68" dur="83" decel="50000">
                                          <p:stCondLst>
                                            <p:cond delay="917"/>
                                          </p:stCondLst>
                                        </p:cTn>
                                        <p:tgtEl>
                                          <p:spTgt spid="30"/>
                                        </p:tgtEl>
                                      </p:cBhvr>
                                      <p:to x="100000" y="100000"/>
                                    </p:animScale>
                                  </p:childTnLst>
                                </p:cTn>
                              </p:par>
                            </p:childTnLst>
                          </p:cTn>
                        </p:par>
                        <p:par>
                          <p:cTn id="69" fill="hold">
                            <p:stCondLst>
                              <p:cond delay="1000"/>
                            </p:stCondLst>
                            <p:childTnLst>
                              <p:par>
                                <p:cTn id="70" presetID="31" presetClass="entr" presetSubtype="0" fill="hold" nodeType="afterEffect">
                                  <p:stCondLst>
                                    <p:cond delay="0"/>
                                  </p:stCondLst>
                                  <p:childTnLst>
                                    <p:set>
                                      <p:cBhvr>
                                        <p:cTn id="71" dur="1" fill="hold">
                                          <p:stCondLst>
                                            <p:cond delay="0"/>
                                          </p:stCondLst>
                                        </p:cTn>
                                        <p:tgtEl>
                                          <p:spTgt spid="31"/>
                                        </p:tgtEl>
                                        <p:attrNameLst>
                                          <p:attrName>style.visibility</p:attrName>
                                        </p:attrNameLst>
                                      </p:cBhvr>
                                      <p:to>
                                        <p:strVal val="visible"/>
                                      </p:to>
                                    </p:set>
                                    <p:anim calcmode="lin" valueType="num">
                                      <p:cBhvr>
                                        <p:cTn id="72" dur="700" fill="hold"/>
                                        <p:tgtEl>
                                          <p:spTgt spid="31"/>
                                        </p:tgtEl>
                                        <p:attrNameLst>
                                          <p:attrName>ppt_w</p:attrName>
                                        </p:attrNameLst>
                                      </p:cBhvr>
                                      <p:tavLst>
                                        <p:tav tm="0">
                                          <p:val>
                                            <p:fltVal val="0"/>
                                          </p:val>
                                        </p:tav>
                                        <p:tav tm="100000">
                                          <p:val>
                                            <p:strVal val="#ppt_w"/>
                                          </p:val>
                                        </p:tav>
                                      </p:tavLst>
                                    </p:anim>
                                    <p:anim calcmode="lin" valueType="num">
                                      <p:cBhvr>
                                        <p:cTn id="73" dur="700" fill="hold"/>
                                        <p:tgtEl>
                                          <p:spTgt spid="31"/>
                                        </p:tgtEl>
                                        <p:attrNameLst>
                                          <p:attrName>ppt_h</p:attrName>
                                        </p:attrNameLst>
                                      </p:cBhvr>
                                      <p:tavLst>
                                        <p:tav tm="0">
                                          <p:val>
                                            <p:fltVal val="0"/>
                                          </p:val>
                                        </p:tav>
                                        <p:tav tm="100000">
                                          <p:val>
                                            <p:strVal val="#ppt_h"/>
                                          </p:val>
                                        </p:tav>
                                      </p:tavLst>
                                    </p:anim>
                                    <p:anim calcmode="lin" valueType="num">
                                      <p:cBhvr>
                                        <p:cTn id="74" dur="700" fill="hold"/>
                                        <p:tgtEl>
                                          <p:spTgt spid="31"/>
                                        </p:tgtEl>
                                        <p:attrNameLst>
                                          <p:attrName>style.rotation</p:attrName>
                                        </p:attrNameLst>
                                      </p:cBhvr>
                                      <p:tavLst>
                                        <p:tav tm="0">
                                          <p:val>
                                            <p:fltVal val="90"/>
                                          </p:val>
                                        </p:tav>
                                        <p:tav tm="100000">
                                          <p:val>
                                            <p:fltVal val="0"/>
                                          </p:val>
                                        </p:tav>
                                      </p:tavLst>
                                    </p:anim>
                                    <p:animEffect transition="in" filter="fade">
                                      <p:cBhvr>
                                        <p:cTn id="75" dur="700"/>
                                        <p:tgtEl>
                                          <p:spTgt spid="31"/>
                                        </p:tgtEl>
                                      </p:cBhvr>
                                    </p:animEffect>
                                  </p:childTnLst>
                                </p:cTn>
                              </p:par>
                            </p:childTnLst>
                          </p:cTn>
                        </p:par>
                        <p:par>
                          <p:cTn id="76" fill="hold">
                            <p:stCondLst>
                              <p:cond delay="2000"/>
                            </p:stCondLst>
                            <p:childTnLst>
                              <p:par>
                                <p:cTn id="77" presetID="26" presetClass="entr" presetSubtype="0" fill="hold" grpId="0" nodeType="afterEffect">
                                  <p:stCondLst>
                                    <p:cond delay="0"/>
                                  </p:stCondLst>
                                  <p:childTnLst>
                                    <p:set>
                                      <p:cBhvr>
                                        <p:cTn id="78" dur="1" fill="hold">
                                          <p:stCondLst>
                                            <p:cond delay="0"/>
                                          </p:stCondLst>
                                        </p:cTn>
                                        <p:tgtEl>
                                          <p:spTgt spid="19"/>
                                        </p:tgtEl>
                                        <p:attrNameLst>
                                          <p:attrName>style.visibility</p:attrName>
                                        </p:attrNameLst>
                                      </p:cBhvr>
                                      <p:to>
                                        <p:strVal val="visible"/>
                                      </p:to>
                                    </p:set>
                                    <p:animEffect transition="in" filter="wipe(down)">
                                      <p:cBhvr>
                                        <p:cTn id="79" dur="290">
                                          <p:stCondLst>
                                            <p:cond delay="0"/>
                                          </p:stCondLst>
                                        </p:cTn>
                                        <p:tgtEl>
                                          <p:spTgt spid="19"/>
                                        </p:tgtEl>
                                      </p:cBhvr>
                                    </p:animEffect>
                                    <p:anim calcmode="lin" valueType="num">
                                      <p:cBhvr>
                                        <p:cTn id="80" dur="911" tmFilter="0,0; 0.14,0.36; 0.43,0.73; 0.71,0.91; 1.0,1.0">
                                          <p:stCondLst>
                                            <p:cond delay="0"/>
                                          </p:stCondLst>
                                        </p:cTn>
                                        <p:tgtEl>
                                          <p:spTgt spid="19"/>
                                        </p:tgtEl>
                                        <p:attrNameLst>
                                          <p:attrName>ppt_x</p:attrName>
                                        </p:attrNameLst>
                                      </p:cBhvr>
                                      <p:tavLst>
                                        <p:tav tm="0">
                                          <p:val>
                                            <p:strVal val="#ppt_x-0.25"/>
                                          </p:val>
                                        </p:tav>
                                        <p:tav tm="100000">
                                          <p:val>
                                            <p:strVal val="#ppt_x"/>
                                          </p:val>
                                        </p:tav>
                                      </p:tavLst>
                                    </p:anim>
                                    <p:anim calcmode="lin" valueType="num">
                                      <p:cBhvr>
                                        <p:cTn id="81" dur="332" tmFilter="0.0,0.0; 0.25,0.07; 0.50,0.2; 0.75,0.467; 1.0,1.0">
                                          <p:stCondLst>
                                            <p:cond delay="0"/>
                                          </p:stCondLst>
                                        </p:cTn>
                                        <p:tgtEl>
                                          <p:spTgt spid="19"/>
                                        </p:tgtEl>
                                        <p:attrNameLst>
                                          <p:attrName>ppt_y</p:attrName>
                                        </p:attrNameLst>
                                      </p:cBhvr>
                                      <p:tavLst>
                                        <p:tav tm="0" fmla="#ppt_y-sin(pi*$)/3">
                                          <p:val>
                                            <p:fltVal val="0.5"/>
                                          </p:val>
                                        </p:tav>
                                        <p:tav tm="100000">
                                          <p:val>
                                            <p:fltVal val="1"/>
                                          </p:val>
                                        </p:tav>
                                      </p:tavLst>
                                    </p:anim>
                                    <p:anim calcmode="lin" valueType="num">
                                      <p:cBhvr>
                                        <p:cTn id="82" dur="332" tmFilter="0, 0; 0.125,0.2665; 0.25,0.4; 0.375,0.465; 0.5,0.5;  0.625,0.535; 0.75,0.6; 0.875,0.7335; 1,1">
                                          <p:stCondLst>
                                            <p:cond delay="332"/>
                                          </p:stCondLst>
                                        </p:cTn>
                                        <p:tgtEl>
                                          <p:spTgt spid="19"/>
                                        </p:tgtEl>
                                        <p:attrNameLst>
                                          <p:attrName>ppt_y</p:attrName>
                                        </p:attrNameLst>
                                      </p:cBhvr>
                                      <p:tavLst>
                                        <p:tav tm="0" fmla="#ppt_y-sin(pi*$)/9">
                                          <p:val>
                                            <p:fltVal val="0"/>
                                          </p:val>
                                        </p:tav>
                                        <p:tav tm="100000">
                                          <p:val>
                                            <p:fltVal val="1"/>
                                          </p:val>
                                        </p:tav>
                                      </p:tavLst>
                                    </p:anim>
                                    <p:anim calcmode="lin" valueType="num">
                                      <p:cBhvr>
                                        <p:cTn id="83" dur="166" tmFilter="0, 0; 0.125,0.2665; 0.25,0.4; 0.375,0.465; 0.5,0.5;  0.625,0.535; 0.75,0.6; 0.875,0.7335; 1,1">
                                          <p:stCondLst>
                                            <p:cond delay="662"/>
                                          </p:stCondLst>
                                        </p:cTn>
                                        <p:tgtEl>
                                          <p:spTgt spid="19"/>
                                        </p:tgtEl>
                                        <p:attrNameLst>
                                          <p:attrName>ppt_y</p:attrName>
                                        </p:attrNameLst>
                                      </p:cBhvr>
                                      <p:tavLst>
                                        <p:tav tm="0" fmla="#ppt_y-sin(pi*$)/27">
                                          <p:val>
                                            <p:fltVal val="0"/>
                                          </p:val>
                                        </p:tav>
                                        <p:tav tm="100000">
                                          <p:val>
                                            <p:fltVal val="1"/>
                                          </p:val>
                                        </p:tav>
                                      </p:tavLst>
                                    </p:anim>
                                    <p:anim calcmode="lin" valueType="num">
                                      <p:cBhvr>
                                        <p:cTn id="84" dur="82" tmFilter="0, 0; 0.125,0.2665; 0.25,0.4; 0.375,0.465; 0.5,0.5;  0.625,0.535; 0.75,0.6; 0.875,0.7335; 1,1">
                                          <p:stCondLst>
                                            <p:cond delay="828"/>
                                          </p:stCondLst>
                                        </p:cTn>
                                        <p:tgtEl>
                                          <p:spTgt spid="19"/>
                                        </p:tgtEl>
                                        <p:attrNameLst>
                                          <p:attrName>ppt_y</p:attrName>
                                        </p:attrNameLst>
                                      </p:cBhvr>
                                      <p:tavLst>
                                        <p:tav tm="0" fmla="#ppt_y-sin(pi*$)/81">
                                          <p:val>
                                            <p:fltVal val="0"/>
                                          </p:val>
                                        </p:tav>
                                        <p:tav tm="100000">
                                          <p:val>
                                            <p:fltVal val="1"/>
                                          </p:val>
                                        </p:tav>
                                      </p:tavLst>
                                    </p:anim>
                                    <p:animScale>
                                      <p:cBhvr>
                                        <p:cTn id="85" dur="13">
                                          <p:stCondLst>
                                            <p:cond delay="325"/>
                                          </p:stCondLst>
                                        </p:cTn>
                                        <p:tgtEl>
                                          <p:spTgt spid="19"/>
                                        </p:tgtEl>
                                      </p:cBhvr>
                                      <p:to x="100000" y="60000"/>
                                    </p:animScale>
                                    <p:animScale>
                                      <p:cBhvr>
                                        <p:cTn id="86" dur="83" decel="50000">
                                          <p:stCondLst>
                                            <p:cond delay="338"/>
                                          </p:stCondLst>
                                        </p:cTn>
                                        <p:tgtEl>
                                          <p:spTgt spid="19"/>
                                        </p:tgtEl>
                                      </p:cBhvr>
                                      <p:to x="100000" y="100000"/>
                                    </p:animScale>
                                    <p:animScale>
                                      <p:cBhvr>
                                        <p:cTn id="87" dur="13">
                                          <p:stCondLst>
                                            <p:cond delay="656"/>
                                          </p:stCondLst>
                                        </p:cTn>
                                        <p:tgtEl>
                                          <p:spTgt spid="19"/>
                                        </p:tgtEl>
                                      </p:cBhvr>
                                      <p:to x="100000" y="80000"/>
                                    </p:animScale>
                                    <p:animScale>
                                      <p:cBhvr>
                                        <p:cTn id="88" dur="83" decel="50000">
                                          <p:stCondLst>
                                            <p:cond delay="669"/>
                                          </p:stCondLst>
                                        </p:cTn>
                                        <p:tgtEl>
                                          <p:spTgt spid="19"/>
                                        </p:tgtEl>
                                      </p:cBhvr>
                                      <p:to x="100000" y="100000"/>
                                    </p:animScale>
                                    <p:animScale>
                                      <p:cBhvr>
                                        <p:cTn id="89" dur="13">
                                          <p:stCondLst>
                                            <p:cond delay="821"/>
                                          </p:stCondLst>
                                        </p:cTn>
                                        <p:tgtEl>
                                          <p:spTgt spid="19"/>
                                        </p:tgtEl>
                                      </p:cBhvr>
                                      <p:to x="100000" y="90000"/>
                                    </p:animScale>
                                    <p:animScale>
                                      <p:cBhvr>
                                        <p:cTn id="90" dur="83" decel="50000">
                                          <p:stCondLst>
                                            <p:cond delay="834"/>
                                          </p:stCondLst>
                                        </p:cTn>
                                        <p:tgtEl>
                                          <p:spTgt spid="19"/>
                                        </p:tgtEl>
                                      </p:cBhvr>
                                      <p:to x="100000" y="100000"/>
                                    </p:animScale>
                                    <p:animScale>
                                      <p:cBhvr>
                                        <p:cTn id="91" dur="13">
                                          <p:stCondLst>
                                            <p:cond delay="904"/>
                                          </p:stCondLst>
                                        </p:cTn>
                                        <p:tgtEl>
                                          <p:spTgt spid="19"/>
                                        </p:tgtEl>
                                      </p:cBhvr>
                                      <p:to x="100000" y="95000"/>
                                    </p:animScale>
                                    <p:animScale>
                                      <p:cBhvr>
                                        <p:cTn id="92" dur="83" decel="50000">
                                          <p:stCondLst>
                                            <p:cond delay="917"/>
                                          </p:stCondLst>
                                        </p:cTn>
                                        <p:tgtEl>
                                          <p:spTgt spid="19"/>
                                        </p:tgtEl>
                                      </p:cBhvr>
                                      <p:to x="100000" y="100000"/>
                                    </p:animScale>
                                  </p:childTnLst>
                                </p:cTn>
                              </p:par>
                              <p:par>
                                <p:cTn id="93" presetID="26" presetClass="entr" presetSubtype="0" fill="hold" grpId="0" nodeType="withEffect">
                                  <p:stCondLst>
                                    <p:cond delay="0"/>
                                  </p:stCondLst>
                                  <p:childTnLst>
                                    <p:set>
                                      <p:cBhvr>
                                        <p:cTn id="94" dur="1" fill="hold">
                                          <p:stCondLst>
                                            <p:cond delay="0"/>
                                          </p:stCondLst>
                                        </p:cTn>
                                        <p:tgtEl>
                                          <p:spTgt spid="22"/>
                                        </p:tgtEl>
                                        <p:attrNameLst>
                                          <p:attrName>style.visibility</p:attrName>
                                        </p:attrNameLst>
                                      </p:cBhvr>
                                      <p:to>
                                        <p:strVal val="visible"/>
                                      </p:to>
                                    </p:set>
                                    <p:animEffect transition="in" filter="wipe(down)">
                                      <p:cBhvr>
                                        <p:cTn id="95" dur="290">
                                          <p:stCondLst>
                                            <p:cond delay="0"/>
                                          </p:stCondLst>
                                        </p:cTn>
                                        <p:tgtEl>
                                          <p:spTgt spid="22"/>
                                        </p:tgtEl>
                                      </p:cBhvr>
                                    </p:animEffect>
                                    <p:anim calcmode="lin" valueType="num">
                                      <p:cBhvr>
                                        <p:cTn id="96" dur="911"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97" dur="332"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98" dur="332" tmFilter="0, 0; 0.125,0.2665; 0.25,0.4; 0.375,0.465; 0.5,0.5;  0.625,0.535; 0.75,0.6; 0.875,0.7335; 1,1">
                                          <p:stCondLst>
                                            <p:cond delay="332"/>
                                          </p:stCondLst>
                                        </p:cTn>
                                        <p:tgtEl>
                                          <p:spTgt spid="22"/>
                                        </p:tgtEl>
                                        <p:attrNameLst>
                                          <p:attrName>ppt_y</p:attrName>
                                        </p:attrNameLst>
                                      </p:cBhvr>
                                      <p:tavLst>
                                        <p:tav tm="0" fmla="#ppt_y-sin(pi*$)/9">
                                          <p:val>
                                            <p:fltVal val="0"/>
                                          </p:val>
                                        </p:tav>
                                        <p:tav tm="100000">
                                          <p:val>
                                            <p:fltVal val="1"/>
                                          </p:val>
                                        </p:tav>
                                      </p:tavLst>
                                    </p:anim>
                                    <p:anim calcmode="lin" valueType="num">
                                      <p:cBhvr>
                                        <p:cTn id="99" dur="166" tmFilter="0, 0; 0.125,0.2665; 0.25,0.4; 0.375,0.465; 0.5,0.5;  0.625,0.535; 0.75,0.6; 0.875,0.7335; 1,1">
                                          <p:stCondLst>
                                            <p:cond delay="662"/>
                                          </p:stCondLst>
                                        </p:cTn>
                                        <p:tgtEl>
                                          <p:spTgt spid="22"/>
                                        </p:tgtEl>
                                        <p:attrNameLst>
                                          <p:attrName>ppt_y</p:attrName>
                                        </p:attrNameLst>
                                      </p:cBhvr>
                                      <p:tavLst>
                                        <p:tav tm="0" fmla="#ppt_y-sin(pi*$)/27">
                                          <p:val>
                                            <p:fltVal val="0"/>
                                          </p:val>
                                        </p:tav>
                                        <p:tav tm="100000">
                                          <p:val>
                                            <p:fltVal val="1"/>
                                          </p:val>
                                        </p:tav>
                                      </p:tavLst>
                                    </p:anim>
                                    <p:anim calcmode="lin" valueType="num">
                                      <p:cBhvr>
                                        <p:cTn id="100" dur="82" tmFilter="0, 0; 0.125,0.2665; 0.25,0.4; 0.375,0.465; 0.5,0.5;  0.625,0.535; 0.75,0.6; 0.875,0.7335; 1,1">
                                          <p:stCondLst>
                                            <p:cond delay="828"/>
                                          </p:stCondLst>
                                        </p:cTn>
                                        <p:tgtEl>
                                          <p:spTgt spid="22"/>
                                        </p:tgtEl>
                                        <p:attrNameLst>
                                          <p:attrName>ppt_y</p:attrName>
                                        </p:attrNameLst>
                                      </p:cBhvr>
                                      <p:tavLst>
                                        <p:tav tm="0" fmla="#ppt_y-sin(pi*$)/81">
                                          <p:val>
                                            <p:fltVal val="0"/>
                                          </p:val>
                                        </p:tav>
                                        <p:tav tm="100000">
                                          <p:val>
                                            <p:fltVal val="1"/>
                                          </p:val>
                                        </p:tav>
                                      </p:tavLst>
                                    </p:anim>
                                    <p:animScale>
                                      <p:cBhvr>
                                        <p:cTn id="101" dur="13">
                                          <p:stCondLst>
                                            <p:cond delay="325"/>
                                          </p:stCondLst>
                                        </p:cTn>
                                        <p:tgtEl>
                                          <p:spTgt spid="22"/>
                                        </p:tgtEl>
                                      </p:cBhvr>
                                      <p:to x="100000" y="60000"/>
                                    </p:animScale>
                                    <p:animScale>
                                      <p:cBhvr>
                                        <p:cTn id="102" dur="83" decel="50000">
                                          <p:stCondLst>
                                            <p:cond delay="338"/>
                                          </p:stCondLst>
                                        </p:cTn>
                                        <p:tgtEl>
                                          <p:spTgt spid="22"/>
                                        </p:tgtEl>
                                      </p:cBhvr>
                                      <p:to x="100000" y="100000"/>
                                    </p:animScale>
                                    <p:animScale>
                                      <p:cBhvr>
                                        <p:cTn id="103" dur="13">
                                          <p:stCondLst>
                                            <p:cond delay="656"/>
                                          </p:stCondLst>
                                        </p:cTn>
                                        <p:tgtEl>
                                          <p:spTgt spid="22"/>
                                        </p:tgtEl>
                                      </p:cBhvr>
                                      <p:to x="100000" y="80000"/>
                                    </p:animScale>
                                    <p:animScale>
                                      <p:cBhvr>
                                        <p:cTn id="104" dur="83" decel="50000">
                                          <p:stCondLst>
                                            <p:cond delay="669"/>
                                          </p:stCondLst>
                                        </p:cTn>
                                        <p:tgtEl>
                                          <p:spTgt spid="22"/>
                                        </p:tgtEl>
                                      </p:cBhvr>
                                      <p:to x="100000" y="100000"/>
                                    </p:animScale>
                                    <p:animScale>
                                      <p:cBhvr>
                                        <p:cTn id="105" dur="13">
                                          <p:stCondLst>
                                            <p:cond delay="821"/>
                                          </p:stCondLst>
                                        </p:cTn>
                                        <p:tgtEl>
                                          <p:spTgt spid="22"/>
                                        </p:tgtEl>
                                      </p:cBhvr>
                                      <p:to x="100000" y="90000"/>
                                    </p:animScale>
                                    <p:animScale>
                                      <p:cBhvr>
                                        <p:cTn id="106" dur="83" decel="50000">
                                          <p:stCondLst>
                                            <p:cond delay="834"/>
                                          </p:stCondLst>
                                        </p:cTn>
                                        <p:tgtEl>
                                          <p:spTgt spid="22"/>
                                        </p:tgtEl>
                                      </p:cBhvr>
                                      <p:to x="100000" y="100000"/>
                                    </p:animScale>
                                    <p:animScale>
                                      <p:cBhvr>
                                        <p:cTn id="107" dur="13">
                                          <p:stCondLst>
                                            <p:cond delay="904"/>
                                          </p:stCondLst>
                                        </p:cTn>
                                        <p:tgtEl>
                                          <p:spTgt spid="22"/>
                                        </p:tgtEl>
                                      </p:cBhvr>
                                      <p:to x="100000" y="95000"/>
                                    </p:animScale>
                                    <p:animScale>
                                      <p:cBhvr>
                                        <p:cTn id="108" dur="83" decel="50000">
                                          <p:stCondLst>
                                            <p:cond delay="917"/>
                                          </p:stCondLst>
                                        </p:cTn>
                                        <p:tgtEl>
                                          <p:spTgt spid="22"/>
                                        </p:tgtEl>
                                      </p:cBhvr>
                                      <p:to x="100000" y="100000"/>
                                    </p:animScale>
                                  </p:childTnLst>
                                </p:cTn>
                              </p:par>
                              <p:par>
                                <p:cTn id="109" presetID="26" presetClass="entr" presetSubtype="0" fill="hold" grpId="0" nodeType="withEffect">
                                  <p:stCondLst>
                                    <p:cond delay="0"/>
                                  </p:stCondLst>
                                  <p:childTnLst>
                                    <p:set>
                                      <p:cBhvr>
                                        <p:cTn id="110" dur="1" fill="hold">
                                          <p:stCondLst>
                                            <p:cond delay="0"/>
                                          </p:stCondLst>
                                        </p:cTn>
                                        <p:tgtEl>
                                          <p:spTgt spid="49"/>
                                        </p:tgtEl>
                                        <p:attrNameLst>
                                          <p:attrName>style.visibility</p:attrName>
                                        </p:attrNameLst>
                                      </p:cBhvr>
                                      <p:to>
                                        <p:strVal val="visible"/>
                                      </p:to>
                                    </p:set>
                                    <p:animEffect transition="in" filter="wipe(down)">
                                      <p:cBhvr>
                                        <p:cTn id="111" dur="290">
                                          <p:stCondLst>
                                            <p:cond delay="0"/>
                                          </p:stCondLst>
                                        </p:cTn>
                                        <p:tgtEl>
                                          <p:spTgt spid="49"/>
                                        </p:tgtEl>
                                      </p:cBhvr>
                                    </p:animEffect>
                                    <p:anim calcmode="lin" valueType="num">
                                      <p:cBhvr>
                                        <p:cTn id="112" dur="911" tmFilter="0,0; 0.14,0.36; 0.43,0.73; 0.71,0.91; 1.0,1.0">
                                          <p:stCondLst>
                                            <p:cond delay="0"/>
                                          </p:stCondLst>
                                        </p:cTn>
                                        <p:tgtEl>
                                          <p:spTgt spid="49"/>
                                        </p:tgtEl>
                                        <p:attrNameLst>
                                          <p:attrName>ppt_x</p:attrName>
                                        </p:attrNameLst>
                                      </p:cBhvr>
                                      <p:tavLst>
                                        <p:tav tm="0">
                                          <p:val>
                                            <p:strVal val="#ppt_x-0.25"/>
                                          </p:val>
                                        </p:tav>
                                        <p:tav tm="100000">
                                          <p:val>
                                            <p:strVal val="#ppt_x"/>
                                          </p:val>
                                        </p:tav>
                                      </p:tavLst>
                                    </p:anim>
                                    <p:anim calcmode="lin" valueType="num">
                                      <p:cBhvr>
                                        <p:cTn id="113" dur="332" tmFilter="0.0,0.0; 0.25,0.07; 0.50,0.2; 0.75,0.467; 1.0,1.0">
                                          <p:stCondLst>
                                            <p:cond delay="0"/>
                                          </p:stCondLst>
                                        </p:cTn>
                                        <p:tgtEl>
                                          <p:spTgt spid="49"/>
                                        </p:tgtEl>
                                        <p:attrNameLst>
                                          <p:attrName>ppt_y</p:attrName>
                                        </p:attrNameLst>
                                      </p:cBhvr>
                                      <p:tavLst>
                                        <p:tav tm="0" fmla="#ppt_y-sin(pi*$)/3">
                                          <p:val>
                                            <p:fltVal val="0.5"/>
                                          </p:val>
                                        </p:tav>
                                        <p:tav tm="100000">
                                          <p:val>
                                            <p:fltVal val="1"/>
                                          </p:val>
                                        </p:tav>
                                      </p:tavLst>
                                    </p:anim>
                                    <p:anim calcmode="lin" valueType="num">
                                      <p:cBhvr>
                                        <p:cTn id="114" dur="332" tmFilter="0, 0; 0.125,0.2665; 0.25,0.4; 0.375,0.465; 0.5,0.5;  0.625,0.535; 0.75,0.6; 0.875,0.7335; 1,1">
                                          <p:stCondLst>
                                            <p:cond delay="332"/>
                                          </p:stCondLst>
                                        </p:cTn>
                                        <p:tgtEl>
                                          <p:spTgt spid="49"/>
                                        </p:tgtEl>
                                        <p:attrNameLst>
                                          <p:attrName>ppt_y</p:attrName>
                                        </p:attrNameLst>
                                      </p:cBhvr>
                                      <p:tavLst>
                                        <p:tav tm="0" fmla="#ppt_y-sin(pi*$)/9">
                                          <p:val>
                                            <p:fltVal val="0"/>
                                          </p:val>
                                        </p:tav>
                                        <p:tav tm="100000">
                                          <p:val>
                                            <p:fltVal val="1"/>
                                          </p:val>
                                        </p:tav>
                                      </p:tavLst>
                                    </p:anim>
                                    <p:anim calcmode="lin" valueType="num">
                                      <p:cBhvr>
                                        <p:cTn id="115" dur="166" tmFilter="0, 0; 0.125,0.2665; 0.25,0.4; 0.375,0.465; 0.5,0.5;  0.625,0.535; 0.75,0.6; 0.875,0.7335; 1,1">
                                          <p:stCondLst>
                                            <p:cond delay="662"/>
                                          </p:stCondLst>
                                        </p:cTn>
                                        <p:tgtEl>
                                          <p:spTgt spid="49"/>
                                        </p:tgtEl>
                                        <p:attrNameLst>
                                          <p:attrName>ppt_y</p:attrName>
                                        </p:attrNameLst>
                                      </p:cBhvr>
                                      <p:tavLst>
                                        <p:tav tm="0" fmla="#ppt_y-sin(pi*$)/27">
                                          <p:val>
                                            <p:fltVal val="0"/>
                                          </p:val>
                                        </p:tav>
                                        <p:tav tm="100000">
                                          <p:val>
                                            <p:fltVal val="1"/>
                                          </p:val>
                                        </p:tav>
                                      </p:tavLst>
                                    </p:anim>
                                    <p:anim calcmode="lin" valueType="num">
                                      <p:cBhvr>
                                        <p:cTn id="116" dur="82" tmFilter="0, 0; 0.125,0.2665; 0.25,0.4; 0.375,0.465; 0.5,0.5;  0.625,0.535; 0.75,0.6; 0.875,0.7335; 1,1">
                                          <p:stCondLst>
                                            <p:cond delay="828"/>
                                          </p:stCondLst>
                                        </p:cTn>
                                        <p:tgtEl>
                                          <p:spTgt spid="49"/>
                                        </p:tgtEl>
                                        <p:attrNameLst>
                                          <p:attrName>ppt_y</p:attrName>
                                        </p:attrNameLst>
                                      </p:cBhvr>
                                      <p:tavLst>
                                        <p:tav tm="0" fmla="#ppt_y-sin(pi*$)/81">
                                          <p:val>
                                            <p:fltVal val="0"/>
                                          </p:val>
                                        </p:tav>
                                        <p:tav tm="100000">
                                          <p:val>
                                            <p:fltVal val="1"/>
                                          </p:val>
                                        </p:tav>
                                      </p:tavLst>
                                    </p:anim>
                                    <p:animScale>
                                      <p:cBhvr>
                                        <p:cTn id="117" dur="13">
                                          <p:stCondLst>
                                            <p:cond delay="325"/>
                                          </p:stCondLst>
                                        </p:cTn>
                                        <p:tgtEl>
                                          <p:spTgt spid="49"/>
                                        </p:tgtEl>
                                      </p:cBhvr>
                                      <p:to x="100000" y="60000"/>
                                    </p:animScale>
                                    <p:animScale>
                                      <p:cBhvr>
                                        <p:cTn id="118" dur="83" decel="50000">
                                          <p:stCondLst>
                                            <p:cond delay="338"/>
                                          </p:stCondLst>
                                        </p:cTn>
                                        <p:tgtEl>
                                          <p:spTgt spid="49"/>
                                        </p:tgtEl>
                                      </p:cBhvr>
                                      <p:to x="100000" y="100000"/>
                                    </p:animScale>
                                    <p:animScale>
                                      <p:cBhvr>
                                        <p:cTn id="119" dur="13">
                                          <p:stCondLst>
                                            <p:cond delay="656"/>
                                          </p:stCondLst>
                                        </p:cTn>
                                        <p:tgtEl>
                                          <p:spTgt spid="49"/>
                                        </p:tgtEl>
                                      </p:cBhvr>
                                      <p:to x="100000" y="80000"/>
                                    </p:animScale>
                                    <p:animScale>
                                      <p:cBhvr>
                                        <p:cTn id="120" dur="83" decel="50000">
                                          <p:stCondLst>
                                            <p:cond delay="669"/>
                                          </p:stCondLst>
                                        </p:cTn>
                                        <p:tgtEl>
                                          <p:spTgt spid="49"/>
                                        </p:tgtEl>
                                      </p:cBhvr>
                                      <p:to x="100000" y="100000"/>
                                    </p:animScale>
                                    <p:animScale>
                                      <p:cBhvr>
                                        <p:cTn id="121" dur="13">
                                          <p:stCondLst>
                                            <p:cond delay="821"/>
                                          </p:stCondLst>
                                        </p:cTn>
                                        <p:tgtEl>
                                          <p:spTgt spid="49"/>
                                        </p:tgtEl>
                                      </p:cBhvr>
                                      <p:to x="100000" y="90000"/>
                                    </p:animScale>
                                    <p:animScale>
                                      <p:cBhvr>
                                        <p:cTn id="122" dur="83" decel="50000">
                                          <p:stCondLst>
                                            <p:cond delay="834"/>
                                          </p:stCondLst>
                                        </p:cTn>
                                        <p:tgtEl>
                                          <p:spTgt spid="49"/>
                                        </p:tgtEl>
                                      </p:cBhvr>
                                      <p:to x="100000" y="100000"/>
                                    </p:animScale>
                                    <p:animScale>
                                      <p:cBhvr>
                                        <p:cTn id="123" dur="13">
                                          <p:stCondLst>
                                            <p:cond delay="904"/>
                                          </p:stCondLst>
                                        </p:cTn>
                                        <p:tgtEl>
                                          <p:spTgt spid="49"/>
                                        </p:tgtEl>
                                      </p:cBhvr>
                                      <p:to x="100000" y="95000"/>
                                    </p:animScale>
                                    <p:animScale>
                                      <p:cBhvr>
                                        <p:cTn id="124" dur="83" decel="50000">
                                          <p:stCondLst>
                                            <p:cond delay="917"/>
                                          </p:stCondLst>
                                        </p:cTn>
                                        <p:tgtEl>
                                          <p:spTgt spid="49"/>
                                        </p:tgtEl>
                                      </p:cBhvr>
                                      <p:to x="100000" y="100000"/>
                                    </p:animScale>
                                  </p:childTnLst>
                                </p:cTn>
                              </p:par>
                              <p:par>
                                <p:cTn id="125" presetID="26" presetClass="entr" presetSubtype="0" fill="hold" grpId="0" nodeType="withEffect">
                                  <p:stCondLst>
                                    <p:cond delay="0"/>
                                  </p:stCondLst>
                                  <p:childTnLst>
                                    <p:set>
                                      <p:cBhvr>
                                        <p:cTn id="126" dur="1" fill="hold">
                                          <p:stCondLst>
                                            <p:cond delay="0"/>
                                          </p:stCondLst>
                                        </p:cTn>
                                        <p:tgtEl>
                                          <p:spTgt spid="24"/>
                                        </p:tgtEl>
                                        <p:attrNameLst>
                                          <p:attrName>style.visibility</p:attrName>
                                        </p:attrNameLst>
                                      </p:cBhvr>
                                      <p:to>
                                        <p:strVal val="visible"/>
                                      </p:to>
                                    </p:set>
                                    <p:animEffect transition="in" filter="wipe(down)">
                                      <p:cBhvr>
                                        <p:cTn id="127" dur="290">
                                          <p:stCondLst>
                                            <p:cond delay="0"/>
                                          </p:stCondLst>
                                        </p:cTn>
                                        <p:tgtEl>
                                          <p:spTgt spid="24"/>
                                        </p:tgtEl>
                                      </p:cBhvr>
                                    </p:animEffect>
                                    <p:anim calcmode="lin" valueType="num">
                                      <p:cBhvr>
                                        <p:cTn id="128" dur="911" tmFilter="0,0; 0.14,0.36; 0.43,0.73; 0.71,0.91; 1.0,1.0">
                                          <p:stCondLst>
                                            <p:cond delay="0"/>
                                          </p:stCondLst>
                                        </p:cTn>
                                        <p:tgtEl>
                                          <p:spTgt spid="24"/>
                                        </p:tgtEl>
                                        <p:attrNameLst>
                                          <p:attrName>ppt_x</p:attrName>
                                        </p:attrNameLst>
                                      </p:cBhvr>
                                      <p:tavLst>
                                        <p:tav tm="0">
                                          <p:val>
                                            <p:strVal val="#ppt_x-0.25"/>
                                          </p:val>
                                        </p:tav>
                                        <p:tav tm="100000">
                                          <p:val>
                                            <p:strVal val="#ppt_x"/>
                                          </p:val>
                                        </p:tav>
                                      </p:tavLst>
                                    </p:anim>
                                    <p:anim calcmode="lin" valueType="num">
                                      <p:cBhvr>
                                        <p:cTn id="129" dur="332" tmFilter="0.0,0.0; 0.25,0.07; 0.50,0.2; 0.75,0.467; 1.0,1.0">
                                          <p:stCondLst>
                                            <p:cond delay="0"/>
                                          </p:stCondLst>
                                        </p:cTn>
                                        <p:tgtEl>
                                          <p:spTgt spid="24"/>
                                        </p:tgtEl>
                                        <p:attrNameLst>
                                          <p:attrName>ppt_y</p:attrName>
                                        </p:attrNameLst>
                                      </p:cBhvr>
                                      <p:tavLst>
                                        <p:tav tm="0" fmla="#ppt_y-sin(pi*$)/3">
                                          <p:val>
                                            <p:fltVal val="0.5"/>
                                          </p:val>
                                        </p:tav>
                                        <p:tav tm="100000">
                                          <p:val>
                                            <p:fltVal val="1"/>
                                          </p:val>
                                        </p:tav>
                                      </p:tavLst>
                                    </p:anim>
                                    <p:anim calcmode="lin" valueType="num">
                                      <p:cBhvr>
                                        <p:cTn id="130" dur="332" tmFilter="0, 0; 0.125,0.2665; 0.25,0.4; 0.375,0.465; 0.5,0.5;  0.625,0.535; 0.75,0.6; 0.875,0.7335; 1,1">
                                          <p:stCondLst>
                                            <p:cond delay="332"/>
                                          </p:stCondLst>
                                        </p:cTn>
                                        <p:tgtEl>
                                          <p:spTgt spid="24"/>
                                        </p:tgtEl>
                                        <p:attrNameLst>
                                          <p:attrName>ppt_y</p:attrName>
                                        </p:attrNameLst>
                                      </p:cBhvr>
                                      <p:tavLst>
                                        <p:tav tm="0" fmla="#ppt_y-sin(pi*$)/9">
                                          <p:val>
                                            <p:fltVal val="0"/>
                                          </p:val>
                                        </p:tav>
                                        <p:tav tm="100000">
                                          <p:val>
                                            <p:fltVal val="1"/>
                                          </p:val>
                                        </p:tav>
                                      </p:tavLst>
                                    </p:anim>
                                    <p:anim calcmode="lin" valueType="num">
                                      <p:cBhvr>
                                        <p:cTn id="131" dur="166" tmFilter="0, 0; 0.125,0.2665; 0.25,0.4; 0.375,0.465; 0.5,0.5;  0.625,0.535; 0.75,0.6; 0.875,0.7335; 1,1">
                                          <p:stCondLst>
                                            <p:cond delay="662"/>
                                          </p:stCondLst>
                                        </p:cTn>
                                        <p:tgtEl>
                                          <p:spTgt spid="24"/>
                                        </p:tgtEl>
                                        <p:attrNameLst>
                                          <p:attrName>ppt_y</p:attrName>
                                        </p:attrNameLst>
                                      </p:cBhvr>
                                      <p:tavLst>
                                        <p:tav tm="0" fmla="#ppt_y-sin(pi*$)/27">
                                          <p:val>
                                            <p:fltVal val="0"/>
                                          </p:val>
                                        </p:tav>
                                        <p:tav tm="100000">
                                          <p:val>
                                            <p:fltVal val="1"/>
                                          </p:val>
                                        </p:tav>
                                      </p:tavLst>
                                    </p:anim>
                                    <p:anim calcmode="lin" valueType="num">
                                      <p:cBhvr>
                                        <p:cTn id="132" dur="82" tmFilter="0, 0; 0.125,0.2665; 0.25,0.4; 0.375,0.465; 0.5,0.5;  0.625,0.535; 0.75,0.6; 0.875,0.7335; 1,1">
                                          <p:stCondLst>
                                            <p:cond delay="828"/>
                                          </p:stCondLst>
                                        </p:cTn>
                                        <p:tgtEl>
                                          <p:spTgt spid="24"/>
                                        </p:tgtEl>
                                        <p:attrNameLst>
                                          <p:attrName>ppt_y</p:attrName>
                                        </p:attrNameLst>
                                      </p:cBhvr>
                                      <p:tavLst>
                                        <p:tav tm="0" fmla="#ppt_y-sin(pi*$)/81">
                                          <p:val>
                                            <p:fltVal val="0"/>
                                          </p:val>
                                        </p:tav>
                                        <p:tav tm="100000">
                                          <p:val>
                                            <p:fltVal val="1"/>
                                          </p:val>
                                        </p:tav>
                                      </p:tavLst>
                                    </p:anim>
                                    <p:animScale>
                                      <p:cBhvr>
                                        <p:cTn id="133" dur="13">
                                          <p:stCondLst>
                                            <p:cond delay="325"/>
                                          </p:stCondLst>
                                        </p:cTn>
                                        <p:tgtEl>
                                          <p:spTgt spid="24"/>
                                        </p:tgtEl>
                                      </p:cBhvr>
                                      <p:to x="100000" y="60000"/>
                                    </p:animScale>
                                    <p:animScale>
                                      <p:cBhvr>
                                        <p:cTn id="134" dur="83" decel="50000">
                                          <p:stCondLst>
                                            <p:cond delay="338"/>
                                          </p:stCondLst>
                                        </p:cTn>
                                        <p:tgtEl>
                                          <p:spTgt spid="24"/>
                                        </p:tgtEl>
                                      </p:cBhvr>
                                      <p:to x="100000" y="100000"/>
                                    </p:animScale>
                                    <p:animScale>
                                      <p:cBhvr>
                                        <p:cTn id="135" dur="13">
                                          <p:stCondLst>
                                            <p:cond delay="656"/>
                                          </p:stCondLst>
                                        </p:cTn>
                                        <p:tgtEl>
                                          <p:spTgt spid="24"/>
                                        </p:tgtEl>
                                      </p:cBhvr>
                                      <p:to x="100000" y="80000"/>
                                    </p:animScale>
                                    <p:animScale>
                                      <p:cBhvr>
                                        <p:cTn id="136" dur="83" decel="50000">
                                          <p:stCondLst>
                                            <p:cond delay="669"/>
                                          </p:stCondLst>
                                        </p:cTn>
                                        <p:tgtEl>
                                          <p:spTgt spid="24"/>
                                        </p:tgtEl>
                                      </p:cBhvr>
                                      <p:to x="100000" y="100000"/>
                                    </p:animScale>
                                    <p:animScale>
                                      <p:cBhvr>
                                        <p:cTn id="137" dur="13">
                                          <p:stCondLst>
                                            <p:cond delay="821"/>
                                          </p:stCondLst>
                                        </p:cTn>
                                        <p:tgtEl>
                                          <p:spTgt spid="24"/>
                                        </p:tgtEl>
                                      </p:cBhvr>
                                      <p:to x="100000" y="90000"/>
                                    </p:animScale>
                                    <p:animScale>
                                      <p:cBhvr>
                                        <p:cTn id="138" dur="83" decel="50000">
                                          <p:stCondLst>
                                            <p:cond delay="834"/>
                                          </p:stCondLst>
                                        </p:cTn>
                                        <p:tgtEl>
                                          <p:spTgt spid="24"/>
                                        </p:tgtEl>
                                      </p:cBhvr>
                                      <p:to x="100000" y="100000"/>
                                    </p:animScale>
                                    <p:animScale>
                                      <p:cBhvr>
                                        <p:cTn id="139" dur="13">
                                          <p:stCondLst>
                                            <p:cond delay="904"/>
                                          </p:stCondLst>
                                        </p:cTn>
                                        <p:tgtEl>
                                          <p:spTgt spid="24"/>
                                        </p:tgtEl>
                                      </p:cBhvr>
                                      <p:to x="100000" y="95000"/>
                                    </p:animScale>
                                    <p:animScale>
                                      <p:cBhvr>
                                        <p:cTn id="140" dur="83" decel="50000">
                                          <p:stCondLst>
                                            <p:cond delay="917"/>
                                          </p:stCondLst>
                                        </p:cTn>
                                        <p:tgtEl>
                                          <p:spTgt spid="24"/>
                                        </p:tgtEl>
                                      </p:cBhvr>
                                      <p:to x="100000" y="100000"/>
                                    </p:animScale>
                                  </p:childTnLst>
                                </p:cTn>
                              </p:par>
                            </p:childTnLst>
                          </p:cTn>
                        </p:par>
                        <p:par>
                          <p:cTn id="141" fill="hold">
                            <p:stCondLst>
                              <p:cond delay="3000"/>
                            </p:stCondLst>
                            <p:childTnLst>
                              <p:par>
                                <p:cTn id="142" presetID="31" presetClass="entr" presetSubtype="0" fill="hold" nodeType="afterEffect">
                                  <p:stCondLst>
                                    <p:cond delay="0"/>
                                  </p:stCondLst>
                                  <p:childTnLst>
                                    <p:set>
                                      <p:cBhvr>
                                        <p:cTn id="143" dur="1" fill="hold">
                                          <p:stCondLst>
                                            <p:cond delay="0"/>
                                          </p:stCondLst>
                                        </p:cTn>
                                        <p:tgtEl>
                                          <p:spTgt spid="38"/>
                                        </p:tgtEl>
                                        <p:attrNameLst>
                                          <p:attrName>style.visibility</p:attrName>
                                        </p:attrNameLst>
                                      </p:cBhvr>
                                      <p:to>
                                        <p:strVal val="visible"/>
                                      </p:to>
                                    </p:set>
                                    <p:anim calcmode="lin" valueType="num">
                                      <p:cBhvr>
                                        <p:cTn id="144" dur="700" fill="hold"/>
                                        <p:tgtEl>
                                          <p:spTgt spid="38"/>
                                        </p:tgtEl>
                                        <p:attrNameLst>
                                          <p:attrName>ppt_w</p:attrName>
                                        </p:attrNameLst>
                                      </p:cBhvr>
                                      <p:tavLst>
                                        <p:tav tm="0">
                                          <p:val>
                                            <p:fltVal val="0"/>
                                          </p:val>
                                        </p:tav>
                                        <p:tav tm="100000">
                                          <p:val>
                                            <p:strVal val="#ppt_w"/>
                                          </p:val>
                                        </p:tav>
                                      </p:tavLst>
                                    </p:anim>
                                    <p:anim calcmode="lin" valueType="num">
                                      <p:cBhvr>
                                        <p:cTn id="145" dur="700" fill="hold"/>
                                        <p:tgtEl>
                                          <p:spTgt spid="38"/>
                                        </p:tgtEl>
                                        <p:attrNameLst>
                                          <p:attrName>ppt_h</p:attrName>
                                        </p:attrNameLst>
                                      </p:cBhvr>
                                      <p:tavLst>
                                        <p:tav tm="0">
                                          <p:val>
                                            <p:fltVal val="0"/>
                                          </p:val>
                                        </p:tav>
                                        <p:tav tm="100000">
                                          <p:val>
                                            <p:strVal val="#ppt_h"/>
                                          </p:val>
                                        </p:tav>
                                      </p:tavLst>
                                    </p:anim>
                                    <p:anim calcmode="lin" valueType="num">
                                      <p:cBhvr>
                                        <p:cTn id="146" dur="700" fill="hold"/>
                                        <p:tgtEl>
                                          <p:spTgt spid="38"/>
                                        </p:tgtEl>
                                        <p:attrNameLst>
                                          <p:attrName>style.rotation</p:attrName>
                                        </p:attrNameLst>
                                      </p:cBhvr>
                                      <p:tavLst>
                                        <p:tav tm="0">
                                          <p:val>
                                            <p:fltVal val="90"/>
                                          </p:val>
                                        </p:tav>
                                        <p:tav tm="100000">
                                          <p:val>
                                            <p:fltVal val="0"/>
                                          </p:val>
                                        </p:tav>
                                      </p:tavLst>
                                    </p:anim>
                                    <p:animEffect transition="in" filter="fade">
                                      <p:cBhvr>
                                        <p:cTn id="147" dur="700"/>
                                        <p:tgtEl>
                                          <p:spTgt spid="38"/>
                                        </p:tgtEl>
                                      </p:cBhvr>
                                    </p:animEffect>
                                  </p:childTnLst>
                                </p:cTn>
                              </p:par>
                            </p:childTnLst>
                          </p:cTn>
                        </p:par>
                        <p:par>
                          <p:cTn id="148" fill="hold">
                            <p:stCondLst>
                              <p:cond delay="4000"/>
                            </p:stCondLst>
                            <p:childTnLst>
                              <p:par>
                                <p:cTn id="149" presetID="26" presetClass="entr" presetSubtype="0" fill="hold" grpId="0" nodeType="afterEffect">
                                  <p:stCondLst>
                                    <p:cond delay="0"/>
                                  </p:stCondLst>
                                  <p:childTnLst>
                                    <p:set>
                                      <p:cBhvr>
                                        <p:cTn id="150" dur="1" fill="hold">
                                          <p:stCondLst>
                                            <p:cond delay="0"/>
                                          </p:stCondLst>
                                        </p:cTn>
                                        <p:tgtEl>
                                          <p:spTgt spid="20"/>
                                        </p:tgtEl>
                                        <p:attrNameLst>
                                          <p:attrName>style.visibility</p:attrName>
                                        </p:attrNameLst>
                                      </p:cBhvr>
                                      <p:to>
                                        <p:strVal val="visible"/>
                                      </p:to>
                                    </p:set>
                                    <p:animEffect transition="in" filter="wipe(down)">
                                      <p:cBhvr>
                                        <p:cTn id="151" dur="290">
                                          <p:stCondLst>
                                            <p:cond delay="0"/>
                                          </p:stCondLst>
                                        </p:cTn>
                                        <p:tgtEl>
                                          <p:spTgt spid="20"/>
                                        </p:tgtEl>
                                      </p:cBhvr>
                                    </p:animEffect>
                                    <p:anim calcmode="lin" valueType="num">
                                      <p:cBhvr>
                                        <p:cTn id="152" dur="911"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153" dur="332"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154" dur="332" tmFilter="0, 0; 0.125,0.2665; 0.25,0.4; 0.375,0.465; 0.5,0.5;  0.625,0.535; 0.75,0.6; 0.875,0.7335; 1,1">
                                          <p:stCondLst>
                                            <p:cond delay="332"/>
                                          </p:stCondLst>
                                        </p:cTn>
                                        <p:tgtEl>
                                          <p:spTgt spid="20"/>
                                        </p:tgtEl>
                                        <p:attrNameLst>
                                          <p:attrName>ppt_y</p:attrName>
                                        </p:attrNameLst>
                                      </p:cBhvr>
                                      <p:tavLst>
                                        <p:tav tm="0" fmla="#ppt_y-sin(pi*$)/9">
                                          <p:val>
                                            <p:fltVal val="0"/>
                                          </p:val>
                                        </p:tav>
                                        <p:tav tm="100000">
                                          <p:val>
                                            <p:fltVal val="1"/>
                                          </p:val>
                                        </p:tav>
                                      </p:tavLst>
                                    </p:anim>
                                    <p:anim calcmode="lin" valueType="num">
                                      <p:cBhvr>
                                        <p:cTn id="155" dur="166" tmFilter="0, 0; 0.125,0.2665; 0.25,0.4; 0.375,0.465; 0.5,0.5;  0.625,0.535; 0.75,0.6; 0.875,0.7335; 1,1">
                                          <p:stCondLst>
                                            <p:cond delay="662"/>
                                          </p:stCondLst>
                                        </p:cTn>
                                        <p:tgtEl>
                                          <p:spTgt spid="20"/>
                                        </p:tgtEl>
                                        <p:attrNameLst>
                                          <p:attrName>ppt_y</p:attrName>
                                        </p:attrNameLst>
                                      </p:cBhvr>
                                      <p:tavLst>
                                        <p:tav tm="0" fmla="#ppt_y-sin(pi*$)/27">
                                          <p:val>
                                            <p:fltVal val="0"/>
                                          </p:val>
                                        </p:tav>
                                        <p:tav tm="100000">
                                          <p:val>
                                            <p:fltVal val="1"/>
                                          </p:val>
                                        </p:tav>
                                      </p:tavLst>
                                    </p:anim>
                                    <p:anim calcmode="lin" valueType="num">
                                      <p:cBhvr>
                                        <p:cTn id="156" dur="82" tmFilter="0, 0; 0.125,0.2665; 0.25,0.4; 0.375,0.465; 0.5,0.5;  0.625,0.535; 0.75,0.6; 0.875,0.7335; 1,1">
                                          <p:stCondLst>
                                            <p:cond delay="828"/>
                                          </p:stCondLst>
                                        </p:cTn>
                                        <p:tgtEl>
                                          <p:spTgt spid="20"/>
                                        </p:tgtEl>
                                        <p:attrNameLst>
                                          <p:attrName>ppt_y</p:attrName>
                                        </p:attrNameLst>
                                      </p:cBhvr>
                                      <p:tavLst>
                                        <p:tav tm="0" fmla="#ppt_y-sin(pi*$)/81">
                                          <p:val>
                                            <p:fltVal val="0"/>
                                          </p:val>
                                        </p:tav>
                                        <p:tav tm="100000">
                                          <p:val>
                                            <p:fltVal val="1"/>
                                          </p:val>
                                        </p:tav>
                                      </p:tavLst>
                                    </p:anim>
                                    <p:animScale>
                                      <p:cBhvr>
                                        <p:cTn id="157" dur="13">
                                          <p:stCondLst>
                                            <p:cond delay="325"/>
                                          </p:stCondLst>
                                        </p:cTn>
                                        <p:tgtEl>
                                          <p:spTgt spid="20"/>
                                        </p:tgtEl>
                                      </p:cBhvr>
                                      <p:to x="100000" y="60000"/>
                                    </p:animScale>
                                    <p:animScale>
                                      <p:cBhvr>
                                        <p:cTn id="158" dur="83" decel="50000">
                                          <p:stCondLst>
                                            <p:cond delay="338"/>
                                          </p:stCondLst>
                                        </p:cTn>
                                        <p:tgtEl>
                                          <p:spTgt spid="20"/>
                                        </p:tgtEl>
                                      </p:cBhvr>
                                      <p:to x="100000" y="100000"/>
                                    </p:animScale>
                                    <p:animScale>
                                      <p:cBhvr>
                                        <p:cTn id="159" dur="13">
                                          <p:stCondLst>
                                            <p:cond delay="656"/>
                                          </p:stCondLst>
                                        </p:cTn>
                                        <p:tgtEl>
                                          <p:spTgt spid="20"/>
                                        </p:tgtEl>
                                      </p:cBhvr>
                                      <p:to x="100000" y="80000"/>
                                    </p:animScale>
                                    <p:animScale>
                                      <p:cBhvr>
                                        <p:cTn id="160" dur="83" decel="50000">
                                          <p:stCondLst>
                                            <p:cond delay="669"/>
                                          </p:stCondLst>
                                        </p:cTn>
                                        <p:tgtEl>
                                          <p:spTgt spid="20"/>
                                        </p:tgtEl>
                                      </p:cBhvr>
                                      <p:to x="100000" y="100000"/>
                                    </p:animScale>
                                    <p:animScale>
                                      <p:cBhvr>
                                        <p:cTn id="161" dur="13">
                                          <p:stCondLst>
                                            <p:cond delay="821"/>
                                          </p:stCondLst>
                                        </p:cTn>
                                        <p:tgtEl>
                                          <p:spTgt spid="20"/>
                                        </p:tgtEl>
                                      </p:cBhvr>
                                      <p:to x="100000" y="90000"/>
                                    </p:animScale>
                                    <p:animScale>
                                      <p:cBhvr>
                                        <p:cTn id="162" dur="83" decel="50000">
                                          <p:stCondLst>
                                            <p:cond delay="834"/>
                                          </p:stCondLst>
                                        </p:cTn>
                                        <p:tgtEl>
                                          <p:spTgt spid="20"/>
                                        </p:tgtEl>
                                      </p:cBhvr>
                                      <p:to x="100000" y="100000"/>
                                    </p:animScale>
                                    <p:animScale>
                                      <p:cBhvr>
                                        <p:cTn id="163" dur="13">
                                          <p:stCondLst>
                                            <p:cond delay="904"/>
                                          </p:stCondLst>
                                        </p:cTn>
                                        <p:tgtEl>
                                          <p:spTgt spid="20"/>
                                        </p:tgtEl>
                                      </p:cBhvr>
                                      <p:to x="100000" y="95000"/>
                                    </p:animScale>
                                    <p:animScale>
                                      <p:cBhvr>
                                        <p:cTn id="164" dur="83" decel="50000">
                                          <p:stCondLst>
                                            <p:cond delay="917"/>
                                          </p:stCondLst>
                                        </p:cTn>
                                        <p:tgtEl>
                                          <p:spTgt spid="20"/>
                                        </p:tgtEl>
                                      </p:cBhvr>
                                      <p:to x="100000" y="100000"/>
                                    </p:animScale>
                                  </p:childTnLst>
                                </p:cTn>
                              </p:par>
                              <p:par>
                                <p:cTn id="165" presetID="26" presetClass="entr" presetSubtype="0" fill="hold" grpId="0" nodeType="withEffect">
                                  <p:stCondLst>
                                    <p:cond delay="0"/>
                                  </p:stCondLst>
                                  <p:childTnLst>
                                    <p:set>
                                      <p:cBhvr>
                                        <p:cTn id="166" dur="1" fill="hold">
                                          <p:stCondLst>
                                            <p:cond delay="0"/>
                                          </p:stCondLst>
                                        </p:cTn>
                                        <p:tgtEl>
                                          <p:spTgt spid="23"/>
                                        </p:tgtEl>
                                        <p:attrNameLst>
                                          <p:attrName>style.visibility</p:attrName>
                                        </p:attrNameLst>
                                      </p:cBhvr>
                                      <p:to>
                                        <p:strVal val="visible"/>
                                      </p:to>
                                    </p:set>
                                    <p:animEffect transition="in" filter="wipe(down)">
                                      <p:cBhvr>
                                        <p:cTn id="167" dur="290">
                                          <p:stCondLst>
                                            <p:cond delay="0"/>
                                          </p:stCondLst>
                                        </p:cTn>
                                        <p:tgtEl>
                                          <p:spTgt spid="23"/>
                                        </p:tgtEl>
                                      </p:cBhvr>
                                    </p:animEffect>
                                    <p:anim calcmode="lin" valueType="num">
                                      <p:cBhvr>
                                        <p:cTn id="168" dur="911" tmFilter="0,0; 0.14,0.36; 0.43,0.73; 0.71,0.91; 1.0,1.0">
                                          <p:stCondLst>
                                            <p:cond delay="0"/>
                                          </p:stCondLst>
                                        </p:cTn>
                                        <p:tgtEl>
                                          <p:spTgt spid="23"/>
                                        </p:tgtEl>
                                        <p:attrNameLst>
                                          <p:attrName>ppt_x</p:attrName>
                                        </p:attrNameLst>
                                      </p:cBhvr>
                                      <p:tavLst>
                                        <p:tav tm="0">
                                          <p:val>
                                            <p:strVal val="#ppt_x-0.25"/>
                                          </p:val>
                                        </p:tav>
                                        <p:tav tm="100000">
                                          <p:val>
                                            <p:strVal val="#ppt_x"/>
                                          </p:val>
                                        </p:tav>
                                      </p:tavLst>
                                    </p:anim>
                                    <p:anim calcmode="lin" valueType="num">
                                      <p:cBhvr>
                                        <p:cTn id="169" dur="332" tmFilter="0.0,0.0; 0.25,0.07; 0.50,0.2; 0.75,0.467; 1.0,1.0">
                                          <p:stCondLst>
                                            <p:cond delay="0"/>
                                          </p:stCondLst>
                                        </p:cTn>
                                        <p:tgtEl>
                                          <p:spTgt spid="23"/>
                                        </p:tgtEl>
                                        <p:attrNameLst>
                                          <p:attrName>ppt_y</p:attrName>
                                        </p:attrNameLst>
                                      </p:cBhvr>
                                      <p:tavLst>
                                        <p:tav tm="0" fmla="#ppt_y-sin(pi*$)/3">
                                          <p:val>
                                            <p:fltVal val="0.5"/>
                                          </p:val>
                                        </p:tav>
                                        <p:tav tm="100000">
                                          <p:val>
                                            <p:fltVal val="1"/>
                                          </p:val>
                                        </p:tav>
                                      </p:tavLst>
                                    </p:anim>
                                    <p:anim calcmode="lin" valueType="num">
                                      <p:cBhvr>
                                        <p:cTn id="170" dur="332" tmFilter="0, 0; 0.125,0.2665; 0.25,0.4; 0.375,0.465; 0.5,0.5;  0.625,0.535; 0.75,0.6; 0.875,0.7335; 1,1">
                                          <p:stCondLst>
                                            <p:cond delay="332"/>
                                          </p:stCondLst>
                                        </p:cTn>
                                        <p:tgtEl>
                                          <p:spTgt spid="23"/>
                                        </p:tgtEl>
                                        <p:attrNameLst>
                                          <p:attrName>ppt_y</p:attrName>
                                        </p:attrNameLst>
                                      </p:cBhvr>
                                      <p:tavLst>
                                        <p:tav tm="0" fmla="#ppt_y-sin(pi*$)/9">
                                          <p:val>
                                            <p:fltVal val="0"/>
                                          </p:val>
                                        </p:tav>
                                        <p:tav tm="100000">
                                          <p:val>
                                            <p:fltVal val="1"/>
                                          </p:val>
                                        </p:tav>
                                      </p:tavLst>
                                    </p:anim>
                                    <p:anim calcmode="lin" valueType="num">
                                      <p:cBhvr>
                                        <p:cTn id="171" dur="166" tmFilter="0, 0; 0.125,0.2665; 0.25,0.4; 0.375,0.465; 0.5,0.5;  0.625,0.535; 0.75,0.6; 0.875,0.7335; 1,1">
                                          <p:stCondLst>
                                            <p:cond delay="662"/>
                                          </p:stCondLst>
                                        </p:cTn>
                                        <p:tgtEl>
                                          <p:spTgt spid="23"/>
                                        </p:tgtEl>
                                        <p:attrNameLst>
                                          <p:attrName>ppt_y</p:attrName>
                                        </p:attrNameLst>
                                      </p:cBhvr>
                                      <p:tavLst>
                                        <p:tav tm="0" fmla="#ppt_y-sin(pi*$)/27">
                                          <p:val>
                                            <p:fltVal val="0"/>
                                          </p:val>
                                        </p:tav>
                                        <p:tav tm="100000">
                                          <p:val>
                                            <p:fltVal val="1"/>
                                          </p:val>
                                        </p:tav>
                                      </p:tavLst>
                                    </p:anim>
                                    <p:anim calcmode="lin" valueType="num">
                                      <p:cBhvr>
                                        <p:cTn id="172" dur="82" tmFilter="0, 0; 0.125,0.2665; 0.25,0.4; 0.375,0.465; 0.5,0.5;  0.625,0.535; 0.75,0.6; 0.875,0.7335; 1,1">
                                          <p:stCondLst>
                                            <p:cond delay="828"/>
                                          </p:stCondLst>
                                        </p:cTn>
                                        <p:tgtEl>
                                          <p:spTgt spid="23"/>
                                        </p:tgtEl>
                                        <p:attrNameLst>
                                          <p:attrName>ppt_y</p:attrName>
                                        </p:attrNameLst>
                                      </p:cBhvr>
                                      <p:tavLst>
                                        <p:tav tm="0" fmla="#ppt_y-sin(pi*$)/81">
                                          <p:val>
                                            <p:fltVal val="0"/>
                                          </p:val>
                                        </p:tav>
                                        <p:tav tm="100000">
                                          <p:val>
                                            <p:fltVal val="1"/>
                                          </p:val>
                                        </p:tav>
                                      </p:tavLst>
                                    </p:anim>
                                    <p:animScale>
                                      <p:cBhvr>
                                        <p:cTn id="173" dur="13">
                                          <p:stCondLst>
                                            <p:cond delay="325"/>
                                          </p:stCondLst>
                                        </p:cTn>
                                        <p:tgtEl>
                                          <p:spTgt spid="23"/>
                                        </p:tgtEl>
                                      </p:cBhvr>
                                      <p:to x="100000" y="60000"/>
                                    </p:animScale>
                                    <p:animScale>
                                      <p:cBhvr>
                                        <p:cTn id="174" dur="83" decel="50000">
                                          <p:stCondLst>
                                            <p:cond delay="338"/>
                                          </p:stCondLst>
                                        </p:cTn>
                                        <p:tgtEl>
                                          <p:spTgt spid="23"/>
                                        </p:tgtEl>
                                      </p:cBhvr>
                                      <p:to x="100000" y="100000"/>
                                    </p:animScale>
                                    <p:animScale>
                                      <p:cBhvr>
                                        <p:cTn id="175" dur="13">
                                          <p:stCondLst>
                                            <p:cond delay="656"/>
                                          </p:stCondLst>
                                        </p:cTn>
                                        <p:tgtEl>
                                          <p:spTgt spid="23"/>
                                        </p:tgtEl>
                                      </p:cBhvr>
                                      <p:to x="100000" y="80000"/>
                                    </p:animScale>
                                    <p:animScale>
                                      <p:cBhvr>
                                        <p:cTn id="176" dur="83" decel="50000">
                                          <p:stCondLst>
                                            <p:cond delay="669"/>
                                          </p:stCondLst>
                                        </p:cTn>
                                        <p:tgtEl>
                                          <p:spTgt spid="23"/>
                                        </p:tgtEl>
                                      </p:cBhvr>
                                      <p:to x="100000" y="100000"/>
                                    </p:animScale>
                                    <p:animScale>
                                      <p:cBhvr>
                                        <p:cTn id="177" dur="13">
                                          <p:stCondLst>
                                            <p:cond delay="821"/>
                                          </p:stCondLst>
                                        </p:cTn>
                                        <p:tgtEl>
                                          <p:spTgt spid="23"/>
                                        </p:tgtEl>
                                      </p:cBhvr>
                                      <p:to x="100000" y="90000"/>
                                    </p:animScale>
                                    <p:animScale>
                                      <p:cBhvr>
                                        <p:cTn id="178" dur="83" decel="50000">
                                          <p:stCondLst>
                                            <p:cond delay="834"/>
                                          </p:stCondLst>
                                        </p:cTn>
                                        <p:tgtEl>
                                          <p:spTgt spid="23"/>
                                        </p:tgtEl>
                                      </p:cBhvr>
                                      <p:to x="100000" y="100000"/>
                                    </p:animScale>
                                    <p:animScale>
                                      <p:cBhvr>
                                        <p:cTn id="179" dur="13">
                                          <p:stCondLst>
                                            <p:cond delay="904"/>
                                          </p:stCondLst>
                                        </p:cTn>
                                        <p:tgtEl>
                                          <p:spTgt spid="23"/>
                                        </p:tgtEl>
                                      </p:cBhvr>
                                      <p:to x="100000" y="95000"/>
                                    </p:animScale>
                                    <p:animScale>
                                      <p:cBhvr>
                                        <p:cTn id="180" dur="83" decel="50000">
                                          <p:stCondLst>
                                            <p:cond delay="917"/>
                                          </p:stCondLst>
                                        </p:cTn>
                                        <p:tgtEl>
                                          <p:spTgt spid="23"/>
                                        </p:tgtEl>
                                      </p:cBhvr>
                                      <p:to x="100000" y="100000"/>
                                    </p:animScale>
                                  </p:childTnLst>
                                </p:cTn>
                              </p:par>
                              <p:par>
                                <p:cTn id="181" presetID="26" presetClass="entr" presetSubtype="0" fill="hold" grpId="0" nodeType="withEffect">
                                  <p:stCondLst>
                                    <p:cond delay="0"/>
                                  </p:stCondLst>
                                  <p:childTnLst>
                                    <p:set>
                                      <p:cBhvr>
                                        <p:cTn id="182" dur="1" fill="hold">
                                          <p:stCondLst>
                                            <p:cond delay="0"/>
                                          </p:stCondLst>
                                        </p:cTn>
                                        <p:tgtEl>
                                          <p:spTgt spid="50"/>
                                        </p:tgtEl>
                                        <p:attrNameLst>
                                          <p:attrName>style.visibility</p:attrName>
                                        </p:attrNameLst>
                                      </p:cBhvr>
                                      <p:to>
                                        <p:strVal val="visible"/>
                                      </p:to>
                                    </p:set>
                                    <p:animEffect transition="in" filter="wipe(down)">
                                      <p:cBhvr>
                                        <p:cTn id="183" dur="290">
                                          <p:stCondLst>
                                            <p:cond delay="0"/>
                                          </p:stCondLst>
                                        </p:cTn>
                                        <p:tgtEl>
                                          <p:spTgt spid="50"/>
                                        </p:tgtEl>
                                      </p:cBhvr>
                                    </p:animEffect>
                                    <p:anim calcmode="lin" valueType="num">
                                      <p:cBhvr>
                                        <p:cTn id="184" dur="911" tmFilter="0,0; 0.14,0.36; 0.43,0.73; 0.71,0.91; 1.0,1.0">
                                          <p:stCondLst>
                                            <p:cond delay="0"/>
                                          </p:stCondLst>
                                        </p:cTn>
                                        <p:tgtEl>
                                          <p:spTgt spid="50"/>
                                        </p:tgtEl>
                                        <p:attrNameLst>
                                          <p:attrName>ppt_x</p:attrName>
                                        </p:attrNameLst>
                                      </p:cBhvr>
                                      <p:tavLst>
                                        <p:tav tm="0">
                                          <p:val>
                                            <p:strVal val="#ppt_x-0.25"/>
                                          </p:val>
                                        </p:tav>
                                        <p:tav tm="100000">
                                          <p:val>
                                            <p:strVal val="#ppt_x"/>
                                          </p:val>
                                        </p:tav>
                                      </p:tavLst>
                                    </p:anim>
                                    <p:anim calcmode="lin" valueType="num">
                                      <p:cBhvr>
                                        <p:cTn id="185" dur="332" tmFilter="0.0,0.0; 0.25,0.07; 0.50,0.2; 0.75,0.467; 1.0,1.0">
                                          <p:stCondLst>
                                            <p:cond delay="0"/>
                                          </p:stCondLst>
                                        </p:cTn>
                                        <p:tgtEl>
                                          <p:spTgt spid="50"/>
                                        </p:tgtEl>
                                        <p:attrNameLst>
                                          <p:attrName>ppt_y</p:attrName>
                                        </p:attrNameLst>
                                      </p:cBhvr>
                                      <p:tavLst>
                                        <p:tav tm="0" fmla="#ppt_y-sin(pi*$)/3">
                                          <p:val>
                                            <p:fltVal val="0.5"/>
                                          </p:val>
                                        </p:tav>
                                        <p:tav tm="100000">
                                          <p:val>
                                            <p:fltVal val="1"/>
                                          </p:val>
                                        </p:tav>
                                      </p:tavLst>
                                    </p:anim>
                                    <p:anim calcmode="lin" valueType="num">
                                      <p:cBhvr>
                                        <p:cTn id="186" dur="332" tmFilter="0, 0; 0.125,0.2665; 0.25,0.4; 0.375,0.465; 0.5,0.5;  0.625,0.535; 0.75,0.6; 0.875,0.7335; 1,1">
                                          <p:stCondLst>
                                            <p:cond delay="332"/>
                                          </p:stCondLst>
                                        </p:cTn>
                                        <p:tgtEl>
                                          <p:spTgt spid="50"/>
                                        </p:tgtEl>
                                        <p:attrNameLst>
                                          <p:attrName>ppt_y</p:attrName>
                                        </p:attrNameLst>
                                      </p:cBhvr>
                                      <p:tavLst>
                                        <p:tav tm="0" fmla="#ppt_y-sin(pi*$)/9">
                                          <p:val>
                                            <p:fltVal val="0"/>
                                          </p:val>
                                        </p:tav>
                                        <p:tav tm="100000">
                                          <p:val>
                                            <p:fltVal val="1"/>
                                          </p:val>
                                        </p:tav>
                                      </p:tavLst>
                                    </p:anim>
                                    <p:anim calcmode="lin" valueType="num">
                                      <p:cBhvr>
                                        <p:cTn id="187" dur="166" tmFilter="0, 0; 0.125,0.2665; 0.25,0.4; 0.375,0.465; 0.5,0.5;  0.625,0.535; 0.75,0.6; 0.875,0.7335; 1,1">
                                          <p:stCondLst>
                                            <p:cond delay="662"/>
                                          </p:stCondLst>
                                        </p:cTn>
                                        <p:tgtEl>
                                          <p:spTgt spid="50"/>
                                        </p:tgtEl>
                                        <p:attrNameLst>
                                          <p:attrName>ppt_y</p:attrName>
                                        </p:attrNameLst>
                                      </p:cBhvr>
                                      <p:tavLst>
                                        <p:tav tm="0" fmla="#ppt_y-sin(pi*$)/27">
                                          <p:val>
                                            <p:fltVal val="0"/>
                                          </p:val>
                                        </p:tav>
                                        <p:tav tm="100000">
                                          <p:val>
                                            <p:fltVal val="1"/>
                                          </p:val>
                                        </p:tav>
                                      </p:tavLst>
                                    </p:anim>
                                    <p:anim calcmode="lin" valueType="num">
                                      <p:cBhvr>
                                        <p:cTn id="188" dur="82" tmFilter="0, 0; 0.125,0.2665; 0.25,0.4; 0.375,0.465; 0.5,0.5;  0.625,0.535; 0.75,0.6; 0.875,0.7335; 1,1">
                                          <p:stCondLst>
                                            <p:cond delay="828"/>
                                          </p:stCondLst>
                                        </p:cTn>
                                        <p:tgtEl>
                                          <p:spTgt spid="50"/>
                                        </p:tgtEl>
                                        <p:attrNameLst>
                                          <p:attrName>ppt_y</p:attrName>
                                        </p:attrNameLst>
                                      </p:cBhvr>
                                      <p:tavLst>
                                        <p:tav tm="0" fmla="#ppt_y-sin(pi*$)/81">
                                          <p:val>
                                            <p:fltVal val="0"/>
                                          </p:val>
                                        </p:tav>
                                        <p:tav tm="100000">
                                          <p:val>
                                            <p:fltVal val="1"/>
                                          </p:val>
                                        </p:tav>
                                      </p:tavLst>
                                    </p:anim>
                                    <p:animScale>
                                      <p:cBhvr>
                                        <p:cTn id="189" dur="13">
                                          <p:stCondLst>
                                            <p:cond delay="325"/>
                                          </p:stCondLst>
                                        </p:cTn>
                                        <p:tgtEl>
                                          <p:spTgt spid="50"/>
                                        </p:tgtEl>
                                      </p:cBhvr>
                                      <p:to x="100000" y="60000"/>
                                    </p:animScale>
                                    <p:animScale>
                                      <p:cBhvr>
                                        <p:cTn id="190" dur="83" decel="50000">
                                          <p:stCondLst>
                                            <p:cond delay="338"/>
                                          </p:stCondLst>
                                        </p:cTn>
                                        <p:tgtEl>
                                          <p:spTgt spid="50"/>
                                        </p:tgtEl>
                                      </p:cBhvr>
                                      <p:to x="100000" y="100000"/>
                                    </p:animScale>
                                    <p:animScale>
                                      <p:cBhvr>
                                        <p:cTn id="191" dur="13">
                                          <p:stCondLst>
                                            <p:cond delay="656"/>
                                          </p:stCondLst>
                                        </p:cTn>
                                        <p:tgtEl>
                                          <p:spTgt spid="50"/>
                                        </p:tgtEl>
                                      </p:cBhvr>
                                      <p:to x="100000" y="80000"/>
                                    </p:animScale>
                                    <p:animScale>
                                      <p:cBhvr>
                                        <p:cTn id="192" dur="83" decel="50000">
                                          <p:stCondLst>
                                            <p:cond delay="669"/>
                                          </p:stCondLst>
                                        </p:cTn>
                                        <p:tgtEl>
                                          <p:spTgt spid="50"/>
                                        </p:tgtEl>
                                      </p:cBhvr>
                                      <p:to x="100000" y="100000"/>
                                    </p:animScale>
                                    <p:animScale>
                                      <p:cBhvr>
                                        <p:cTn id="193" dur="13">
                                          <p:stCondLst>
                                            <p:cond delay="821"/>
                                          </p:stCondLst>
                                        </p:cTn>
                                        <p:tgtEl>
                                          <p:spTgt spid="50"/>
                                        </p:tgtEl>
                                      </p:cBhvr>
                                      <p:to x="100000" y="90000"/>
                                    </p:animScale>
                                    <p:animScale>
                                      <p:cBhvr>
                                        <p:cTn id="194" dur="83" decel="50000">
                                          <p:stCondLst>
                                            <p:cond delay="834"/>
                                          </p:stCondLst>
                                        </p:cTn>
                                        <p:tgtEl>
                                          <p:spTgt spid="50"/>
                                        </p:tgtEl>
                                      </p:cBhvr>
                                      <p:to x="100000" y="100000"/>
                                    </p:animScale>
                                    <p:animScale>
                                      <p:cBhvr>
                                        <p:cTn id="195" dur="13">
                                          <p:stCondLst>
                                            <p:cond delay="904"/>
                                          </p:stCondLst>
                                        </p:cTn>
                                        <p:tgtEl>
                                          <p:spTgt spid="50"/>
                                        </p:tgtEl>
                                      </p:cBhvr>
                                      <p:to x="100000" y="95000"/>
                                    </p:animScale>
                                    <p:animScale>
                                      <p:cBhvr>
                                        <p:cTn id="196" dur="83" decel="50000">
                                          <p:stCondLst>
                                            <p:cond delay="917"/>
                                          </p:stCondLst>
                                        </p:cTn>
                                        <p:tgtEl>
                                          <p:spTgt spid="50"/>
                                        </p:tgtEl>
                                      </p:cBhvr>
                                      <p:to x="100000" y="100000"/>
                                    </p:animScale>
                                  </p:childTnLst>
                                </p:cTn>
                              </p:par>
                              <p:par>
                                <p:cTn id="197" presetID="26" presetClass="entr" presetSubtype="0" fill="hold" grpId="0" nodeType="withEffect">
                                  <p:stCondLst>
                                    <p:cond delay="0"/>
                                  </p:stCondLst>
                                  <p:childTnLst>
                                    <p:set>
                                      <p:cBhvr>
                                        <p:cTn id="198" dur="1" fill="hold">
                                          <p:stCondLst>
                                            <p:cond delay="0"/>
                                          </p:stCondLst>
                                        </p:cTn>
                                        <p:tgtEl>
                                          <p:spTgt spid="25"/>
                                        </p:tgtEl>
                                        <p:attrNameLst>
                                          <p:attrName>style.visibility</p:attrName>
                                        </p:attrNameLst>
                                      </p:cBhvr>
                                      <p:to>
                                        <p:strVal val="visible"/>
                                      </p:to>
                                    </p:set>
                                    <p:animEffect transition="in" filter="wipe(down)">
                                      <p:cBhvr>
                                        <p:cTn id="199" dur="290">
                                          <p:stCondLst>
                                            <p:cond delay="0"/>
                                          </p:stCondLst>
                                        </p:cTn>
                                        <p:tgtEl>
                                          <p:spTgt spid="25"/>
                                        </p:tgtEl>
                                      </p:cBhvr>
                                    </p:animEffect>
                                    <p:anim calcmode="lin" valueType="num">
                                      <p:cBhvr>
                                        <p:cTn id="200" dur="911" tmFilter="0,0; 0.14,0.36; 0.43,0.73; 0.71,0.91; 1.0,1.0">
                                          <p:stCondLst>
                                            <p:cond delay="0"/>
                                          </p:stCondLst>
                                        </p:cTn>
                                        <p:tgtEl>
                                          <p:spTgt spid="25"/>
                                        </p:tgtEl>
                                        <p:attrNameLst>
                                          <p:attrName>ppt_x</p:attrName>
                                        </p:attrNameLst>
                                      </p:cBhvr>
                                      <p:tavLst>
                                        <p:tav tm="0">
                                          <p:val>
                                            <p:strVal val="#ppt_x-0.25"/>
                                          </p:val>
                                        </p:tav>
                                        <p:tav tm="100000">
                                          <p:val>
                                            <p:strVal val="#ppt_x"/>
                                          </p:val>
                                        </p:tav>
                                      </p:tavLst>
                                    </p:anim>
                                    <p:anim calcmode="lin" valueType="num">
                                      <p:cBhvr>
                                        <p:cTn id="201" dur="332" tmFilter="0.0,0.0; 0.25,0.07; 0.50,0.2; 0.75,0.467; 1.0,1.0">
                                          <p:stCondLst>
                                            <p:cond delay="0"/>
                                          </p:stCondLst>
                                        </p:cTn>
                                        <p:tgtEl>
                                          <p:spTgt spid="25"/>
                                        </p:tgtEl>
                                        <p:attrNameLst>
                                          <p:attrName>ppt_y</p:attrName>
                                        </p:attrNameLst>
                                      </p:cBhvr>
                                      <p:tavLst>
                                        <p:tav tm="0" fmla="#ppt_y-sin(pi*$)/3">
                                          <p:val>
                                            <p:fltVal val="0.5"/>
                                          </p:val>
                                        </p:tav>
                                        <p:tav tm="100000">
                                          <p:val>
                                            <p:fltVal val="1"/>
                                          </p:val>
                                        </p:tav>
                                      </p:tavLst>
                                    </p:anim>
                                    <p:anim calcmode="lin" valueType="num">
                                      <p:cBhvr>
                                        <p:cTn id="202" dur="332" tmFilter="0, 0; 0.125,0.2665; 0.25,0.4; 0.375,0.465; 0.5,0.5;  0.625,0.535; 0.75,0.6; 0.875,0.7335; 1,1">
                                          <p:stCondLst>
                                            <p:cond delay="332"/>
                                          </p:stCondLst>
                                        </p:cTn>
                                        <p:tgtEl>
                                          <p:spTgt spid="25"/>
                                        </p:tgtEl>
                                        <p:attrNameLst>
                                          <p:attrName>ppt_y</p:attrName>
                                        </p:attrNameLst>
                                      </p:cBhvr>
                                      <p:tavLst>
                                        <p:tav tm="0" fmla="#ppt_y-sin(pi*$)/9">
                                          <p:val>
                                            <p:fltVal val="0"/>
                                          </p:val>
                                        </p:tav>
                                        <p:tav tm="100000">
                                          <p:val>
                                            <p:fltVal val="1"/>
                                          </p:val>
                                        </p:tav>
                                      </p:tavLst>
                                    </p:anim>
                                    <p:anim calcmode="lin" valueType="num">
                                      <p:cBhvr>
                                        <p:cTn id="203" dur="166" tmFilter="0, 0; 0.125,0.2665; 0.25,0.4; 0.375,0.465; 0.5,0.5;  0.625,0.535; 0.75,0.6; 0.875,0.7335; 1,1">
                                          <p:stCondLst>
                                            <p:cond delay="662"/>
                                          </p:stCondLst>
                                        </p:cTn>
                                        <p:tgtEl>
                                          <p:spTgt spid="25"/>
                                        </p:tgtEl>
                                        <p:attrNameLst>
                                          <p:attrName>ppt_y</p:attrName>
                                        </p:attrNameLst>
                                      </p:cBhvr>
                                      <p:tavLst>
                                        <p:tav tm="0" fmla="#ppt_y-sin(pi*$)/27">
                                          <p:val>
                                            <p:fltVal val="0"/>
                                          </p:val>
                                        </p:tav>
                                        <p:tav tm="100000">
                                          <p:val>
                                            <p:fltVal val="1"/>
                                          </p:val>
                                        </p:tav>
                                      </p:tavLst>
                                    </p:anim>
                                    <p:anim calcmode="lin" valueType="num">
                                      <p:cBhvr>
                                        <p:cTn id="204" dur="82" tmFilter="0, 0; 0.125,0.2665; 0.25,0.4; 0.375,0.465; 0.5,0.5;  0.625,0.535; 0.75,0.6; 0.875,0.7335; 1,1">
                                          <p:stCondLst>
                                            <p:cond delay="828"/>
                                          </p:stCondLst>
                                        </p:cTn>
                                        <p:tgtEl>
                                          <p:spTgt spid="25"/>
                                        </p:tgtEl>
                                        <p:attrNameLst>
                                          <p:attrName>ppt_y</p:attrName>
                                        </p:attrNameLst>
                                      </p:cBhvr>
                                      <p:tavLst>
                                        <p:tav tm="0" fmla="#ppt_y-sin(pi*$)/81">
                                          <p:val>
                                            <p:fltVal val="0"/>
                                          </p:val>
                                        </p:tav>
                                        <p:tav tm="100000">
                                          <p:val>
                                            <p:fltVal val="1"/>
                                          </p:val>
                                        </p:tav>
                                      </p:tavLst>
                                    </p:anim>
                                    <p:animScale>
                                      <p:cBhvr>
                                        <p:cTn id="205" dur="13">
                                          <p:stCondLst>
                                            <p:cond delay="325"/>
                                          </p:stCondLst>
                                        </p:cTn>
                                        <p:tgtEl>
                                          <p:spTgt spid="25"/>
                                        </p:tgtEl>
                                      </p:cBhvr>
                                      <p:to x="100000" y="60000"/>
                                    </p:animScale>
                                    <p:animScale>
                                      <p:cBhvr>
                                        <p:cTn id="206" dur="83" decel="50000">
                                          <p:stCondLst>
                                            <p:cond delay="338"/>
                                          </p:stCondLst>
                                        </p:cTn>
                                        <p:tgtEl>
                                          <p:spTgt spid="25"/>
                                        </p:tgtEl>
                                      </p:cBhvr>
                                      <p:to x="100000" y="100000"/>
                                    </p:animScale>
                                    <p:animScale>
                                      <p:cBhvr>
                                        <p:cTn id="207" dur="13">
                                          <p:stCondLst>
                                            <p:cond delay="656"/>
                                          </p:stCondLst>
                                        </p:cTn>
                                        <p:tgtEl>
                                          <p:spTgt spid="25"/>
                                        </p:tgtEl>
                                      </p:cBhvr>
                                      <p:to x="100000" y="80000"/>
                                    </p:animScale>
                                    <p:animScale>
                                      <p:cBhvr>
                                        <p:cTn id="208" dur="83" decel="50000">
                                          <p:stCondLst>
                                            <p:cond delay="669"/>
                                          </p:stCondLst>
                                        </p:cTn>
                                        <p:tgtEl>
                                          <p:spTgt spid="25"/>
                                        </p:tgtEl>
                                      </p:cBhvr>
                                      <p:to x="100000" y="100000"/>
                                    </p:animScale>
                                    <p:animScale>
                                      <p:cBhvr>
                                        <p:cTn id="209" dur="13">
                                          <p:stCondLst>
                                            <p:cond delay="821"/>
                                          </p:stCondLst>
                                        </p:cTn>
                                        <p:tgtEl>
                                          <p:spTgt spid="25"/>
                                        </p:tgtEl>
                                      </p:cBhvr>
                                      <p:to x="100000" y="90000"/>
                                    </p:animScale>
                                    <p:animScale>
                                      <p:cBhvr>
                                        <p:cTn id="210" dur="83" decel="50000">
                                          <p:stCondLst>
                                            <p:cond delay="834"/>
                                          </p:stCondLst>
                                        </p:cTn>
                                        <p:tgtEl>
                                          <p:spTgt spid="25"/>
                                        </p:tgtEl>
                                      </p:cBhvr>
                                      <p:to x="100000" y="100000"/>
                                    </p:animScale>
                                    <p:animScale>
                                      <p:cBhvr>
                                        <p:cTn id="211" dur="13">
                                          <p:stCondLst>
                                            <p:cond delay="904"/>
                                          </p:stCondLst>
                                        </p:cTn>
                                        <p:tgtEl>
                                          <p:spTgt spid="25"/>
                                        </p:tgtEl>
                                      </p:cBhvr>
                                      <p:to x="100000" y="95000"/>
                                    </p:animScale>
                                    <p:animScale>
                                      <p:cBhvr>
                                        <p:cTn id="212" dur="83" decel="50000">
                                          <p:stCondLst>
                                            <p:cond delay="917"/>
                                          </p:stCondLst>
                                        </p:cTn>
                                        <p:tgtEl>
                                          <p:spTgt spid="25"/>
                                        </p:tgtEl>
                                      </p:cBhvr>
                                      <p:to x="100000" y="100000"/>
                                    </p:animScale>
                                  </p:childTnLst>
                                </p:cTn>
                              </p:par>
                            </p:childTnLst>
                          </p:cTn>
                        </p:par>
                        <p:par>
                          <p:cTn id="213" fill="hold">
                            <p:stCondLst>
                              <p:cond delay="5000"/>
                            </p:stCondLst>
                            <p:childTnLst>
                              <p:par>
                                <p:cTn id="214" presetID="1" presetClass="entr" presetSubtype="0" fill="hold" grpId="0" nodeType="afterEffect">
                                  <p:stCondLst>
                                    <p:cond delay="0"/>
                                  </p:stCondLst>
                                  <p:childTnLst>
                                    <p:set>
                                      <p:cBhvr>
                                        <p:cTn id="215" dur="1" fill="hold">
                                          <p:stCondLst>
                                            <p:cond delay="0"/>
                                          </p:stCondLst>
                                        </p:cTn>
                                        <p:tgtEl>
                                          <p:spTgt spid="51"/>
                                        </p:tgtEl>
                                        <p:attrNameLst>
                                          <p:attrName>style.visibility</p:attrName>
                                        </p:attrNameLst>
                                      </p:cBhvr>
                                      <p:to>
                                        <p:strVal val="visible"/>
                                      </p:to>
                                    </p:set>
                                  </p:childTnLst>
                                </p:cTn>
                              </p:par>
                              <p:par>
                                <p:cTn id="216" presetID="35" presetClass="path" presetSubtype="0" accel="50000" decel="50000" fill="hold" grpId="1" nodeType="withEffect">
                                  <p:stCondLst>
                                    <p:cond delay="0"/>
                                  </p:stCondLst>
                                  <p:childTnLst>
                                    <p:animMotion origin="layout" path="M -3.56836E-6 -3.7037E-7 L 0.36686 0.15278 " pathEditMode="relative" rAng="0" ptsTypes="AA">
                                      <p:cBhvr>
                                        <p:cTn id="217" dur="500" spd="-99900" fill="hold"/>
                                        <p:tgtEl>
                                          <p:spTgt spid="51"/>
                                        </p:tgtEl>
                                        <p:attrNameLst>
                                          <p:attrName>ppt_x</p:attrName>
                                          <p:attrName>ppt_y</p:attrName>
                                        </p:attrNameLst>
                                      </p:cBhvr>
                                      <p:rCtr x="18343" y="7639"/>
                                    </p:animMotion>
                                  </p:childTnLst>
                                </p:cTn>
                              </p:par>
                              <p:par>
                                <p:cTn id="218" presetID="1" presetClass="entr" presetSubtype="0" fill="hold" grpId="0" nodeType="withEffect">
                                  <p:stCondLst>
                                    <p:cond delay="0"/>
                                  </p:stCondLst>
                                  <p:childTnLst>
                                    <p:set>
                                      <p:cBhvr>
                                        <p:cTn id="219" dur="1" fill="hold">
                                          <p:stCondLst>
                                            <p:cond delay="0"/>
                                          </p:stCondLst>
                                        </p:cTn>
                                        <p:tgtEl>
                                          <p:spTgt spid="52"/>
                                        </p:tgtEl>
                                        <p:attrNameLst>
                                          <p:attrName>style.visibility</p:attrName>
                                        </p:attrNameLst>
                                      </p:cBhvr>
                                      <p:to>
                                        <p:strVal val="visible"/>
                                      </p:to>
                                    </p:set>
                                  </p:childTnLst>
                                </p:cTn>
                              </p:par>
                              <p:par>
                                <p:cTn id="220" presetID="35" presetClass="path" presetSubtype="0" accel="50000" decel="50000" fill="hold" grpId="1" nodeType="withEffect">
                                  <p:stCondLst>
                                    <p:cond delay="0"/>
                                  </p:stCondLst>
                                  <p:childTnLst>
                                    <p:animMotion origin="layout" path="M 7.85742E-7 -3.33333E-6 L -0.39495 -0.11018 " pathEditMode="relative" rAng="0" ptsTypes="AA">
                                      <p:cBhvr>
                                        <p:cTn id="221" dur="500" spd="-99900" fill="hold"/>
                                        <p:tgtEl>
                                          <p:spTgt spid="52"/>
                                        </p:tgtEl>
                                        <p:attrNameLst>
                                          <p:attrName>ppt_x</p:attrName>
                                          <p:attrName>ppt_y</p:attrName>
                                        </p:attrNameLst>
                                      </p:cBhvr>
                                      <p:rCtr x="-19748" y="-5509"/>
                                    </p:animMotion>
                                  </p:childTnLst>
                                </p:cTn>
                              </p:par>
                            </p:childTnLst>
                          </p:cTn>
                        </p:par>
                        <p:par>
                          <p:cTn id="222" fill="hold">
                            <p:stCondLst>
                              <p:cond delay="5000"/>
                            </p:stCondLst>
                            <p:childTnLst>
                              <p:par>
                                <p:cTn id="223" presetID="18" presetClass="entr" presetSubtype="3" fill="hold" grpId="0" nodeType="afterEffect">
                                  <p:stCondLst>
                                    <p:cond delay="0"/>
                                  </p:stCondLst>
                                  <p:childTnLst>
                                    <p:set>
                                      <p:cBhvr>
                                        <p:cTn id="224" dur="1" fill="hold">
                                          <p:stCondLst>
                                            <p:cond delay="0"/>
                                          </p:stCondLst>
                                        </p:cTn>
                                        <p:tgtEl>
                                          <p:spTgt spid="53"/>
                                        </p:tgtEl>
                                        <p:attrNameLst>
                                          <p:attrName>style.visibility</p:attrName>
                                        </p:attrNameLst>
                                      </p:cBhvr>
                                      <p:to>
                                        <p:strVal val="visible"/>
                                      </p:to>
                                    </p:set>
                                    <p:animEffect transition="in" filter="strips(upRight)">
                                      <p:cBhvr>
                                        <p:cTn id="225" dur="500"/>
                                        <p:tgtEl>
                                          <p:spTgt spid="53"/>
                                        </p:tgtEl>
                                      </p:cBhvr>
                                    </p:animEffect>
                                  </p:childTnLst>
                                </p:cTn>
                              </p:par>
                            </p:childTnLst>
                          </p:cTn>
                        </p:par>
                        <p:par>
                          <p:cTn id="226" fill="hold">
                            <p:stCondLst>
                              <p:cond delay="5500"/>
                            </p:stCondLst>
                            <p:childTnLst>
                              <p:par>
                                <p:cTn id="227" presetID="10" presetClass="entr" presetSubtype="0" fill="hold" grpId="0" nodeType="afterEffect">
                                  <p:stCondLst>
                                    <p:cond delay="0"/>
                                  </p:stCondLst>
                                  <p:childTnLst>
                                    <p:set>
                                      <p:cBhvr>
                                        <p:cTn id="228" dur="1" fill="hold">
                                          <p:stCondLst>
                                            <p:cond delay="0"/>
                                          </p:stCondLst>
                                        </p:cTn>
                                        <p:tgtEl>
                                          <p:spTgt spid="68"/>
                                        </p:tgtEl>
                                        <p:attrNameLst>
                                          <p:attrName>style.visibility</p:attrName>
                                        </p:attrNameLst>
                                      </p:cBhvr>
                                      <p:to>
                                        <p:strVal val="visible"/>
                                      </p:to>
                                    </p:set>
                                    <p:animEffect transition="in" filter="fade">
                                      <p:cBhvr>
                                        <p:cTn id="229" dur="125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p:bldP spid="22" grpId="0"/>
      <p:bldP spid="23" grpId="0"/>
      <p:bldP spid="24" grpId="0" animBg="1"/>
      <p:bldP spid="25" grpId="0" animBg="1"/>
      <p:bldP spid="30" grpId="0" animBg="1"/>
      <p:bldP spid="48" grpId="0"/>
      <p:bldP spid="49" grpId="0"/>
      <p:bldP spid="50" grpId="0"/>
      <p:bldP spid="51" grpId="0" animBg="1"/>
      <p:bldP spid="51" grpId="1" animBg="1"/>
      <p:bldP spid="52" grpId="0" animBg="1"/>
      <p:bldP spid="52" grpId="1" animBg="1"/>
      <p:bldP spid="53" grpId="0"/>
      <p:bldP spid="6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2176281" y="1988840"/>
            <a:ext cx="663125" cy="663125"/>
            <a:chOff x="8077071" y="845254"/>
            <a:chExt cx="2036801" cy="2036802"/>
          </a:xfrm>
        </p:grpSpPr>
        <p:sp>
          <p:nvSpPr>
            <p:cNvPr id="19" name="椭圆 18"/>
            <p:cNvSpPr/>
            <p:nvPr/>
          </p:nvSpPr>
          <p:spPr>
            <a:xfrm>
              <a:off x="8077071" y="845254"/>
              <a:ext cx="2036801"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 name="Freeform 126"/>
            <p:cNvSpPr>
              <a:spLocks noChangeAspect="1" noEditPoints="1"/>
            </p:cNvSpPr>
            <p:nvPr/>
          </p:nvSpPr>
          <p:spPr bwMode="auto">
            <a:xfrm>
              <a:off x="8639337" y="1292885"/>
              <a:ext cx="912278" cy="11415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21" name="组合 20"/>
          <p:cNvGrpSpPr/>
          <p:nvPr/>
        </p:nvGrpSpPr>
        <p:grpSpPr>
          <a:xfrm>
            <a:off x="3937347" y="1988840"/>
            <a:ext cx="663125" cy="663125"/>
            <a:chOff x="8125599" y="1434035"/>
            <a:chExt cx="2036802" cy="2036802"/>
          </a:xfrm>
        </p:grpSpPr>
        <p:sp>
          <p:nvSpPr>
            <p:cNvPr id="22" name="椭圆 21"/>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3" name="Freeform 261"/>
            <p:cNvSpPr/>
            <p:nvPr/>
          </p:nvSpPr>
          <p:spPr bwMode="auto">
            <a:xfrm>
              <a:off x="8628544" y="1966960"/>
              <a:ext cx="1000932" cy="100093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24" name="组合 23"/>
          <p:cNvGrpSpPr/>
          <p:nvPr/>
        </p:nvGrpSpPr>
        <p:grpSpPr>
          <a:xfrm>
            <a:off x="5754335" y="1988840"/>
            <a:ext cx="663125" cy="663125"/>
            <a:chOff x="8125599" y="1434035"/>
            <a:chExt cx="2036802" cy="2036802"/>
          </a:xfrm>
        </p:grpSpPr>
        <p:sp>
          <p:nvSpPr>
            <p:cNvPr id="25" name="椭圆 24"/>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0" name="组合 29"/>
            <p:cNvGrpSpPr>
              <a:grpSpLocks noChangeAspect="1"/>
            </p:cNvGrpSpPr>
            <p:nvPr/>
          </p:nvGrpSpPr>
          <p:grpSpPr>
            <a:xfrm>
              <a:off x="8518659" y="1890295"/>
              <a:ext cx="1310642" cy="1124283"/>
              <a:chOff x="5084763" y="971548"/>
              <a:chExt cx="323865" cy="277813"/>
            </a:xfrm>
            <a:solidFill>
              <a:schemeClr val="bg1">
                <a:lumMod val="95000"/>
              </a:schemeClr>
            </a:solidFill>
          </p:grpSpPr>
          <p:sp>
            <p:nvSpPr>
              <p:cNvPr id="31"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38" name="组合 37"/>
          <p:cNvGrpSpPr/>
          <p:nvPr/>
        </p:nvGrpSpPr>
        <p:grpSpPr>
          <a:xfrm>
            <a:off x="7609755" y="1988840"/>
            <a:ext cx="663125" cy="663125"/>
            <a:chOff x="8125599" y="1434035"/>
            <a:chExt cx="2036802" cy="2036802"/>
          </a:xfrm>
        </p:grpSpPr>
        <p:sp>
          <p:nvSpPr>
            <p:cNvPr id="41" name="椭圆 40"/>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Freeform 9"/>
            <p:cNvSpPr>
              <a:spLocks noEditPoints="1"/>
            </p:cNvSpPr>
            <p:nvPr/>
          </p:nvSpPr>
          <p:spPr bwMode="auto">
            <a:xfrm rot="19469485">
              <a:off x="8577909" y="1818269"/>
              <a:ext cx="1162163" cy="123835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48" name="组合 47"/>
          <p:cNvGrpSpPr/>
          <p:nvPr/>
        </p:nvGrpSpPr>
        <p:grpSpPr>
          <a:xfrm>
            <a:off x="9394902" y="1988840"/>
            <a:ext cx="663125" cy="663125"/>
            <a:chOff x="8125599" y="1434035"/>
            <a:chExt cx="2036802" cy="2036802"/>
          </a:xfrm>
        </p:grpSpPr>
        <p:sp>
          <p:nvSpPr>
            <p:cNvPr id="49" name="椭圆 48"/>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0" name="Freeform 206"/>
            <p:cNvSpPr>
              <a:spLocks noChangeAspect="1" noEditPoints="1"/>
            </p:cNvSpPr>
            <p:nvPr/>
          </p:nvSpPr>
          <p:spPr bwMode="auto">
            <a:xfrm>
              <a:off x="8691164" y="1871942"/>
              <a:ext cx="935653" cy="113100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sp>
        <p:nvSpPr>
          <p:cNvPr id="51" name="文本框 9"/>
          <p:cNvSpPr txBox="1"/>
          <p:nvPr/>
        </p:nvSpPr>
        <p:spPr>
          <a:xfrm>
            <a:off x="1777107" y="2747014"/>
            <a:ext cx="1368152" cy="346249"/>
          </a:xfrm>
          <a:prstGeom prst="rect">
            <a:avLst/>
          </a:prstGeom>
          <a:noFill/>
        </p:spPr>
        <p:txBody>
          <a:bodyPr wrap="square" lIns="68580" tIns="34290" rIns="68580" bIns="34290" rtlCol="0">
            <a:spAutoFit/>
          </a:bodyPr>
          <a:lstStyle/>
          <a:p>
            <a:pPr marL="0" lvl="1" algn="ct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服务概述</a:t>
            </a:r>
          </a:p>
        </p:txBody>
      </p:sp>
      <p:sp>
        <p:nvSpPr>
          <p:cNvPr id="52" name="文本框 9"/>
          <p:cNvSpPr txBox="1"/>
          <p:nvPr/>
        </p:nvSpPr>
        <p:spPr>
          <a:xfrm>
            <a:off x="1705099" y="3094450"/>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grpSp>
        <p:nvGrpSpPr>
          <p:cNvPr id="53" name="组合 52"/>
          <p:cNvGrpSpPr/>
          <p:nvPr/>
        </p:nvGrpSpPr>
        <p:grpSpPr>
          <a:xfrm>
            <a:off x="1849115" y="4475605"/>
            <a:ext cx="1368152" cy="166876"/>
            <a:chOff x="1921123" y="5180051"/>
            <a:chExt cx="1368152" cy="166876"/>
          </a:xfrm>
          <a:solidFill>
            <a:srgbClr val="3CCCC7"/>
          </a:solidFill>
        </p:grpSpPr>
        <p:sp>
          <p:nvSpPr>
            <p:cNvPr id="54" name="矩形 53"/>
            <p:cNvSpPr/>
            <p:nvPr/>
          </p:nvSpPr>
          <p:spPr>
            <a:xfrm>
              <a:off x="1921123" y="5301208"/>
              <a:ext cx="1368152" cy="45719"/>
            </a:xfrm>
            <a:prstGeom prst="rect">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5" name="等腰三角形 54"/>
            <p:cNvSpPr/>
            <p:nvPr/>
          </p:nvSpPr>
          <p:spPr>
            <a:xfrm>
              <a:off x="2479185" y="5180051"/>
              <a:ext cx="252028" cy="144016"/>
            </a:xfrm>
            <a:prstGeom prst="triangle">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56" name="文本框 9"/>
          <p:cNvSpPr txBox="1"/>
          <p:nvPr/>
        </p:nvSpPr>
        <p:spPr>
          <a:xfrm>
            <a:off x="3577307" y="2770273"/>
            <a:ext cx="1368152" cy="346249"/>
          </a:xfrm>
          <a:prstGeom prst="rect">
            <a:avLst/>
          </a:prstGeom>
          <a:noFill/>
        </p:spPr>
        <p:txBody>
          <a:bodyPr wrap="square" lIns="68580" tIns="34290" rIns="68580" bIns="34290" rtlCol="0">
            <a:spAutoFit/>
          </a:bodyPr>
          <a:lstStyle/>
          <a:p>
            <a:pPr marL="0" lvl="1" algn="ct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服务概述</a:t>
            </a:r>
          </a:p>
        </p:txBody>
      </p:sp>
      <p:sp>
        <p:nvSpPr>
          <p:cNvPr id="57" name="文本框 9"/>
          <p:cNvSpPr txBox="1"/>
          <p:nvPr/>
        </p:nvSpPr>
        <p:spPr>
          <a:xfrm>
            <a:off x="3505299" y="3117709"/>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grpSp>
        <p:nvGrpSpPr>
          <p:cNvPr id="58" name="组合 57"/>
          <p:cNvGrpSpPr/>
          <p:nvPr/>
        </p:nvGrpSpPr>
        <p:grpSpPr>
          <a:xfrm>
            <a:off x="3649315" y="4498864"/>
            <a:ext cx="1368152" cy="166876"/>
            <a:chOff x="1921123" y="5180051"/>
            <a:chExt cx="1368152" cy="166876"/>
          </a:xfrm>
          <a:solidFill>
            <a:srgbClr val="3CCCC7"/>
          </a:solidFill>
        </p:grpSpPr>
        <p:sp>
          <p:nvSpPr>
            <p:cNvPr id="59" name="矩形 58"/>
            <p:cNvSpPr/>
            <p:nvPr/>
          </p:nvSpPr>
          <p:spPr>
            <a:xfrm>
              <a:off x="1921123" y="5301208"/>
              <a:ext cx="1368152" cy="45719"/>
            </a:xfrm>
            <a:prstGeom prst="rect">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等腰三角形 59"/>
            <p:cNvSpPr/>
            <p:nvPr/>
          </p:nvSpPr>
          <p:spPr>
            <a:xfrm>
              <a:off x="2479185" y="5180051"/>
              <a:ext cx="252028" cy="144016"/>
            </a:xfrm>
            <a:prstGeom prst="triangle">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61" name="文本框 9"/>
          <p:cNvSpPr txBox="1"/>
          <p:nvPr/>
        </p:nvSpPr>
        <p:spPr>
          <a:xfrm>
            <a:off x="5377507" y="2770273"/>
            <a:ext cx="1368152" cy="346249"/>
          </a:xfrm>
          <a:prstGeom prst="rect">
            <a:avLst/>
          </a:prstGeom>
          <a:noFill/>
        </p:spPr>
        <p:txBody>
          <a:bodyPr wrap="square" lIns="68580" tIns="34290" rIns="68580" bIns="34290" rtlCol="0">
            <a:spAutoFit/>
          </a:bodyPr>
          <a:lstStyle/>
          <a:p>
            <a:pPr marL="0" lvl="1" algn="ct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服务概述</a:t>
            </a:r>
          </a:p>
        </p:txBody>
      </p:sp>
      <p:sp>
        <p:nvSpPr>
          <p:cNvPr id="62" name="文本框 9"/>
          <p:cNvSpPr txBox="1"/>
          <p:nvPr/>
        </p:nvSpPr>
        <p:spPr>
          <a:xfrm>
            <a:off x="5305499" y="3117709"/>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grpSp>
        <p:nvGrpSpPr>
          <p:cNvPr id="63" name="组合 62"/>
          <p:cNvGrpSpPr/>
          <p:nvPr/>
        </p:nvGrpSpPr>
        <p:grpSpPr>
          <a:xfrm>
            <a:off x="5449515" y="4498864"/>
            <a:ext cx="1368152" cy="166876"/>
            <a:chOff x="1921123" y="5180051"/>
            <a:chExt cx="1368152" cy="166876"/>
          </a:xfrm>
          <a:solidFill>
            <a:srgbClr val="3CCCC7"/>
          </a:solidFill>
        </p:grpSpPr>
        <p:sp>
          <p:nvSpPr>
            <p:cNvPr id="64" name="矩形 63"/>
            <p:cNvSpPr/>
            <p:nvPr/>
          </p:nvSpPr>
          <p:spPr>
            <a:xfrm>
              <a:off x="1921123" y="5301208"/>
              <a:ext cx="1368152" cy="45719"/>
            </a:xfrm>
            <a:prstGeom prst="rect">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等腰三角形 64"/>
            <p:cNvSpPr/>
            <p:nvPr/>
          </p:nvSpPr>
          <p:spPr>
            <a:xfrm>
              <a:off x="2479185" y="5180051"/>
              <a:ext cx="252028" cy="144016"/>
            </a:xfrm>
            <a:prstGeom prst="triangle">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66" name="文本框 9"/>
          <p:cNvSpPr txBox="1"/>
          <p:nvPr/>
        </p:nvSpPr>
        <p:spPr>
          <a:xfrm>
            <a:off x="7249715" y="2770273"/>
            <a:ext cx="1368152" cy="346249"/>
          </a:xfrm>
          <a:prstGeom prst="rect">
            <a:avLst/>
          </a:prstGeom>
          <a:noFill/>
        </p:spPr>
        <p:txBody>
          <a:bodyPr wrap="square" lIns="68580" tIns="34290" rIns="68580" bIns="34290" rtlCol="0">
            <a:spAutoFit/>
          </a:bodyPr>
          <a:lstStyle/>
          <a:p>
            <a:pPr marL="0" lvl="1" algn="ct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服务概述</a:t>
            </a:r>
          </a:p>
        </p:txBody>
      </p:sp>
      <p:sp>
        <p:nvSpPr>
          <p:cNvPr id="67" name="文本框 9"/>
          <p:cNvSpPr txBox="1"/>
          <p:nvPr/>
        </p:nvSpPr>
        <p:spPr>
          <a:xfrm>
            <a:off x="7177707" y="3117709"/>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grpSp>
        <p:nvGrpSpPr>
          <p:cNvPr id="68" name="组合 67"/>
          <p:cNvGrpSpPr/>
          <p:nvPr/>
        </p:nvGrpSpPr>
        <p:grpSpPr>
          <a:xfrm>
            <a:off x="7321723" y="4498864"/>
            <a:ext cx="1368152" cy="166876"/>
            <a:chOff x="1921123" y="5180051"/>
            <a:chExt cx="1368152" cy="166876"/>
          </a:xfrm>
          <a:solidFill>
            <a:srgbClr val="3CCCC7"/>
          </a:solidFill>
        </p:grpSpPr>
        <p:sp>
          <p:nvSpPr>
            <p:cNvPr id="69" name="矩形 68"/>
            <p:cNvSpPr/>
            <p:nvPr/>
          </p:nvSpPr>
          <p:spPr>
            <a:xfrm>
              <a:off x="1921123" y="5301208"/>
              <a:ext cx="1368152" cy="45719"/>
            </a:xfrm>
            <a:prstGeom prst="rect">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0" name="等腰三角形 69"/>
            <p:cNvSpPr/>
            <p:nvPr/>
          </p:nvSpPr>
          <p:spPr>
            <a:xfrm>
              <a:off x="2479185" y="5180051"/>
              <a:ext cx="252028" cy="144016"/>
            </a:xfrm>
            <a:prstGeom prst="triangle">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71" name="文本框 9"/>
          <p:cNvSpPr txBox="1"/>
          <p:nvPr/>
        </p:nvSpPr>
        <p:spPr>
          <a:xfrm>
            <a:off x="9049915" y="2770273"/>
            <a:ext cx="1368152" cy="346249"/>
          </a:xfrm>
          <a:prstGeom prst="rect">
            <a:avLst/>
          </a:prstGeom>
          <a:noFill/>
        </p:spPr>
        <p:txBody>
          <a:bodyPr wrap="square" lIns="68580" tIns="34290" rIns="68580" bIns="34290" rtlCol="0">
            <a:spAutoFit/>
          </a:bodyPr>
          <a:lstStyle/>
          <a:p>
            <a:pPr marL="0" lvl="1" algn="ct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服务概述</a:t>
            </a:r>
          </a:p>
        </p:txBody>
      </p:sp>
      <p:sp>
        <p:nvSpPr>
          <p:cNvPr id="72" name="文本框 9"/>
          <p:cNvSpPr txBox="1"/>
          <p:nvPr/>
        </p:nvSpPr>
        <p:spPr>
          <a:xfrm>
            <a:off x="8977907" y="3117709"/>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grpSp>
        <p:nvGrpSpPr>
          <p:cNvPr id="73" name="组合 72"/>
          <p:cNvGrpSpPr/>
          <p:nvPr/>
        </p:nvGrpSpPr>
        <p:grpSpPr>
          <a:xfrm>
            <a:off x="9121923" y="4498864"/>
            <a:ext cx="1368152" cy="166876"/>
            <a:chOff x="1921123" y="5180051"/>
            <a:chExt cx="1368152" cy="166876"/>
          </a:xfrm>
          <a:solidFill>
            <a:srgbClr val="3CCCC7"/>
          </a:solidFill>
        </p:grpSpPr>
        <p:sp>
          <p:nvSpPr>
            <p:cNvPr id="74" name="矩形 73"/>
            <p:cNvSpPr/>
            <p:nvPr/>
          </p:nvSpPr>
          <p:spPr>
            <a:xfrm>
              <a:off x="1921123" y="5301208"/>
              <a:ext cx="1368152" cy="45719"/>
            </a:xfrm>
            <a:prstGeom prst="rect">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5" name="等腰三角形 74"/>
            <p:cNvSpPr/>
            <p:nvPr/>
          </p:nvSpPr>
          <p:spPr>
            <a:xfrm>
              <a:off x="2479185" y="5180051"/>
              <a:ext cx="252028" cy="144016"/>
            </a:xfrm>
            <a:prstGeom prst="triangle">
              <a:avLst/>
            </a:prstGeom>
            <a:grp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76"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产品功能</a:t>
            </a:r>
          </a:p>
        </p:txBody>
      </p:sp>
      <p:sp>
        <p:nvSpPr>
          <p:cNvPr id="77" name="六边形 76"/>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78" name="直接连接符 77"/>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0" name="矩形 79"/>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1" name="六边形 80"/>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2"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第三章</a:t>
            </a:r>
          </a:p>
        </p:txBody>
      </p:sp>
      <p:sp>
        <p:nvSpPr>
          <p:cNvPr id="83"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产品与运营</a:t>
            </a:r>
          </a:p>
        </p:txBody>
      </p:sp>
      <p:sp>
        <p:nvSpPr>
          <p:cNvPr id="84" name="KSO_Shape"/>
          <p:cNvSpPr/>
          <p:nvPr/>
        </p:nvSpPr>
        <p:spPr bwMode="auto">
          <a:xfrm>
            <a:off x="314939" y="195976"/>
            <a:ext cx="315555" cy="31240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0" name="TextBox 89"/>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53000">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14:bounceEnd="53000">
                                          <p:cBhvr additive="base">
                                            <p:cTn id="7" dur="750" fill="hold"/>
                                            <p:tgtEl>
                                              <p:spTgt spid="18"/>
                                            </p:tgtEl>
                                            <p:attrNameLst>
                                              <p:attrName>ppt_x</p:attrName>
                                            </p:attrNameLst>
                                          </p:cBhvr>
                                          <p:tavLst>
                                            <p:tav tm="0">
                                              <p:val>
                                                <p:strVal val="#ppt_x"/>
                                              </p:val>
                                            </p:tav>
                                            <p:tav tm="100000">
                                              <p:val>
                                                <p:strVal val="#ppt_x"/>
                                              </p:val>
                                            </p:tav>
                                          </p:tavLst>
                                        </p:anim>
                                        <p:anim calcmode="lin" valueType="num" p14:bounceEnd="53000">
                                          <p:cBhvr additive="base">
                                            <p:cTn id="8" dur="750" fill="hold"/>
                                            <p:tgtEl>
                                              <p:spTgt spid="18"/>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1" fill="hold" nodeType="afterEffect" p14:presetBounceEnd="53000">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14:bounceEnd="53000">
                                          <p:cBhvr additive="base">
                                            <p:cTn id="12" dur="750" fill="hold"/>
                                            <p:tgtEl>
                                              <p:spTgt spid="21"/>
                                            </p:tgtEl>
                                            <p:attrNameLst>
                                              <p:attrName>ppt_x</p:attrName>
                                            </p:attrNameLst>
                                          </p:cBhvr>
                                          <p:tavLst>
                                            <p:tav tm="0">
                                              <p:val>
                                                <p:strVal val="#ppt_x"/>
                                              </p:val>
                                            </p:tav>
                                            <p:tav tm="100000">
                                              <p:val>
                                                <p:strVal val="#ppt_x"/>
                                              </p:val>
                                            </p:tav>
                                          </p:tavLst>
                                        </p:anim>
                                        <p:anim calcmode="lin" valueType="num" p14:bounceEnd="53000">
                                          <p:cBhvr additive="base">
                                            <p:cTn id="13" dur="750" fill="hold"/>
                                            <p:tgtEl>
                                              <p:spTgt spid="21"/>
                                            </p:tgtEl>
                                            <p:attrNameLst>
                                              <p:attrName>ppt_y</p:attrName>
                                            </p:attrNameLst>
                                          </p:cBhvr>
                                          <p:tavLst>
                                            <p:tav tm="0">
                                              <p:val>
                                                <p:strVal val="0-#ppt_h/2"/>
                                              </p:val>
                                            </p:tav>
                                            <p:tav tm="100000">
                                              <p:val>
                                                <p:strVal val="#ppt_y"/>
                                              </p:val>
                                            </p:tav>
                                          </p:tavLst>
                                        </p:anim>
                                      </p:childTnLst>
                                    </p:cTn>
                                  </p:par>
                                </p:childTnLst>
                              </p:cTn>
                            </p:par>
                            <p:par>
                              <p:cTn id="14" fill="hold">
                                <p:stCondLst>
                                  <p:cond delay="2000"/>
                                </p:stCondLst>
                                <p:childTnLst>
                                  <p:par>
                                    <p:cTn id="15" presetID="2" presetClass="entr" presetSubtype="1" fill="hold" nodeType="afterEffect" p14:presetBounceEnd="53000">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14:bounceEnd="53000">
                                          <p:cBhvr additive="base">
                                            <p:cTn id="17" dur="750" fill="hold"/>
                                            <p:tgtEl>
                                              <p:spTgt spid="24"/>
                                            </p:tgtEl>
                                            <p:attrNameLst>
                                              <p:attrName>ppt_x</p:attrName>
                                            </p:attrNameLst>
                                          </p:cBhvr>
                                          <p:tavLst>
                                            <p:tav tm="0">
                                              <p:val>
                                                <p:strVal val="#ppt_x"/>
                                              </p:val>
                                            </p:tav>
                                            <p:tav tm="100000">
                                              <p:val>
                                                <p:strVal val="#ppt_x"/>
                                              </p:val>
                                            </p:tav>
                                          </p:tavLst>
                                        </p:anim>
                                        <p:anim calcmode="lin" valueType="num" p14:bounceEnd="53000">
                                          <p:cBhvr additive="base">
                                            <p:cTn id="18" dur="750" fill="hold"/>
                                            <p:tgtEl>
                                              <p:spTgt spid="24"/>
                                            </p:tgtEl>
                                            <p:attrNameLst>
                                              <p:attrName>ppt_y</p:attrName>
                                            </p:attrNameLst>
                                          </p:cBhvr>
                                          <p:tavLst>
                                            <p:tav tm="0">
                                              <p:val>
                                                <p:strVal val="0-#ppt_h/2"/>
                                              </p:val>
                                            </p:tav>
                                            <p:tav tm="100000">
                                              <p:val>
                                                <p:strVal val="#ppt_y"/>
                                              </p:val>
                                            </p:tav>
                                          </p:tavLst>
                                        </p:anim>
                                      </p:childTnLst>
                                    </p:cTn>
                                  </p:par>
                                </p:childTnLst>
                              </p:cTn>
                            </p:par>
                            <p:par>
                              <p:cTn id="19" fill="hold">
                                <p:stCondLst>
                                  <p:cond delay="3000"/>
                                </p:stCondLst>
                                <p:childTnLst>
                                  <p:par>
                                    <p:cTn id="20" presetID="2" presetClass="entr" presetSubtype="1" fill="hold" nodeType="afterEffect" p14:presetBounceEnd="53000">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14:bounceEnd="53000">
                                          <p:cBhvr additive="base">
                                            <p:cTn id="22" dur="750" fill="hold"/>
                                            <p:tgtEl>
                                              <p:spTgt spid="38"/>
                                            </p:tgtEl>
                                            <p:attrNameLst>
                                              <p:attrName>ppt_x</p:attrName>
                                            </p:attrNameLst>
                                          </p:cBhvr>
                                          <p:tavLst>
                                            <p:tav tm="0">
                                              <p:val>
                                                <p:strVal val="#ppt_x"/>
                                              </p:val>
                                            </p:tav>
                                            <p:tav tm="100000">
                                              <p:val>
                                                <p:strVal val="#ppt_x"/>
                                              </p:val>
                                            </p:tav>
                                          </p:tavLst>
                                        </p:anim>
                                        <p:anim calcmode="lin" valueType="num" p14:bounceEnd="53000">
                                          <p:cBhvr additive="base">
                                            <p:cTn id="23" dur="750" fill="hold"/>
                                            <p:tgtEl>
                                              <p:spTgt spid="38"/>
                                            </p:tgtEl>
                                            <p:attrNameLst>
                                              <p:attrName>ppt_y</p:attrName>
                                            </p:attrNameLst>
                                          </p:cBhvr>
                                          <p:tavLst>
                                            <p:tav tm="0">
                                              <p:val>
                                                <p:strVal val="0-#ppt_h/2"/>
                                              </p:val>
                                            </p:tav>
                                            <p:tav tm="100000">
                                              <p:val>
                                                <p:strVal val="#ppt_y"/>
                                              </p:val>
                                            </p:tav>
                                          </p:tavLst>
                                        </p:anim>
                                      </p:childTnLst>
                                    </p:cTn>
                                  </p:par>
                                </p:childTnLst>
                              </p:cTn>
                            </p:par>
                            <p:par>
                              <p:cTn id="24" fill="hold">
                                <p:stCondLst>
                                  <p:cond delay="4000"/>
                                </p:stCondLst>
                                <p:childTnLst>
                                  <p:par>
                                    <p:cTn id="25" presetID="2" presetClass="entr" presetSubtype="1" fill="hold" nodeType="afterEffect" p14:presetBounceEnd="53000">
                                      <p:stCondLst>
                                        <p:cond delay="0"/>
                                      </p:stCondLst>
                                      <p:childTnLst>
                                        <p:set>
                                          <p:cBhvr>
                                            <p:cTn id="26" dur="1" fill="hold">
                                              <p:stCondLst>
                                                <p:cond delay="0"/>
                                              </p:stCondLst>
                                            </p:cTn>
                                            <p:tgtEl>
                                              <p:spTgt spid="48"/>
                                            </p:tgtEl>
                                            <p:attrNameLst>
                                              <p:attrName>style.visibility</p:attrName>
                                            </p:attrNameLst>
                                          </p:cBhvr>
                                          <p:to>
                                            <p:strVal val="visible"/>
                                          </p:to>
                                        </p:set>
                                        <p:anim calcmode="lin" valueType="num" p14:bounceEnd="53000">
                                          <p:cBhvr additive="base">
                                            <p:cTn id="27" dur="750" fill="hold"/>
                                            <p:tgtEl>
                                              <p:spTgt spid="48"/>
                                            </p:tgtEl>
                                            <p:attrNameLst>
                                              <p:attrName>ppt_x</p:attrName>
                                            </p:attrNameLst>
                                          </p:cBhvr>
                                          <p:tavLst>
                                            <p:tav tm="0">
                                              <p:val>
                                                <p:strVal val="#ppt_x"/>
                                              </p:val>
                                            </p:tav>
                                            <p:tav tm="100000">
                                              <p:val>
                                                <p:strVal val="#ppt_x"/>
                                              </p:val>
                                            </p:tav>
                                          </p:tavLst>
                                        </p:anim>
                                        <p:anim calcmode="lin" valueType="num" p14:bounceEnd="53000">
                                          <p:cBhvr additive="base">
                                            <p:cTn id="28" dur="750" fill="hold"/>
                                            <p:tgtEl>
                                              <p:spTgt spid="48"/>
                                            </p:tgtEl>
                                            <p:attrNameLst>
                                              <p:attrName>ppt_y</p:attrName>
                                            </p:attrNameLst>
                                          </p:cBhvr>
                                          <p:tavLst>
                                            <p:tav tm="0">
                                              <p:val>
                                                <p:strVal val="0-#ppt_h/2"/>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 calcmode="lin" valueType="num">
                                          <p:cBhvr additive="base">
                                            <p:cTn id="31" dur="500" fill="hold"/>
                                            <p:tgtEl>
                                              <p:spTgt spid="51"/>
                                            </p:tgtEl>
                                            <p:attrNameLst>
                                              <p:attrName>ppt_x</p:attrName>
                                            </p:attrNameLst>
                                          </p:cBhvr>
                                          <p:tavLst>
                                            <p:tav tm="0">
                                              <p:val>
                                                <p:strVal val="0-#ppt_w/2"/>
                                              </p:val>
                                            </p:tav>
                                            <p:tav tm="100000">
                                              <p:val>
                                                <p:strVal val="#ppt_x"/>
                                              </p:val>
                                            </p:tav>
                                          </p:tavLst>
                                        </p:anim>
                                        <p:anim calcmode="lin" valueType="num">
                                          <p:cBhvr additive="base">
                                            <p:cTn id="32" dur="500" fill="hold"/>
                                            <p:tgtEl>
                                              <p:spTgt spid="51"/>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52"/>
                                            </p:tgtEl>
                                            <p:attrNameLst>
                                              <p:attrName>style.visibility</p:attrName>
                                            </p:attrNameLst>
                                          </p:cBhvr>
                                          <p:to>
                                            <p:strVal val="visible"/>
                                          </p:to>
                                        </p:set>
                                        <p:anim calcmode="lin" valueType="num">
                                          <p:cBhvr additive="base">
                                            <p:cTn id="35" dur="500" fill="hold"/>
                                            <p:tgtEl>
                                              <p:spTgt spid="52"/>
                                            </p:tgtEl>
                                            <p:attrNameLst>
                                              <p:attrName>ppt_x</p:attrName>
                                            </p:attrNameLst>
                                          </p:cBhvr>
                                          <p:tavLst>
                                            <p:tav tm="0">
                                              <p:val>
                                                <p:strVal val="0-#ppt_w/2"/>
                                              </p:val>
                                            </p:tav>
                                            <p:tav tm="100000">
                                              <p:val>
                                                <p:strVal val="#ppt_x"/>
                                              </p:val>
                                            </p:tav>
                                          </p:tavLst>
                                        </p:anim>
                                        <p:anim calcmode="lin" valueType="num">
                                          <p:cBhvr additive="base">
                                            <p:cTn id="36" dur="500" fill="hold"/>
                                            <p:tgtEl>
                                              <p:spTgt spid="52"/>
                                            </p:tgtEl>
                                            <p:attrNameLst>
                                              <p:attrName>ppt_y</p:attrName>
                                            </p:attrNameLst>
                                          </p:cBhvr>
                                          <p:tavLst>
                                            <p:tav tm="0">
                                              <p:val>
                                                <p:strVal val="#ppt_y"/>
                                              </p:val>
                                            </p:tav>
                                            <p:tav tm="100000">
                                              <p:val>
                                                <p:strVal val="#ppt_y"/>
                                              </p:val>
                                            </p:tav>
                                          </p:tavLst>
                                        </p:anim>
                                      </p:childTnLst>
                                    </p:cTn>
                                  </p:par>
                                </p:childTnLst>
                              </p:cTn>
                            </p:par>
                            <p:par>
                              <p:cTn id="37" fill="hold">
                                <p:stCondLst>
                                  <p:cond delay="5000"/>
                                </p:stCondLst>
                                <p:childTnLst>
                                  <p:par>
                                    <p:cTn id="38" presetID="42" presetClass="entr" presetSubtype="0" fill="hold" nodeType="afterEffect">
                                      <p:stCondLst>
                                        <p:cond delay="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1000"/>
                                            <p:tgtEl>
                                              <p:spTgt spid="53"/>
                                            </p:tgtEl>
                                          </p:cBhvr>
                                        </p:animEffect>
                                        <p:anim calcmode="lin" valueType="num">
                                          <p:cBhvr>
                                            <p:cTn id="41" dur="1000" fill="hold"/>
                                            <p:tgtEl>
                                              <p:spTgt spid="53"/>
                                            </p:tgtEl>
                                            <p:attrNameLst>
                                              <p:attrName>ppt_x</p:attrName>
                                            </p:attrNameLst>
                                          </p:cBhvr>
                                          <p:tavLst>
                                            <p:tav tm="0">
                                              <p:val>
                                                <p:strVal val="#ppt_x"/>
                                              </p:val>
                                            </p:tav>
                                            <p:tav tm="100000">
                                              <p:val>
                                                <p:strVal val="#ppt_x"/>
                                              </p:val>
                                            </p:tav>
                                          </p:tavLst>
                                        </p:anim>
                                        <p:anim calcmode="lin" valueType="num">
                                          <p:cBhvr>
                                            <p:cTn id="42" dur="1000" fill="hold"/>
                                            <p:tgtEl>
                                              <p:spTgt spid="53"/>
                                            </p:tgtEl>
                                            <p:attrNameLst>
                                              <p:attrName>ppt_y</p:attrName>
                                            </p:attrNameLst>
                                          </p:cBhvr>
                                          <p:tavLst>
                                            <p:tav tm="0">
                                              <p:val>
                                                <p:strVal val="#ppt_y+.1"/>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56"/>
                                            </p:tgtEl>
                                            <p:attrNameLst>
                                              <p:attrName>style.visibility</p:attrName>
                                            </p:attrNameLst>
                                          </p:cBhvr>
                                          <p:to>
                                            <p:strVal val="visible"/>
                                          </p:to>
                                        </p:set>
                                        <p:anim calcmode="lin" valueType="num">
                                          <p:cBhvr additive="base">
                                            <p:cTn id="45" dur="500" fill="hold"/>
                                            <p:tgtEl>
                                              <p:spTgt spid="56"/>
                                            </p:tgtEl>
                                            <p:attrNameLst>
                                              <p:attrName>ppt_x</p:attrName>
                                            </p:attrNameLst>
                                          </p:cBhvr>
                                          <p:tavLst>
                                            <p:tav tm="0">
                                              <p:val>
                                                <p:strVal val="0-#ppt_w/2"/>
                                              </p:val>
                                            </p:tav>
                                            <p:tav tm="100000">
                                              <p:val>
                                                <p:strVal val="#ppt_x"/>
                                              </p:val>
                                            </p:tav>
                                          </p:tavLst>
                                        </p:anim>
                                        <p:anim calcmode="lin" valueType="num">
                                          <p:cBhvr additive="base">
                                            <p:cTn id="46" dur="500" fill="hold"/>
                                            <p:tgtEl>
                                              <p:spTgt spid="56"/>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0"/>
                                      </p:stCondLst>
                                      <p:childTnLst>
                                        <p:set>
                                          <p:cBhvr>
                                            <p:cTn id="48" dur="1" fill="hold">
                                              <p:stCondLst>
                                                <p:cond delay="0"/>
                                              </p:stCondLst>
                                            </p:cTn>
                                            <p:tgtEl>
                                              <p:spTgt spid="57"/>
                                            </p:tgtEl>
                                            <p:attrNameLst>
                                              <p:attrName>style.visibility</p:attrName>
                                            </p:attrNameLst>
                                          </p:cBhvr>
                                          <p:to>
                                            <p:strVal val="visible"/>
                                          </p:to>
                                        </p:set>
                                        <p:anim calcmode="lin" valueType="num">
                                          <p:cBhvr additive="base">
                                            <p:cTn id="49" dur="500" fill="hold"/>
                                            <p:tgtEl>
                                              <p:spTgt spid="57"/>
                                            </p:tgtEl>
                                            <p:attrNameLst>
                                              <p:attrName>ppt_x</p:attrName>
                                            </p:attrNameLst>
                                          </p:cBhvr>
                                          <p:tavLst>
                                            <p:tav tm="0">
                                              <p:val>
                                                <p:strVal val="0-#ppt_w/2"/>
                                              </p:val>
                                            </p:tav>
                                            <p:tav tm="100000">
                                              <p:val>
                                                <p:strVal val="#ppt_x"/>
                                              </p:val>
                                            </p:tav>
                                          </p:tavLst>
                                        </p:anim>
                                        <p:anim calcmode="lin" valueType="num">
                                          <p:cBhvr additive="base">
                                            <p:cTn id="50" dur="500" fill="hold"/>
                                            <p:tgtEl>
                                              <p:spTgt spid="57"/>
                                            </p:tgtEl>
                                            <p:attrNameLst>
                                              <p:attrName>ppt_y</p:attrName>
                                            </p:attrNameLst>
                                          </p:cBhvr>
                                          <p:tavLst>
                                            <p:tav tm="0">
                                              <p:val>
                                                <p:strVal val="#ppt_y"/>
                                              </p:val>
                                            </p:tav>
                                            <p:tav tm="100000">
                                              <p:val>
                                                <p:strVal val="#ppt_y"/>
                                              </p:val>
                                            </p:tav>
                                          </p:tavLst>
                                        </p:anim>
                                      </p:childTnLst>
                                    </p:cTn>
                                  </p:par>
                                </p:childTnLst>
                              </p:cTn>
                            </p:par>
                            <p:par>
                              <p:cTn id="51" fill="hold">
                                <p:stCondLst>
                                  <p:cond delay="6000"/>
                                </p:stCondLst>
                                <p:childTnLst>
                                  <p:par>
                                    <p:cTn id="52" presetID="42" presetClass="entr" presetSubtype="0" fill="hold" nodeType="afterEffect">
                                      <p:stCondLst>
                                        <p:cond delay="0"/>
                                      </p:stCondLst>
                                      <p:childTnLst>
                                        <p:set>
                                          <p:cBhvr>
                                            <p:cTn id="53" dur="1" fill="hold">
                                              <p:stCondLst>
                                                <p:cond delay="0"/>
                                              </p:stCondLst>
                                            </p:cTn>
                                            <p:tgtEl>
                                              <p:spTgt spid="58"/>
                                            </p:tgtEl>
                                            <p:attrNameLst>
                                              <p:attrName>style.visibility</p:attrName>
                                            </p:attrNameLst>
                                          </p:cBhvr>
                                          <p:to>
                                            <p:strVal val="visible"/>
                                          </p:to>
                                        </p:set>
                                        <p:animEffect transition="in" filter="fade">
                                          <p:cBhvr>
                                            <p:cTn id="54" dur="1000"/>
                                            <p:tgtEl>
                                              <p:spTgt spid="58"/>
                                            </p:tgtEl>
                                          </p:cBhvr>
                                        </p:animEffect>
                                        <p:anim calcmode="lin" valueType="num">
                                          <p:cBhvr>
                                            <p:cTn id="55" dur="1000" fill="hold"/>
                                            <p:tgtEl>
                                              <p:spTgt spid="58"/>
                                            </p:tgtEl>
                                            <p:attrNameLst>
                                              <p:attrName>ppt_x</p:attrName>
                                            </p:attrNameLst>
                                          </p:cBhvr>
                                          <p:tavLst>
                                            <p:tav tm="0">
                                              <p:val>
                                                <p:strVal val="#ppt_x"/>
                                              </p:val>
                                            </p:tav>
                                            <p:tav tm="100000">
                                              <p:val>
                                                <p:strVal val="#ppt_x"/>
                                              </p:val>
                                            </p:tav>
                                          </p:tavLst>
                                        </p:anim>
                                        <p:anim calcmode="lin" valueType="num">
                                          <p:cBhvr>
                                            <p:cTn id="56" dur="1000" fill="hold"/>
                                            <p:tgtEl>
                                              <p:spTgt spid="58"/>
                                            </p:tgtEl>
                                            <p:attrNameLst>
                                              <p:attrName>ppt_y</p:attrName>
                                            </p:attrNameLst>
                                          </p:cBhvr>
                                          <p:tavLst>
                                            <p:tav tm="0">
                                              <p:val>
                                                <p:strVal val="#ppt_y+.1"/>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61"/>
                                            </p:tgtEl>
                                            <p:attrNameLst>
                                              <p:attrName>style.visibility</p:attrName>
                                            </p:attrNameLst>
                                          </p:cBhvr>
                                          <p:to>
                                            <p:strVal val="visible"/>
                                          </p:to>
                                        </p:set>
                                        <p:anim calcmode="lin" valueType="num">
                                          <p:cBhvr additive="base">
                                            <p:cTn id="59" dur="500" fill="hold"/>
                                            <p:tgtEl>
                                              <p:spTgt spid="61"/>
                                            </p:tgtEl>
                                            <p:attrNameLst>
                                              <p:attrName>ppt_x</p:attrName>
                                            </p:attrNameLst>
                                          </p:cBhvr>
                                          <p:tavLst>
                                            <p:tav tm="0">
                                              <p:val>
                                                <p:strVal val="0-#ppt_w/2"/>
                                              </p:val>
                                            </p:tav>
                                            <p:tav tm="100000">
                                              <p:val>
                                                <p:strVal val="#ppt_x"/>
                                              </p:val>
                                            </p:tav>
                                          </p:tavLst>
                                        </p:anim>
                                        <p:anim calcmode="lin" valueType="num">
                                          <p:cBhvr additive="base">
                                            <p:cTn id="60" dur="500" fill="hold"/>
                                            <p:tgtEl>
                                              <p:spTgt spid="61"/>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62"/>
                                            </p:tgtEl>
                                            <p:attrNameLst>
                                              <p:attrName>style.visibility</p:attrName>
                                            </p:attrNameLst>
                                          </p:cBhvr>
                                          <p:to>
                                            <p:strVal val="visible"/>
                                          </p:to>
                                        </p:set>
                                        <p:anim calcmode="lin" valueType="num">
                                          <p:cBhvr additive="base">
                                            <p:cTn id="63" dur="500" fill="hold"/>
                                            <p:tgtEl>
                                              <p:spTgt spid="62"/>
                                            </p:tgtEl>
                                            <p:attrNameLst>
                                              <p:attrName>ppt_x</p:attrName>
                                            </p:attrNameLst>
                                          </p:cBhvr>
                                          <p:tavLst>
                                            <p:tav tm="0">
                                              <p:val>
                                                <p:strVal val="0-#ppt_w/2"/>
                                              </p:val>
                                            </p:tav>
                                            <p:tav tm="100000">
                                              <p:val>
                                                <p:strVal val="#ppt_x"/>
                                              </p:val>
                                            </p:tav>
                                          </p:tavLst>
                                        </p:anim>
                                        <p:anim calcmode="lin" valueType="num">
                                          <p:cBhvr additive="base">
                                            <p:cTn id="64" dur="500" fill="hold"/>
                                            <p:tgtEl>
                                              <p:spTgt spid="62"/>
                                            </p:tgtEl>
                                            <p:attrNameLst>
                                              <p:attrName>ppt_y</p:attrName>
                                            </p:attrNameLst>
                                          </p:cBhvr>
                                          <p:tavLst>
                                            <p:tav tm="0">
                                              <p:val>
                                                <p:strVal val="#ppt_y"/>
                                              </p:val>
                                            </p:tav>
                                            <p:tav tm="100000">
                                              <p:val>
                                                <p:strVal val="#ppt_y"/>
                                              </p:val>
                                            </p:tav>
                                          </p:tavLst>
                                        </p:anim>
                                      </p:childTnLst>
                                    </p:cTn>
                                  </p:par>
                                </p:childTnLst>
                              </p:cTn>
                            </p:par>
                            <p:par>
                              <p:cTn id="65" fill="hold">
                                <p:stCondLst>
                                  <p:cond delay="7000"/>
                                </p:stCondLst>
                                <p:childTnLst>
                                  <p:par>
                                    <p:cTn id="66" presetID="42" presetClass="entr" presetSubtype="0" fill="hold" nodeType="afterEffect">
                                      <p:stCondLst>
                                        <p:cond delay="0"/>
                                      </p:stCondLst>
                                      <p:childTnLst>
                                        <p:set>
                                          <p:cBhvr>
                                            <p:cTn id="67" dur="1" fill="hold">
                                              <p:stCondLst>
                                                <p:cond delay="0"/>
                                              </p:stCondLst>
                                            </p:cTn>
                                            <p:tgtEl>
                                              <p:spTgt spid="63"/>
                                            </p:tgtEl>
                                            <p:attrNameLst>
                                              <p:attrName>style.visibility</p:attrName>
                                            </p:attrNameLst>
                                          </p:cBhvr>
                                          <p:to>
                                            <p:strVal val="visible"/>
                                          </p:to>
                                        </p:set>
                                        <p:animEffect transition="in" filter="fade">
                                          <p:cBhvr>
                                            <p:cTn id="68" dur="1000"/>
                                            <p:tgtEl>
                                              <p:spTgt spid="63"/>
                                            </p:tgtEl>
                                          </p:cBhvr>
                                        </p:animEffect>
                                        <p:anim calcmode="lin" valueType="num">
                                          <p:cBhvr>
                                            <p:cTn id="69" dur="1000" fill="hold"/>
                                            <p:tgtEl>
                                              <p:spTgt spid="63"/>
                                            </p:tgtEl>
                                            <p:attrNameLst>
                                              <p:attrName>ppt_x</p:attrName>
                                            </p:attrNameLst>
                                          </p:cBhvr>
                                          <p:tavLst>
                                            <p:tav tm="0">
                                              <p:val>
                                                <p:strVal val="#ppt_x"/>
                                              </p:val>
                                            </p:tav>
                                            <p:tav tm="100000">
                                              <p:val>
                                                <p:strVal val="#ppt_x"/>
                                              </p:val>
                                            </p:tav>
                                          </p:tavLst>
                                        </p:anim>
                                        <p:anim calcmode="lin" valueType="num">
                                          <p:cBhvr>
                                            <p:cTn id="70" dur="1000" fill="hold"/>
                                            <p:tgtEl>
                                              <p:spTgt spid="63"/>
                                            </p:tgtEl>
                                            <p:attrNameLst>
                                              <p:attrName>ppt_y</p:attrName>
                                            </p:attrNameLst>
                                          </p:cBhvr>
                                          <p:tavLst>
                                            <p:tav tm="0">
                                              <p:val>
                                                <p:strVal val="#ppt_y+.1"/>
                                              </p:val>
                                            </p:tav>
                                            <p:tav tm="100000">
                                              <p:val>
                                                <p:strVal val="#ppt_y"/>
                                              </p:val>
                                            </p:tav>
                                          </p:tavLst>
                                        </p:anim>
                                      </p:childTnLst>
                                    </p:cTn>
                                  </p:par>
                                  <p:par>
                                    <p:cTn id="71" presetID="2" presetClass="entr" presetSubtype="8" fill="hold" grpId="0" nodeType="withEffect">
                                      <p:stCondLst>
                                        <p:cond delay="0"/>
                                      </p:stCondLst>
                                      <p:childTnLst>
                                        <p:set>
                                          <p:cBhvr>
                                            <p:cTn id="72" dur="1" fill="hold">
                                              <p:stCondLst>
                                                <p:cond delay="0"/>
                                              </p:stCondLst>
                                            </p:cTn>
                                            <p:tgtEl>
                                              <p:spTgt spid="66"/>
                                            </p:tgtEl>
                                            <p:attrNameLst>
                                              <p:attrName>style.visibility</p:attrName>
                                            </p:attrNameLst>
                                          </p:cBhvr>
                                          <p:to>
                                            <p:strVal val="visible"/>
                                          </p:to>
                                        </p:set>
                                        <p:anim calcmode="lin" valueType="num">
                                          <p:cBhvr additive="base">
                                            <p:cTn id="73" dur="500" fill="hold"/>
                                            <p:tgtEl>
                                              <p:spTgt spid="66"/>
                                            </p:tgtEl>
                                            <p:attrNameLst>
                                              <p:attrName>ppt_x</p:attrName>
                                            </p:attrNameLst>
                                          </p:cBhvr>
                                          <p:tavLst>
                                            <p:tav tm="0">
                                              <p:val>
                                                <p:strVal val="0-#ppt_w/2"/>
                                              </p:val>
                                            </p:tav>
                                            <p:tav tm="100000">
                                              <p:val>
                                                <p:strVal val="#ppt_x"/>
                                              </p:val>
                                            </p:tav>
                                          </p:tavLst>
                                        </p:anim>
                                        <p:anim calcmode="lin" valueType="num">
                                          <p:cBhvr additive="base">
                                            <p:cTn id="74" dur="500" fill="hold"/>
                                            <p:tgtEl>
                                              <p:spTgt spid="66"/>
                                            </p:tgtEl>
                                            <p:attrNameLst>
                                              <p:attrName>ppt_y</p:attrName>
                                            </p:attrNameLst>
                                          </p:cBhvr>
                                          <p:tavLst>
                                            <p:tav tm="0">
                                              <p:val>
                                                <p:strVal val="#ppt_y"/>
                                              </p:val>
                                            </p:tav>
                                            <p:tav tm="100000">
                                              <p:val>
                                                <p:strVal val="#ppt_y"/>
                                              </p:val>
                                            </p:tav>
                                          </p:tavLst>
                                        </p:anim>
                                      </p:childTnLst>
                                    </p:cTn>
                                  </p:par>
                                  <p:par>
                                    <p:cTn id="75" presetID="2" presetClass="entr" presetSubtype="8" fill="hold" grpId="0" nodeType="withEffect">
                                      <p:stCondLst>
                                        <p:cond delay="0"/>
                                      </p:stCondLst>
                                      <p:childTnLst>
                                        <p:set>
                                          <p:cBhvr>
                                            <p:cTn id="76" dur="1" fill="hold">
                                              <p:stCondLst>
                                                <p:cond delay="0"/>
                                              </p:stCondLst>
                                            </p:cTn>
                                            <p:tgtEl>
                                              <p:spTgt spid="67"/>
                                            </p:tgtEl>
                                            <p:attrNameLst>
                                              <p:attrName>style.visibility</p:attrName>
                                            </p:attrNameLst>
                                          </p:cBhvr>
                                          <p:to>
                                            <p:strVal val="visible"/>
                                          </p:to>
                                        </p:set>
                                        <p:anim calcmode="lin" valueType="num">
                                          <p:cBhvr additive="base">
                                            <p:cTn id="77" dur="500" fill="hold"/>
                                            <p:tgtEl>
                                              <p:spTgt spid="67"/>
                                            </p:tgtEl>
                                            <p:attrNameLst>
                                              <p:attrName>ppt_x</p:attrName>
                                            </p:attrNameLst>
                                          </p:cBhvr>
                                          <p:tavLst>
                                            <p:tav tm="0">
                                              <p:val>
                                                <p:strVal val="0-#ppt_w/2"/>
                                              </p:val>
                                            </p:tav>
                                            <p:tav tm="100000">
                                              <p:val>
                                                <p:strVal val="#ppt_x"/>
                                              </p:val>
                                            </p:tav>
                                          </p:tavLst>
                                        </p:anim>
                                        <p:anim calcmode="lin" valueType="num">
                                          <p:cBhvr additive="base">
                                            <p:cTn id="78" dur="500" fill="hold"/>
                                            <p:tgtEl>
                                              <p:spTgt spid="67"/>
                                            </p:tgtEl>
                                            <p:attrNameLst>
                                              <p:attrName>ppt_y</p:attrName>
                                            </p:attrNameLst>
                                          </p:cBhvr>
                                          <p:tavLst>
                                            <p:tav tm="0">
                                              <p:val>
                                                <p:strVal val="#ppt_y"/>
                                              </p:val>
                                            </p:tav>
                                            <p:tav tm="100000">
                                              <p:val>
                                                <p:strVal val="#ppt_y"/>
                                              </p:val>
                                            </p:tav>
                                          </p:tavLst>
                                        </p:anim>
                                      </p:childTnLst>
                                    </p:cTn>
                                  </p:par>
                                </p:childTnLst>
                              </p:cTn>
                            </p:par>
                            <p:par>
                              <p:cTn id="79" fill="hold">
                                <p:stCondLst>
                                  <p:cond delay="8000"/>
                                </p:stCondLst>
                                <p:childTnLst>
                                  <p:par>
                                    <p:cTn id="80" presetID="42" presetClass="entr" presetSubtype="0" fill="hold" nodeType="afterEffect">
                                      <p:stCondLst>
                                        <p:cond delay="0"/>
                                      </p:stCondLst>
                                      <p:childTnLst>
                                        <p:set>
                                          <p:cBhvr>
                                            <p:cTn id="81" dur="1" fill="hold">
                                              <p:stCondLst>
                                                <p:cond delay="0"/>
                                              </p:stCondLst>
                                            </p:cTn>
                                            <p:tgtEl>
                                              <p:spTgt spid="68"/>
                                            </p:tgtEl>
                                            <p:attrNameLst>
                                              <p:attrName>style.visibility</p:attrName>
                                            </p:attrNameLst>
                                          </p:cBhvr>
                                          <p:to>
                                            <p:strVal val="visible"/>
                                          </p:to>
                                        </p:set>
                                        <p:animEffect transition="in" filter="fade">
                                          <p:cBhvr>
                                            <p:cTn id="82" dur="1000"/>
                                            <p:tgtEl>
                                              <p:spTgt spid="68"/>
                                            </p:tgtEl>
                                          </p:cBhvr>
                                        </p:animEffect>
                                        <p:anim calcmode="lin" valueType="num">
                                          <p:cBhvr>
                                            <p:cTn id="83" dur="1000" fill="hold"/>
                                            <p:tgtEl>
                                              <p:spTgt spid="68"/>
                                            </p:tgtEl>
                                            <p:attrNameLst>
                                              <p:attrName>ppt_x</p:attrName>
                                            </p:attrNameLst>
                                          </p:cBhvr>
                                          <p:tavLst>
                                            <p:tav tm="0">
                                              <p:val>
                                                <p:strVal val="#ppt_x"/>
                                              </p:val>
                                            </p:tav>
                                            <p:tav tm="100000">
                                              <p:val>
                                                <p:strVal val="#ppt_x"/>
                                              </p:val>
                                            </p:tav>
                                          </p:tavLst>
                                        </p:anim>
                                        <p:anim calcmode="lin" valueType="num">
                                          <p:cBhvr>
                                            <p:cTn id="84" dur="1000" fill="hold"/>
                                            <p:tgtEl>
                                              <p:spTgt spid="68"/>
                                            </p:tgtEl>
                                            <p:attrNameLst>
                                              <p:attrName>ppt_y</p:attrName>
                                            </p:attrNameLst>
                                          </p:cBhvr>
                                          <p:tavLst>
                                            <p:tav tm="0">
                                              <p:val>
                                                <p:strVal val="#ppt_y+.1"/>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71"/>
                                            </p:tgtEl>
                                            <p:attrNameLst>
                                              <p:attrName>style.visibility</p:attrName>
                                            </p:attrNameLst>
                                          </p:cBhvr>
                                          <p:to>
                                            <p:strVal val="visible"/>
                                          </p:to>
                                        </p:set>
                                        <p:anim calcmode="lin" valueType="num">
                                          <p:cBhvr additive="base">
                                            <p:cTn id="87" dur="500" fill="hold"/>
                                            <p:tgtEl>
                                              <p:spTgt spid="71"/>
                                            </p:tgtEl>
                                            <p:attrNameLst>
                                              <p:attrName>ppt_x</p:attrName>
                                            </p:attrNameLst>
                                          </p:cBhvr>
                                          <p:tavLst>
                                            <p:tav tm="0">
                                              <p:val>
                                                <p:strVal val="0-#ppt_w/2"/>
                                              </p:val>
                                            </p:tav>
                                            <p:tav tm="100000">
                                              <p:val>
                                                <p:strVal val="#ppt_x"/>
                                              </p:val>
                                            </p:tav>
                                          </p:tavLst>
                                        </p:anim>
                                        <p:anim calcmode="lin" valueType="num">
                                          <p:cBhvr additive="base">
                                            <p:cTn id="88" dur="500" fill="hold"/>
                                            <p:tgtEl>
                                              <p:spTgt spid="71"/>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72"/>
                                            </p:tgtEl>
                                            <p:attrNameLst>
                                              <p:attrName>style.visibility</p:attrName>
                                            </p:attrNameLst>
                                          </p:cBhvr>
                                          <p:to>
                                            <p:strVal val="visible"/>
                                          </p:to>
                                        </p:set>
                                        <p:anim calcmode="lin" valueType="num">
                                          <p:cBhvr additive="base">
                                            <p:cTn id="91" dur="500" fill="hold"/>
                                            <p:tgtEl>
                                              <p:spTgt spid="72"/>
                                            </p:tgtEl>
                                            <p:attrNameLst>
                                              <p:attrName>ppt_x</p:attrName>
                                            </p:attrNameLst>
                                          </p:cBhvr>
                                          <p:tavLst>
                                            <p:tav tm="0">
                                              <p:val>
                                                <p:strVal val="0-#ppt_w/2"/>
                                              </p:val>
                                            </p:tav>
                                            <p:tav tm="100000">
                                              <p:val>
                                                <p:strVal val="#ppt_x"/>
                                              </p:val>
                                            </p:tav>
                                          </p:tavLst>
                                        </p:anim>
                                        <p:anim calcmode="lin" valueType="num">
                                          <p:cBhvr additive="base">
                                            <p:cTn id="92" dur="500" fill="hold"/>
                                            <p:tgtEl>
                                              <p:spTgt spid="72"/>
                                            </p:tgtEl>
                                            <p:attrNameLst>
                                              <p:attrName>ppt_y</p:attrName>
                                            </p:attrNameLst>
                                          </p:cBhvr>
                                          <p:tavLst>
                                            <p:tav tm="0">
                                              <p:val>
                                                <p:strVal val="#ppt_y"/>
                                              </p:val>
                                            </p:tav>
                                            <p:tav tm="100000">
                                              <p:val>
                                                <p:strVal val="#ppt_y"/>
                                              </p:val>
                                            </p:tav>
                                          </p:tavLst>
                                        </p:anim>
                                      </p:childTnLst>
                                    </p:cTn>
                                  </p:par>
                                </p:childTnLst>
                              </p:cTn>
                            </p:par>
                            <p:par>
                              <p:cTn id="93" fill="hold">
                                <p:stCondLst>
                                  <p:cond delay="9000"/>
                                </p:stCondLst>
                                <p:childTnLst>
                                  <p:par>
                                    <p:cTn id="94" presetID="42" presetClass="entr" presetSubtype="0" fill="hold" nodeType="afterEffect">
                                      <p:stCondLst>
                                        <p:cond delay="0"/>
                                      </p:stCondLst>
                                      <p:childTnLst>
                                        <p:set>
                                          <p:cBhvr>
                                            <p:cTn id="95" dur="1" fill="hold">
                                              <p:stCondLst>
                                                <p:cond delay="0"/>
                                              </p:stCondLst>
                                            </p:cTn>
                                            <p:tgtEl>
                                              <p:spTgt spid="73"/>
                                            </p:tgtEl>
                                            <p:attrNameLst>
                                              <p:attrName>style.visibility</p:attrName>
                                            </p:attrNameLst>
                                          </p:cBhvr>
                                          <p:to>
                                            <p:strVal val="visible"/>
                                          </p:to>
                                        </p:set>
                                        <p:animEffect transition="in" filter="fade">
                                          <p:cBhvr>
                                            <p:cTn id="96" dur="1000"/>
                                            <p:tgtEl>
                                              <p:spTgt spid="73"/>
                                            </p:tgtEl>
                                          </p:cBhvr>
                                        </p:animEffect>
                                        <p:anim calcmode="lin" valueType="num">
                                          <p:cBhvr>
                                            <p:cTn id="97" dur="1000" fill="hold"/>
                                            <p:tgtEl>
                                              <p:spTgt spid="73"/>
                                            </p:tgtEl>
                                            <p:attrNameLst>
                                              <p:attrName>ppt_x</p:attrName>
                                            </p:attrNameLst>
                                          </p:cBhvr>
                                          <p:tavLst>
                                            <p:tav tm="0">
                                              <p:val>
                                                <p:strVal val="#ppt_x"/>
                                              </p:val>
                                            </p:tav>
                                            <p:tav tm="100000">
                                              <p:val>
                                                <p:strVal val="#ppt_x"/>
                                              </p:val>
                                            </p:tav>
                                          </p:tavLst>
                                        </p:anim>
                                        <p:anim calcmode="lin" valueType="num">
                                          <p:cBhvr>
                                            <p:cTn id="98" dur="1000" fill="hold"/>
                                            <p:tgtEl>
                                              <p:spTgt spid="73"/>
                                            </p:tgtEl>
                                            <p:attrNameLst>
                                              <p:attrName>ppt_y</p:attrName>
                                            </p:attrNameLst>
                                          </p:cBhvr>
                                          <p:tavLst>
                                            <p:tav tm="0">
                                              <p:val>
                                                <p:strVal val="#ppt_y+.1"/>
                                              </p:val>
                                            </p:tav>
                                            <p:tav tm="100000">
                                              <p:val>
                                                <p:strVal val="#ppt_y"/>
                                              </p:val>
                                            </p:tav>
                                          </p:tavLst>
                                        </p:anim>
                                      </p:childTnLst>
                                    </p:cTn>
                                  </p:par>
                                </p:childTnLst>
                              </p:cTn>
                            </p:par>
                            <p:par>
                              <p:cTn id="99" fill="hold">
                                <p:stCondLst>
                                  <p:cond delay="10000"/>
                                </p:stCondLst>
                                <p:childTnLst>
                                  <p:par>
                                    <p:cTn id="100" presetID="10" presetClass="entr" presetSubtype="0" fill="hold" grpId="0" nodeType="afterEffect">
                                      <p:stCondLst>
                                        <p:cond delay="0"/>
                                      </p:stCondLst>
                                      <p:childTnLst>
                                        <p:set>
                                          <p:cBhvr>
                                            <p:cTn id="101" dur="1" fill="hold">
                                              <p:stCondLst>
                                                <p:cond delay="0"/>
                                              </p:stCondLst>
                                            </p:cTn>
                                            <p:tgtEl>
                                              <p:spTgt spid="90"/>
                                            </p:tgtEl>
                                            <p:attrNameLst>
                                              <p:attrName>style.visibility</p:attrName>
                                            </p:attrNameLst>
                                          </p:cBhvr>
                                          <p:to>
                                            <p:strVal val="visible"/>
                                          </p:to>
                                        </p:set>
                                        <p:animEffect transition="in" filter="fade">
                                          <p:cBhvr>
                                            <p:cTn id="102" dur="125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6" grpId="0"/>
          <p:bldP spid="57" grpId="0"/>
          <p:bldP spid="61" grpId="0"/>
          <p:bldP spid="62" grpId="0"/>
          <p:bldP spid="66" grpId="0"/>
          <p:bldP spid="67" grpId="0"/>
          <p:bldP spid="71" grpId="0"/>
          <p:bldP spid="72" grpId="0"/>
          <p:bldP spid="9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750" fill="hold"/>
                                            <p:tgtEl>
                                              <p:spTgt spid="18"/>
                                            </p:tgtEl>
                                            <p:attrNameLst>
                                              <p:attrName>ppt_x</p:attrName>
                                            </p:attrNameLst>
                                          </p:cBhvr>
                                          <p:tavLst>
                                            <p:tav tm="0">
                                              <p:val>
                                                <p:strVal val="#ppt_x"/>
                                              </p:val>
                                            </p:tav>
                                            <p:tav tm="100000">
                                              <p:val>
                                                <p:strVal val="#ppt_x"/>
                                              </p:val>
                                            </p:tav>
                                          </p:tavLst>
                                        </p:anim>
                                        <p:anim calcmode="lin" valueType="num">
                                          <p:cBhvr additive="base">
                                            <p:cTn id="8" dur="750" fill="hold"/>
                                            <p:tgtEl>
                                              <p:spTgt spid="18"/>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1" fill="hold" nodeType="after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additive="base">
                                            <p:cTn id="12" dur="750" fill="hold"/>
                                            <p:tgtEl>
                                              <p:spTgt spid="21"/>
                                            </p:tgtEl>
                                            <p:attrNameLst>
                                              <p:attrName>ppt_x</p:attrName>
                                            </p:attrNameLst>
                                          </p:cBhvr>
                                          <p:tavLst>
                                            <p:tav tm="0">
                                              <p:val>
                                                <p:strVal val="#ppt_x"/>
                                              </p:val>
                                            </p:tav>
                                            <p:tav tm="100000">
                                              <p:val>
                                                <p:strVal val="#ppt_x"/>
                                              </p:val>
                                            </p:tav>
                                          </p:tavLst>
                                        </p:anim>
                                        <p:anim calcmode="lin" valueType="num">
                                          <p:cBhvr additive="base">
                                            <p:cTn id="13" dur="750" fill="hold"/>
                                            <p:tgtEl>
                                              <p:spTgt spid="21"/>
                                            </p:tgtEl>
                                            <p:attrNameLst>
                                              <p:attrName>ppt_y</p:attrName>
                                            </p:attrNameLst>
                                          </p:cBhvr>
                                          <p:tavLst>
                                            <p:tav tm="0">
                                              <p:val>
                                                <p:strVal val="0-#ppt_h/2"/>
                                              </p:val>
                                            </p:tav>
                                            <p:tav tm="100000">
                                              <p:val>
                                                <p:strVal val="#ppt_y"/>
                                              </p:val>
                                            </p:tav>
                                          </p:tavLst>
                                        </p:anim>
                                      </p:childTnLst>
                                    </p:cTn>
                                  </p:par>
                                </p:childTnLst>
                              </p:cTn>
                            </p:par>
                            <p:par>
                              <p:cTn id="14" fill="hold">
                                <p:stCondLst>
                                  <p:cond delay="2000"/>
                                </p:stCondLst>
                                <p:childTnLst>
                                  <p:par>
                                    <p:cTn id="15" presetID="2" presetClass="entr" presetSubtype="1"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additive="base">
                                            <p:cTn id="17" dur="750" fill="hold"/>
                                            <p:tgtEl>
                                              <p:spTgt spid="24"/>
                                            </p:tgtEl>
                                            <p:attrNameLst>
                                              <p:attrName>ppt_x</p:attrName>
                                            </p:attrNameLst>
                                          </p:cBhvr>
                                          <p:tavLst>
                                            <p:tav tm="0">
                                              <p:val>
                                                <p:strVal val="#ppt_x"/>
                                              </p:val>
                                            </p:tav>
                                            <p:tav tm="100000">
                                              <p:val>
                                                <p:strVal val="#ppt_x"/>
                                              </p:val>
                                            </p:tav>
                                          </p:tavLst>
                                        </p:anim>
                                        <p:anim calcmode="lin" valueType="num">
                                          <p:cBhvr additive="base">
                                            <p:cTn id="18" dur="750" fill="hold"/>
                                            <p:tgtEl>
                                              <p:spTgt spid="24"/>
                                            </p:tgtEl>
                                            <p:attrNameLst>
                                              <p:attrName>ppt_y</p:attrName>
                                            </p:attrNameLst>
                                          </p:cBhvr>
                                          <p:tavLst>
                                            <p:tav tm="0">
                                              <p:val>
                                                <p:strVal val="0-#ppt_h/2"/>
                                              </p:val>
                                            </p:tav>
                                            <p:tav tm="100000">
                                              <p:val>
                                                <p:strVal val="#ppt_y"/>
                                              </p:val>
                                            </p:tav>
                                          </p:tavLst>
                                        </p:anim>
                                      </p:childTnLst>
                                    </p:cTn>
                                  </p:par>
                                </p:childTnLst>
                              </p:cTn>
                            </p:par>
                            <p:par>
                              <p:cTn id="19" fill="hold">
                                <p:stCondLst>
                                  <p:cond delay="3000"/>
                                </p:stCondLst>
                                <p:childTnLst>
                                  <p:par>
                                    <p:cTn id="20" presetID="2" presetClass="entr" presetSubtype="1" fill="hold" nodeType="after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additive="base">
                                            <p:cTn id="22" dur="750" fill="hold"/>
                                            <p:tgtEl>
                                              <p:spTgt spid="38"/>
                                            </p:tgtEl>
                                            <p:attrNameLst>
                                              <p:attrName>ppt_x</p:attrName>
                                            </p:attrNameLst>
                                          </p:cBhvr>
                                          <p:tavLst>
                                            <p:tav tm="0">
                                              <p:val>
                                                <p:strVal val="#ppt_x"/>
                                              </p:val>
                                            </p:tav>
                                            <p:tav tm="100000">
                                              <p:val>
                                                <p:strVal val="#ppt_x"/>
                                              </p:val>
                                            </p:tav>
                                          </p:tavLst>
                                        </p:anim>
                                        <p:anim calcmode="lin" valueType="num">
                                          <p:cBhvr additive="base">
                                            <p:cTn id="23" dur="750" fill="hold"/>
                                            <p:tgtEl>
                                              <p:spTgt spid="38"/>
                                            </p:tgtEl>
                                            <p:attrNameLst>
                                              <p:attrName>ppt_y</p:attrName>
                                            </p:attrNameLst>
                                          </p:cBhvr>
                                          <p:tavLst>
                                            <p:tav tm="0">
                                              <p:val>
                                                <p:strVal val="0-#ppt_h/2"/>
                                              </p:val>
                                            </p:tav>
                                            <p:tav tm="100000">
                                              <p:val>
                                                <p:strVal val="#ppt_y"/>
                                              </p:val>
                                            </p:tav>
                                          </p:tavLst>
                                        </p:anim>
                                      </p:childTnLst>
                                    </p:cTn>
                                  </p:par>
                                </p:childTnLst>
                              </p:cTn>
                            </p:par>
                            <p:par>
                              <p:cTn id="24" fill="hold">
                                <p:stCondLst>
                                  <p:cond delay="4000"/>
                                </p:stCondLst>
                                <p:childTnLst>
                                  <p:par>
                                    <p:cTn id="25" presetID="2" presetClass="entr" presetSubtype="1" fill="hold" nodeType="afterEffect">
                                      <p:stCondLst>
                                        <p:cond delay="0"/>
                                      </p:stCondLst>
                                      <p:childTnLst>
                                        <p:set>
                                          <p:cBhvr>
                                            <p:cTn id="26" dur="1" fill="hold">
                                              <p:stCondLst>
                                                <p:cond delay="0"/>
                                              </p:stCondLst>
                                            </p:cTn>
                                            <p:tgtEl>
                                              <p:spTgt spid="48"/>
                                            </p:tgtEl>
                                            <p:attrNameLst>
                                              <p:attrName>style.visibility</p:attrName>
                                            </p:attrNameLst>
                                          </p:cBhvr>
                                          <p:to>
                                            <p:strVal val="visible"/>
                                          </p:to>
                                        </p:set>
                                        <p:anim calcmode="lin" valueType="num">
                                          <p:cBhvr additive="base">
                                            <p:cTn id="27" dur="750" fill="hold"/>
                                            <p:tgtEl>
                                              <p:spTgt spid="48"/>
                                            </p:tgtEl>
                                            <p:attrNameLst>
                                              <p:attrName>ppt_x</p:attrName>
                                            </p:attrNameLst>
                                          </p:cBhvr>
                                          <p:tavLst>
                                            <p:tav tm="0">
                                              <p:val>
                                                <p:strVal val="#ppt_x"/>
                                              </p:val>
                                            </p:tav>
                                            <p:tav tm="100000">
                                              <p:val>
                                                <p:strVal val="#ppt_x"/>
                                              </p:val>
                                            </p:tav>
                                          </p:tavLst>
                                        </p:anim>
                                        <p:anim calcmode="lin" valueType="num">
                                          <p:cBhvr additive="base">
                                            <p:cTn id="28" dur="750" fill="hold"/>
                                            <p:tgtEl>
                                              <p:spTgt spid="48"/>
                                            </p:tgtEl>
                                            <p:attrNameLst>
                                              <p:attrName>ppt_y</p:attrName>
                                            </p:attrNameLst>
                                          </p:cBhvr>
                                          <p:tavLst>
                                            <p:tav tm="0">
                                              <p:val>
                                                <p:strVal val="0-#ppt_h/2"/>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 calcmode="lin" valueType="num">
                                          <p:cBhvr additive="base">
                                            <p:cTn id="31" dur="500" fill="hold"/>
                                            <p:tgtEl>
                                              <p:spTgt spid="51"/>
                                            </p:tgtEl>
                                            <p:attrNameLst>
                                              <p:attrName>ppt_x</p:attrName>
                                            </p:attrNameLst>
                                          </p:cBhvr>
                                          <p:tavLst>
                                            <p:tav tm="0">
                                              <p:val>
                                                <p:strVal val="0-#ppt_w/2"/>
                                              </p:val>
                                            </p:tav>
                                            <p:tav tm="100000">
                                              <p:val>
                                                <p:strVal val="#ppt_x"/>
                                              </p:val>
                                            </p:tav>
                                          </p:tavLst>
                                        </p:anim>
                                        <p:anim calcmode="lin" valueType="num">
                                          <p:cBhvr additive="base">
                                            <p:cTn id="32" dur="500" fill="hold"/>
                                            <p:tgtEl>
                                              <p:spTgt spid="51"/>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52"/>
                                            </p:tgtEl>
                                            <p:attrNameLst>
                                              <p:attrName>style.visibility</p:attrName>
                                            </p:attrNameLst>
                                          </p:cBhvr>
                                          <p:to>
                                            <p:strVal val="visible"/>
                                          </p:to>
                                        </p:set>
                                        <p:anim calcmode="lin" valueType="num">
                                          <p:cBhvr additive="base">
                                            <p:cTn id="35" dur="500" fill="hold"/>
                                            <p:tgtEl>
                                              <p:spTgt spid="52"/>
                                            </p:tgtEl>
                                            <p:attrNameLst>
                                              <p:attrName>ppt_x</p:attrName>
                                            </p:attrNameLst>
                                          </p:cBhvr>
                                          <p:tavLst>
                                            <p:tav tm="0">
                                              <p:val>
                                                <p:strVal val="0-#ppt_w/2"/>
                                              </p:val>
                                            </p:tav>
                                            <p:tav tm="100000">
                                              <p:val>
                                                <p:strVal val="#ppt_x"/>
                                              </p:val>
                                            </p:tav>
                                          </p:tavLst>
                                        </p:anim>
                                        <p:anim calcmode="lin" valueType="num">
                                          <p:cBhvr additive="base">
                                            <p:cTn id="36" dur="500" fill="hold"/>
                                            <p:tgtEl>
                                              <p:spTgt spid="52"/>
                                            </p:tgtEl>
                                            <p:attrNameLst>
                                              <p:attrName>ppt_y</p:attrName>
                                            </p:attrNameLst>
                                          </p:cBhvr>
                                          <p:tavLst>
                                            <p:tav tm="0">
                                              <p:val>
                                                <p:strVal val="#ppt_y"/>
                                              </p:val>
                                            </p:tav>
                                            <p:tav tm="100000">
                                              <p:val>
                                                <p:strVal val="#ppt_y"/>
                                              </p:val>
                                            </p:tav>
                                          </p:tavLst>
                                        </p:anim>
                                      </p:childTnLst>
                                    </p:cTn>
                                  </p:par>
                                </p:childTnLst>
                              </p:cTn>
                            </p:par>
                            <p:par>
                              <p:cTn id="37" fill="hold">
                                <p:stCondLst>
                                  <p:cond delay="5000"/>
                                </p:stCondLst>
                                <p:childTnLst>
                                  <p:par>
                                    <p:cTn id="38" presetID="42" presetClass="entr" presetSubtype="0" fill="hold" nodeType="afterEffect">
                                      <p:stCondLst>
                                        <p:cond delay="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1000"/>
                                            <p:tgtEl>
                                              <p:spTgt spid="53"/>
                                            </p:tgtEl>
                                          </p:cBhvr>
                                        </p:animEffect>
                                        <p:anim calcmode="lin" valueType="num">
                                          <p:cBhvr>
                                            <p:cTn id="41" dur="1000" fill="hold"/>
                                            <p:tgtEl>
                                              <p:spTgt spid="53"/>
                                            </p:tgtEl>
                                            <p:attrNameLst>
                                              <p:attrName>ppt_x</p:attrName>
                                            </p:attrNameLst>
                                          </p:cBhvr>
                                          <p:tavLst>
                                            <p:tav tm="0">
                                              <p:val>
                                                <p:strVal val="#ppt_x"/>
                                              </p:val>
                                            </p:tav>
                                            <p:tav tm="100000">
                                              <p:val>
                                                <p:strVal val="#ppt_x"/>
                                              </p:val>
                                            </p:tav>
                                          </p:tavLst>
                                        </p:anim>
                                        <p:anim calcmode="lin" valueType="num">
                                          <p:cBhvr>
                                            <p:cTn id="42" dur="1000" fill="hold"/>
                                            <p:tgtEl>
                                              <p:spTgt spid="53"/>
                                            </p:tgtEl>
                                            <p:attrNameLst>
                                              <p:attrName>ppt_y</p:attrName>
                                            </p:attrNameLst>
                                          </p:cBhvr>
                                          <p:tavLst>
                                            <p:tav tm="0">
                                              <p:val>
                                                <p:strVal val="#ppt_y+.1"/>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56"/>
                                            </p:tgtEl>
                                            <p:attrNameLst>
                                              <p:attrName>style.visibility</p:attrName>
                                            </p:attrNameLst>
                                          </p:cBhvr>
                                          <p:to>
                                            <p:strVal val="visible"/>
                                          </p:to>
                                        </p:set>
                                        <p:anim calcmode="lin" valueType="num">
                                          <p:cBhvr additive="base">
                                            <p:cTn id="45" dur="500" fill="hold"/>
                                            <p:tgtEl>
                                              <p:spTgt spid="56"/>
                                            </p:tgtEl>
                                            <p:attrNameLst>
                                              <p:attrName>ppt_x</p:attrName>
                                            </p:attrNameLst>
                                          </p:cBhvr>
                                          <p:tavLst>
                                            <p:tav tm="0">
                                              <p:val>
                                                <p:strVal val="0-#ppt_w/2"/>
                                              </p:val>
                                            </p:tav>
                                            <p:tav tm="100000">
                                              <p:val>
                                                <p:strVal val="#ppt_x"/>
                                              </p:val>
                                            </p:tav>
                                          </p:tavLst>
                                        </p:anim>
                                        <p:anim calcmode="lin" valueType="num">
                                          <p:cBhvr additive="base">
                                            <p:cTn id="46" dur="500" fill="hold"/>
                                            <p:tgtEl>
                                              <p:spTgt spid="56"/>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0"/>
                                      </p:stCondLst>
                                      <p:childTnLst>
                                        <p:set>
                                          <p:cBhvr>
                                            <p:cTn id="48" dur="1" fill="hold">
                                              <p:stCondLst>
                                                <p:cond delay="0"/>
                                              </p:stCondLst>
                                            </p:cTn>
                                            <p:tgtEl>
                                              <p:spTgt spid="57"/>
                                            </p:tgtEl>
                                            <p:attrNameLst>
                                              <p:attrName>style.visibility</p:attrName>
                                            </p:attrNameLst>
                                          </p:cBhvr>
                                          <p:to>
                                            <p:strVal val="visible"/>
                                          </p:to>
                                        </p:set>
                                        <p:anim calcmode="lin" valueType="num">
                                          <p:cBhvr additive="base">
                                            <p:cTn id="49" dur="500" fill="hold"/>
                                            <p:tgtEl>
                                              <p:spTgt spid="57"/>
                                            </p:tgtEl>
                                            <p:attrNameLst>
                                              <p:attrName>ppt_x</p:attrName>
                                            </p:attrNameLst>
                                          </p:cBhvr>
                                          <p:tavLst>
                                            <p:tav tm="0">
                                              <p:val>
                                                <p:strVal val="0-#ppt_w/2"/>
                                              </p:val>
                                            </p:tav>
                                            <p:tav tm="100000">
                                              <p:val>
                                                <p:strVal val="#ppt_x"/>
                                              </p:val>
                                            </p:tav>
                                          </p:tavLst>
                                        </p:anim>
                                        <p:anim calcmode="lin" valueType="num">
                                          <p:cBhvr additive="base">
                                            <p:cTn id="50" dur="500" fill="hold"/>
                                            <p:tgtEl>
                                              <p:spTgt spid="57"/>
                                            </p:tgtEl>
                                            <p:attrNameLst>
                                              <p:attrName>ppt_y</p:attrName>
                                            </p:attrNameLst>
                                          </p:cBhvr>
                                          <p:tavLst>
                                            <p:tav tm="0">
                                              <p:val>
                                                <p:strVal val="#ppt_y"/>
                                              </p:val>
                                            </p:tav>
                                            <p:tav tm="100000">
                                              <p:val>
                                                <p:strVal val="#ppt_y"/>
                                              </p:val>
                                            </p:tav>
                                          </p:tavLst>
                                        </p:anim>
                                      </p:childTnLst>
                                    </p:cTn>
                                  </p:par>
                                </p:childTnLst>
                              </p:cTn>
                            </p:par>
                            <p:par>
                              <p:cTn id="51" fill="hold">
                                <p:stCondLst>
                                  <p:cond delay="6000"/>
                                </p:stCondLst>
                                <p:childTnLst>
                                  <p:par>
                                    <p:cTn id="52" presetID="42" presetClass="entr" presetSubtype="0" fill="hold" nodeType="afterEffect">
                                      <p:stCondLst>
                                        <p:cond delay="0"/>
                                      </p:stCondLst>
                                      <p:childTnLst>
                                        <p:set>
                                          <p:cBhvr>
                                            <p:cTn id="53" dur="1" fill="hold">
                                              <p:stCondLst>
                                                <p:cond delay="0"/>
                                              </p:stCondLst>
                                            </p:cTn>
                                            <p:tgtEl>
                                              <p:spTgt spid="58"/>
                                            </p:tgtEl>
                                            <p:attrNameLst>
                                              <p:attrName>style.visibility</p:attrName>
                                            </p:attrNameLst>
                                          </p:cBhvr>
                                          <p:to>
                                            <p:strVal val="visible"/>
                                          </p:to>
                                        </p:set>
                                        <p:animEffect transition="in" filter="fade">
                                          <p:cBhvr>
                                            <p:cTn id="54" dur="1000"/>
                                            <p:tgtEl>
                                              <p:spTgt spid="58"/>
                                            </p:tgtEl>
                                          </p:cBhvr>
                                        </p:animEffect>
                                        <p:anim calcmode="lin" valueType="num">
                                          <p:cBhvr>
                                            <p:cTn id="55" dur="1000" fill="hold"/>
                                            <p:tgtEl>
                                              <p:spTgt spid="58"/>
                                            </p:tgtEl>
                                            <p:attrNameLst>
                                              <p:attrName>ppt_x</p:attrName>
                                            </p:attrNameLst>
                                          </p:cBhvr>
                                          <p:tavLst>
                                            <p:tav tm="0">
                                              <p:val>
                                                <p:strVal val="#ppt_x"/>
                                              </p:val>
                                            </p:tav>
                                            <p:tav tm="100000">
                                              <p:val>
                                                <p:strVal val="#ppt_x"/>
                                              </p:val>
                                            </p:tav>
                                          </p:tavLst>
                                        </p:anim>
                                        <p:anim calcmode="lin" valueType="num">
                                          <p:cBhvr>
                                            <p:cTn id="56" dur="1000" fill="hold"/>
                                            <p:tgtEl>
                                              <p:spTgt spid="58"/>
                                            </p:tgtEl>
                                            <p:attrNameLst>
                                              <p:attrName>ppt_y</p:attrName>
                                            </p:attrNameLst>
                                          </p:cBhvr>
                                          <p:tavLst>
                                            <p:tav tm="0">
                                              <p:val>
                                                <p:strVal val="#ppt_y+.1"/>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61"/>
                                            </p:tgtEl>
                                            <p:attrNameLst>
                                              <p:attrName>style.visibility</p:attrName>
                                            </p:attrNameLst>
                                          </p:cBhvr>
                                          <p:to>
                                            <p:strVal val="visible"/>
                                          </p:to>
                                        </p:set>
                                        <p:anim calcmode="lin" valueType="num">
                                          <p:cBhvr additive="base">
                                            <p:cTn id="59" dur="500" fill="hold"/>
                                            <p:tgtEl>
                                              <p:spTgt spid="61"/>
                                            </p:tgtEl>
                                            <p:attrNameLst>
                                              <p:attrName>ppt_x</p:attrName>
                                            </p:attrNameLst>
                                          </p:cBhvr>
                                          <p:tavLst>
                                            <p:tav tm="0">
                                              <p:val>
                                                <p:strVal val="0-#ppt_w/2"/>
                                              </p:val>
                                            </p:tav>
                                            <p:tav tm="100000">
                                              <p:val>
                                                <p:strVal val="#ppt_x"/>
                                              </p:val>
                                            </p:tav>
                                          </p:tavLst>
                                        </p:anim>
                                        <p:anim calcmode="lin" valueType="num">
                                          <p:cBhvr additive="base">
                                            <p:cTn id="60" dur="500" fill="hold"/>
                                            <p:tgtEl>
                                              <p:spTgt spid="61"/>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62"/>
                                            </p:tgtEl>
                                            <p:attrNameLst>
                                              <p:attrName>style.visibility</p:attrName>
                                            </p:attrNameLst>
                                          </p:cBhvr>
                                          <p:to>
                                            <p:strVal val="visible"/>
                                          </p:to>
                                        </p:set>
                                        <p:anim calcmode="lin" valueType="num">
                                          <p:cBhvr additive="base">
                                            <p:cTn id="63" dur="500" fill="hold"/>
                                            <p:tgtEl>
                                              <p:spTgt spid="62"/>
                                            </p:tgtEl>
                                            <p:attrNameLst>
                                              <p:attrName>ppt_x</p:attrName>
                                            </p:attrNameLst>
                                          </p:cBhvr>
                                          <p:tavLst>
                                            <p:tav tm="0">
                                              <p:val>
                                                <p:strVal val="0-#ppt_w/2"/>
                                              </p:val>
                                            </p:tav>
                                            <p:tav tm="100000">
                                              <p:val>
                                                <p:strVal val="#ppt_x"/>
                                              </p:val>
                                            </p:tav>
                                          </p:tavLst>
                                        </p:anim>
                                        <p:anim calcmode="lin" valueType="num">
                                          <p:cBhvr additive="base">
                                            <p:cTn id="64" dur="500" fill="hold"/>
                                            <p:tgtEl>
                                              <p:spTgt spid="62"/>
                                            </p:tgtEl>
                                            <p:attrNameLst>
                                              <p:attrName>ppt_y</p:attrName>
                                            </p:attrNameLst>
                                          </p:cBhvr>
                                          <p:tavLst>
                                            <p:tav tm="0">
                                              <p:val>
                                                <p:strVal val="#ppt_y"/>
                                              </p:val>
                                            </p:tav>
                                            <p:tav tm="100000">
                                              <p:val>
                                                <p:strVal val="#ppt_y"/>
                                              </p:val>
                                            </p:tav>
                                          </p:tavLst>
                                        </p:anim>
                                      </p:childTnLst>
                                    </p:cTn>
                                  </p:par>
                                </p:childTnLst>
                              </p:cTn>
                            </p:par>
                            <p:par>
                              <p:cTn id="65" fill="hold">
                                <p:stCondLst>
                                  <p:cond delay="7000"/>
                                </p:stCondLst>
                                <p:childTnLst>
                                  <p:par>
                                    <p:cTn id="66" presetID="42" presetClass="entr" presetSubtype="0" fill="hold" nodeType="afterEffect">
                                      <p:stCondLst>
                                        <p:cond delay="0"/>
                                      </p:stCondLst>
                                      <p:childTnLst>
                                        <p:set>
                                          <p:cBhvr>
                                            <p:cTn id="67" dur="1" fill="hold">
                                              <p:stCondLst>
                                                <p:cond delay="0"/>
                                              </p:stCondLst>
                                            </p:cTn>
                                            <p:tgtEl>
                                              <p:spTgt spid="63"/>
                                            </p:tgtEl>
                                            <p:attrNameLst>
                                              <p:attrName>style.visibility</p:attrName>
                                            </p:attrNameLst>
                                          </p:cBhvr>
                                          <p:to>
                                            <p:strVal val="visible"/>
                                          </p:to>
                                        </p:set>
                                        <p:animEffect transition="in" filter="fade">
                                          <p:cBhvr>
                                            <p:cTn id="68" dur="1000"/>
                                            <p:tgtEl>
                                              <p:spTgt spid="63"/>
                                            </p:tgtEl>
                                          </p:cBhvr>
                                        </p:animEffect>
                                        <p:anim calcmode="lin" valueType="num">
                                          <p:cBhvr>
                                            <p:cTn id="69" dur="1000" fill="hold"/>
                                            <p:tgtEl>
                                              <p:spTgt spid="63"/>
                                            </p:tgtEl>
                                            <p:attrNameLst>
                                              <p:attrName>ppt_x</p:attrName>
                                            </p:attrNameLst>
                                          </p:cBhvr>
                                          <p:tavLst>
                                            <p:tav tm="0">
                                              <p:val>
                                                <p:strVal val="#ppt_x"/>
                                              </p:val>
                                            </p:tav>
                                            <p:tav tm="100000">
                                              <p:val>
                                                <p:strVal val="#ppt_x"/>
                                              </p:val>
                                            </p:tav>
                                          </p:tavLst>
                                        </p:anim>
                                        <p:anim calcmode="lin" valueType="num">
                                          <p:cBhvr>
                                            <p:cTn id="70" dur="1000" fill="hold"/>
                                            <p:tgtEl>
                                              <p:spTgt spid="63"/>
                                            </p:tgtEl>
                                            <p:attrNameLst>
                                              <p:attrName>ppt_y</p:attrName>
                                            </p:attrNameLst>
                                          </p:cBhvr>
                                          <p:tavLst>
                                            <p:tav tm="0">
                                              <p:val>
                                                <p:strVal val="#ppt_y+.1"/>
                                              </p:val>
                                            </p:tav>
                                            <p:tav tm="100000">
                                              <p:val>
                                                <p:strVal val="#ppt_y"/>
                                              </p:val>
                                            </p:tav>
                                          </p:tavLst>
                                        </p:anim>
                                      </p:childTnLst>
                                    </p:cTn>
                                  </p:par>
                                  <p:par>
                                    <p:cTn id="71" presetID="2" presetClass="entr" presetSubtype="8" fill="hold" grpId="0" nodeType="withEffect">
                                      <p:stCondLst>
                                        <p:cond delay="0"/>
                                      </p:stCondLst>
                                      <p:childTnLst>
                                        <p:set>
                                          <p:cBhvr>
                                            <p:cTn id="72" dur="1" fill="hold">
                                              <p:stCondLst>
                                                <p:cond delay="0"/>
                                              </p:stCondLst>
                                            </p:cTn>
                                            <p:tgtEl>
                                              <p:spTgt spid="66"/>
                                            </p:tgtEl>
                                            <p:attrNameLst>
                                              <p:attrName>style.visibility</p:attrName>
                                            </p:attrNameLst>
                                          </p:cBhvr>
                                          <p:to>
                                            <p:strVal val="visible"/>
                                          </p:to>
                                        </p:set>
                                        <p:anim calcmode="lin" valueType="num">
                                          <p:cBhvr additive="base">
                                            <p:cTn id="73" dur="500" fill="hold"/>
                                            <p:tgtEl>
                                              <p:spTgt spid="66"/>
                                            </p:tgtEl>
                                            <p:attrNameLst>
                                              <p:attrName>ppt_x</p:attrName>
                                            </p:attrNameLst>
                                          </p:cBhvr>
                                          <p:tavLst>
                                            <p:tav tm="0">
                                              <p:val>
                                                <p:strVal val="0-#ppt_w/2"/>
                                              </p:val>
                                            </p:tav>
                                            <p:tav tm="100000">
                                              <p:val>
                                                <p:strVal val="#ppt_x"/>
                                              </p:val>
                                            </p:tav>
                                          </p:tavLst>
                                        </p:anim>
                                        <p:anim calcmode="lin" valueType="num">
                                          <p:cBhvr additive="base">
                                            <p:cTn id="74" dur="500" fill="hold"/>
                                            <p:tgtEl>
                                              <p:spTgt spid="66"/>
                                            </p:tgtEl>
                                            <p:attrNameLst>
                                              <p:attrName>ppt_y</p:attrName>
                                            </p:attrNameLst>
                                          </p:cBhvr>
                                          <p:tavLst>
                                            <p:tav tm="0">
                                              <p:val>
                                                <p:strVal val="#ppt_y"/>
                                              </p:val>
                                            </p:tav>
                                            <p:tav tm="100000">
                                              <p:val>
                                                <p:strVal val="#ppt_y"/>
                                              </p:val>
                                            </p:tav>
                                          </p:tavLst>
                                        </p:anim>
                                      </p:childTnLst>
                                    </p:cTn>
                                  </p:par>
                                  <p:par>
                                    <p:cTn id="75" presetID="2" presetClass="entr" presetSubtype="8" fill="hold" grpId="0" nodeType="withEffect">
                                      <p:stCondLst>
                                        <p:cond delay="0"/>
                                      </p:stCondLst>
                                      <p:childTnLst>
                                        <p:set>
                                          <p:cBhvr>
                                            <p:cTn id="76" dur="1" fill="hold">
                                              <p:stCondLst>
                                                <p:cond delay="0"/>
                                              </p:stCondLst>
                                            </p:cTn>
                                            <p:tgtEl>
                                              <p:spTgt spid="67"/>
                                            </p:tgtEl>
                                            <p:attrNameLst>
                                              <p:attrName>style.visibility</p:attrName>
                                            </p:attrNameLst>
                                          </p:cBhvr>
                                          <p:to>
                                            <p:strVal val="visible"/>
                                          </p:to>
                                        </p:set>
                                        <p:anim calcmode="lin" valueType="num">
                                          <p:cBhvr additive="base">
                                            <p:cTn id="77" dur="500" fill="hold"/>
                                            <p:tgtEl>
                                              <p:spTgt spid="67"/>
                                            </p:tgtEl>
                                            <p:attrNameLst>
                                              <p:attrName>ppt_x</p:attrName>
                                            </p:attrNameLst>
                                          </p:cBhvr>
                                          <p:tavLst>
                                            <p:tav tm="0">
                                              <p:val>
                                                <p:strVal val="0-#ppt_w/2"/>
                                              </p:val>
                                            </p:tav>
                                            <p:tav tm="100000">
                                              <p:val>
                                                <p:strVal val="#ppt_x"/>
                                              </p:val>
                                            </p:tav>
                                          </p:tavLst>
                                        </p:anim>
                                        <p:anim calcmode="lin" valueType="num">
                                          <p:cBhvr additive="base">
                                            <p:cTn id="78" dur="500" fill="hold"/>
                                            <p:tgtEl>
                                              <p:spTgt spid="67"/>
                                            </p:tgtEl>
                                            <p:attrNameLst>
                                              <p:attrName>ppt_y</p:attrName>
                                            </p:attrNameLst>
                                          </p:cBhvr>
                                          <p:tavLst>
                                            <p:tav tm="0">
                                              <p:val>
                                                <p:strVal val="#ppt_y"/>
                                              </p:val>
                                            </p:tav>
                                            <p:tav tm="100000">
                                              <p:val>
                                                <p:strVal val="#ppt_y"/>
                                              </p:val>
                                            </p:tav>
                                          </p:tavLst>
                                        </p:anim>
                                      </p:childTnLst>
                                    </p:cTn>
                                  </p:par>
                                </p:childTnLst>
                              </p:cTn>
                            </p:par>
                            <p:par>
                              <p:cTn id="79" fill="hold">
                                <p:stCondLst>
                                  <p:cond delay="8000"/>
                                </p:stCondLst>
                                <p:childTnLst>
                                  <p:par>
                                    <p:cTn id="80" presetID="42" presetClass="entr" presetSubtype="0" fill="hold" nodeType="afterEffect">
                                      <p:stCondLst>
                                        <p:cond delay="0"/>
                                      </p:stCondLst>
                                      <p:childTnLst>
                                        <p:set>
                                          <p:cBhvr>
                                            <p:cTn id="81" dur="1" fill="hold">
                                              <p:stCondLst>
                                                <p:cond delay="0"/>
                                              </p:stCondLst>
                                            </p:cTn>
                                            <p:tgtEl>
                                              <p:spTgt spid="68"/>
                                            </p:tgtEl>
                                            <p:attrNameLst>
                                              <p:attrName>style.visibility</p:attrName>
                                            </p:attrNameLst>
                                          </p:cBhvr>
                                          <p:to>
                                            <p:strVal val="visible"/>
                                          </p:to>
                                        </p:set>
                                        <p:animEffect transition="in" filter="fade">
                                          <p:cBhvr>
                                            <p:cTn id="82" dur="1000"/>
                                            <p:tgtEl>
                                              <p:spTgt spid="68"/>
                                            </p:tgtEl>
                                          </p:cBhvr>
                                        </p:animEffect>
                                        <p:anim calcmode="lin" valueType="num">
                                          <p:cBhvr>
                                            <p:cTn id="83" dur="1000" fill="hold"/>
                                            <p:tgtEl>
                                              <p:spTgt spid="68"/>
                                            </p:tgtEl>
                                            <p:attrNameLst>
                                              <p:attrName>ppt_x</p:attrName>
                                            </p:attrNameLst>
                                          </p:cBhvr>
                                          <p:tavLst>
                                            <p:tav tm="0">
                                              <p:val>
                                                <p:strVal val="#ppt_x"/>
                                              </p:val>
                                            </p:tav>
                                            <p:tav tm="100000">
                                              <p:val>
                                                <p:strVal val="#ppt_x"/>
                                              </p:val>
                                            </p:tav>
                                          </p:tavLst>
                                        </p:anim>
                                        <p:anim calcmode="lin" valueType="num">
                                          <p:cBhvr>
                                            <p:cTn id="84" dur="1000" fill="hold"/>
                                            <p:tgtEl>
                                              <p:spTgt spid="68"/>
                                            </p:tgtEl>
                                            <p:attrNameLst>
                                              <p:attrName>ppt_y</p:attrName>
                                            </p:attrNameLst>
                                          </p:cBhvr>
                                          <p:tavLst>
                                            <p:tav tm="0">
                                              <p:val>
                                                <p:strVal val="#ppt_y+.1"/>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71"/>
                                            </p:tgtEl>
                                            <p:attrNameLst>
                                              <p:attrName>style.visibility</p:attrName>
                                            </p:attrNameLst>
                                          </p:cBhvr>
                                          <p:to>
                                            <p:strVal val="visible"/>
                                          </p:to>
                                        </p:set>
                                        <p:anim calcmode="lin" valueType="num">
                                          <p:cBhvr additive="base">
                                            <p:cTn id="87" dur="500" fill="hold"/>
                                            <p:tgtEl>
                                              <p:spTgt spid="71"/>
                                            </p:tgtEl>
                                            <p:attrNameLst>
                                              <p:attrName>ppt_x</p:attrName>
                                            </p:attrNameLst>
                                          </p:cBhvr>
                                          <p:tavLst>
                                            <p:tav tm="0">
                                              <p:val>
                                                <p:strVal val="0-#ppt_w/2"/>
                                              </p:val>
                                            </p:tav>
                                            <p:tav tm="100000">
                                              <p:val>
                                                <p:strVal val="#ppt_x"/>
                                              </p:val>
                                            </p:tav>
                                          </p:tavLst>
                                        </p:anim>
                                        <p:anim calcmode="lin" valueType="num">
                                          <p:cBhvr additive="base">
                                            <p:cTn id="88" dur="500" fill="hold"/>
                                            <p:tgtEl>
                                              <p:spTgt spid="71"/>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72"/>
                                            </p:tgtEl>
                                            <p:attrNameLst>
                                              <p:attrName>style.visibility</p:attrName>
                                            </p:attrNameLst>
                                          </p:cBhvr>
                                          <p:to>
                                            <p:strVal val="visible"/>
                                          </p:to>
                                        </p:set>
                                        <p:anim calcmode="lin" valueType="num">
                                          <p:cBhvr additive="base">
                                            <p:cTn id="91" dur="500" fill="hold"/>
                                            <p:tgtEl>
                                              <p:spTgt spid="72"/>
                                            </p:tgtEl>
                                            <p:attrNameLst>
                                              <p:attrName>ppt_x</p:attrName>
                                            </p:attrNameLst>
                                          </p:cBhvr>
                                          <p:tavLst>
                                            <p:tav tm="0">
                                              <p:val>
                                                <p:strVal val="0-#ppt_w/2"/>
                                              </p:val>
                                            </p:tav>
                                            <p:tav tm="100000">
                                              <p:val>
                                                <p:strVal val="#ppt_x"/>
                                              </p:val>
                                            </p:tav>
                                          </p:tavLst>
                                        </p:anim>
                                        <p:anim calcmode="lin" valueType="num">
                                          <p:cBhvr additive="base">
                                            <p:cTn id="92" dur="500" fill="hold"/>
                                            <p:tgtEl>
                                              <p:spTgt spid="72"/>
                                            </p:tgtEl>
                                            <p:attrNameLst>
                                              <p:attrName>ppt_y</p:attrName>
                                            </p:attrNameLst>
                                          </p:cBhvr>
                                          <p:tavLst>
                                            <p:tav tm="0">
                                              <p:val>
                                                <p:strVal val="#ppt_y"/>
                                              </p:val>
                                            </p:tav>
                                            <p:tav tm="100000">
                                              <p:val>
                                                <p:strVal val="#ppt_y"/>
                                              </p:val>
                                            </p:tav>
                                          </p:tavLst>
                                        </p:anim>
                                      </p:childTnLst>
                                    </p:cTn>
                                  </p:par>
                                </p:childTnLst>
                              </p:cTn>
                            </p:par>
                            <p:par>
                              <p:cTn id="93" fill="hold">
                                <p:stCondLst>
                                  <p:cond delay="9000"/>
                                </p:stCondLst>
                                <p:childTnLst>
                                  <p:par>
                                    <p:cTn id="94" presetID="42" presetClass="entr" presetSubtype="0" fill="hold" nodeType="afterEffect">
                                      <p:stCondLst>
                                        <p:cond delay="0"/>
                                      </p:stCondLst>
                                      <p:childTnLst>
                                        <p:set>
                                          <p:cBhvr>
                                            <p:cTn id="95" dur="1" fill="hold">
                                              <p:stCondLst>
                                                <p:cond delay="0"/>
                                              </p:stCondLst>
                                            </p:cTn>
                                            <p:tgtEl>
                                              <p:spTgt spid="73"/>
                                            </p:tgtEl>
                                            <p:attrNameLst>
                                              <p:attrName>style.visibility</p:attrName>
                                            </p:attrNameLst>
                                          </p:cBhvr>
                                          <p:to>
                                            <p:strVal val="visible"/>
                                          </p:to>
                                        </p:set>
                                        <p:animEffect transition="in" filter="fade">
                                          <p:cBhvr>
                                            <p:cTn id="96" dur="1000"/>
                                            <p:tgtEl>
                                              <p:spTgt spid="73"/>
                                            </p:tgtEl>
                                          </p:cBhvr>
                                        </p:animEffect>
                                        <p:anim calcmode="lin" valueType="num">
                                          <p:cBhvr>
                                            <p:cTn id="97" dur="1000" fill="hold"/>
                                            <p:tgtEl>
                                              <p:spTgt spid="73"/>
                                            </p:tgtEl>
                                            <p:attrNameLst>
                                              <p:attrName>ppt_x</p:attrName>
                                            </p:attrNameLst>
                                          </p:cBhvr>
                                          <p:tavLst>
                                            <p:tav tm="0">
                                              <p:val>
                                                <p:strVal val="#ppt_x"/>
                                              </p:val>
                                            </p:tav>
                                            <p:tav tm="100000">
                                              <p:val>
                                                <p:strVal val="#ppt_x"/>
                                              </p:val>
                                            </p:tav>
                                          </p:tavLst>
                                        </p:anim>
                                        <p:anim calcmode="lin" valueType="num">
                                          <p:cBhvr>
                                            <p:cTn id="98" dur="1000" fill="hold"/>
                                            <p:tgtEl>
                                              <p:spTgt spid="73"/>
                                            </p:tgtEl>
                                            <p:attrNameLst>
                                              <p:attrName>ppt_y</p:attrName>
                                            </p:attrNameLst>
                                          </p:cBhvr>
                                          <p:tavLst>
                                            <p:tav tm="0">
                                              <p:val>
                                                <p:strVal val="#ppt_y+.1"/>
                                              </p:val>
                                            </p:tav>
                                            <p:tav tm="100000">
                                              <p:val>
                                                <p:strVal val="#ppt_y"/>
                                              </p:val>
                                            </p:tav>
                                          </p:tavLst>
                                        </p:anim>
                                      </p:childTnLst>
                                    </p:cTn>
                                  </p:par>
                                </p:childTnLst>
                              </p:cTn>
                            </p:par>
                            <p:par>
                              <p:cTn id="99" fill="hold">
                                <p:stCondLst>
                                  <p:cond delay="10000"/>
                                </p:stCondLst>
                                <p:childTnLst>
                                  <p:par>
                                    <p:cTn id="100" presetID="10" presetClass="entr" presetSubtype="0" fill="hold" grpId="0" nodeType="afterEffect">
                                      <p:stCondLst>
                                        <p:cond delay="0"/>
                                      </p:stCondLst>
                                      <p:childTnLst>
                                        <p:set>
                                          <p:cBhvr>
                                            <p:cTn id="101" dur="1" fill="hold">
                                              <p:stCondLst>
                                                <p:cond delay="0"/>
                                              </p:stCondLst>
                                            </p:cTn>
                                            <p:tgtEl>
                                              <p:spTgt spid="90"/>
                                            </p:tgtEl>
                                            <p:attrNameLst>
                                              <p:attrName>style.visibility</p:attrName>
                                            </p:attrNameLst>
                                          </p:cBhvr>
                                          <p:to>
                                            <p:strVal val="visible"/>
                                          </p:to>
                                        </p:set>
                                        <p:animEffect transition="in" filter="fade">
                                          <p:cBhvr>
                                            <p:cTn id="102" dur="125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6" grpId="0"/>
          <p:bldP spid="57" grpId="0"/>
          <p:bldP spid="61" grpId="0"/>
          <p:bldP spid="62" grpId="0"/>
          <p:bldP spid="66" grpId="0"/>
          <p:bldP spid="67" grpId="0"/>
          <p:bldP spid="71" grpId="0"/>
          <p:bldP spid="72" grpId="0"/>
          <p:bldP spid="90"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4178679" y="2452266"/>
            <a:ext cx="831850" cy="830262"/>
            <a:chOff x="3241675" y="2678113"/>
            <a:chExt cx="831850" cy="830262"/>
          </a:xfrm>
        </p:grpSpPr>
        <p:sp>
          <p:nvSpPr>
            <p:cNvPr id="19" name="Oval 7"/>
            <p:cNvSpPr>
              <a:spLocks noChangeArrowheads="1"/>
            </p:cNvSpPr>
            <p:nvPr/>
          </p:nvSpPr>
          <p:spPr bwMode="auto">
            <a:xfrm>
              <a:off x="3241675" y="2678113"/>
              <a:ext cx="831850" cy="830262"/>
            </a:xfrm>
            <a:prstGeom prst="ellipse">
              <a:avLst/>
            </a:prstGeom>
            <a:solidFill>
              <a:srgbClr val="3CCCC7"/>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 name="Freeform 10"/>
            <p:cNvSpPr>
              <a:spLocks noEditPoints="1"/>
            </p:cNvSpPr>
            <p:nvPr/>
          </p:nvSpPr>
          <p:spPr bwMode="auto">
            <a:xfrm>
              <a:off x="3376613" y="2879725"/>
              <a:ext cx="396875" cy="361950"/>
            </a:xfrm>
            <a:custGeom>
              <a:avLst/>
              <a:gdLst>
                <a:gd name="T0" fmla="*/ 568 w 580"/>
                <a:gd name="T1" fmla="*/ 207 h 528"/>
                <a:gd name="T2" fmla="*/ 580 w 580"/>
                <a:gd name="T3" fmla="*/ 207 h 528"/>
                <a:gd name="T4" fmla="*/ 292 w 580"/>
                <a:gd name="T5" fmla="*/ 0 h 528"/>
                <a:gd name="T6" fmla="*/ 0 w 580"/>
                <a:gd name="T7" fmla="*/ 244 h 528"/>
                <a:gd name="T8" fmla="*/ 114 w 580"/>
                <a:gd name="T9" fmla="*/ 438 h 528"/>
                <a:gd name="T10" fmla="*/ 117 w 580"/>
                <a:gd name="T11" fmla="*/ 440 h 528"/>
                <a:gd name="T12" fmla="*/ 89 w 580"/>
                <a:gd name="T13" fmla="*/ 528 h 528"/>
                <a:gd name="T14" fmla="*/ 194 w 580"/>
                <a:gd name="T15" fmla="*/ 475 h 528"/>
                <a:gd name="T16" fmla="*/ 199 w 580"/>
                <a:gd name="T17" fmla="*/ 476 h 528"/>
                <a:gd name="T18" fmla="*/ 292 w 580"/>
                <a:gd name="T19" fmla="*/ 488 h 528"/>
                <a:gd name="T20" fmla="*/ 311 w 580"/>
                <a:gd name="T21" fmla="*/ 488 h 528"/>
                <a:gd name="T22" fmla="*/ 302 w 580"/>
                <a:gd name="T23" fmla="*/ 430 h 528"/>
                <a:gd name="T24" fmla="*/ 568 w 580"/>
                <a:gd name="T25" fmla="*/ 207 h 528"/>
                <a:gd name="T26" fmla="*/ 393 w 580"/>
                <a:gd name="T27" fmla="*/ 121 h 528"/>
                <a:gd name="T28" fmla="*/ 393 w 580"/>
                <a:gd name="T29" fmla="*/ 121 h 528"/>
                <a:gd name="T30" fmla="*/ 434 w 580"/>
                <a:gd name="T31" fmla="*/ 160 h 528"/>
                <a:gd name="T32" fmla="*/ 393 w 580"/>
                <a:gd name="T33" fmla="*/ 200 h 528"/>
                <a:gd name="T34" fmla="*/ 352 w 580"/>
                <a:gd name="T35" fmla="*/ 160 h 528"/>
                <a:gd name="T36" fmla="*/ 393 w 580"/>
                <a:gd name="T37" fmla="*/ 121 h 528"/>
                <a:gd name="T38" fmla="*/ 190 w 580"/>
                <a:gd name="T39" fmla="*/ 200 h 528"/>
                <a:gd name="T40" fmla="*/ 190 w 580"/>
                <a:gd name="T41" fmla="*/ 200 h 528"/>
                <a:gd name="T42" fmla="*/ 149 w 580"/>
                <a:gd name="T43" fmla="*/ 160 h 528"/>
                <a:gd name="T44" fmla="*/ 190 w 580"/>
                <a:gd name="T45" fmla="*/ 121 h 528"/>
                <a:gd name="T46" fmla="*/ 231 w 580"/>
                <a:gd name="T47" fmla="*/ 160 h 528"/>
                <a:gd name="T48" fmla="*/ 190 w 580"/>
                <a:gd name="T49" fmla="*/ 20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0" h="528">
                  <a:moveTo>
                    <a:pt x="568" y="207"/>
                  </a:moveTo>
                  <a:cubicBezTo>
                    <a:pt x="572" y="207"/>
                    <a:pt x="576" y="207"/>
                    <a:pt x="580" y="207"/>
                  </a:cubicBezTo>
                  <a:cubicBezTo>
                    <a:pt x="559" y="90"/>
                    <a:pt x="438" y="0"/>
                    <a:pt x="292" y="0"/>
                  </a:cubicBezTo>
                  <a:cubicBezTo>
                    <a:pt x="130" y="0"/>
                    <a:pt x="0" y="110"/>
                    <a:pt x="0" y="244"/>
                  </a:cubicBezTo>
                  <a:cubicBezTo>
                    <a:pt x="0" y="323"/>
                    <a:pt x="45" y="394"/>
                    <a:pt x="114" y="438"/>
                  </a:cubicBezTo>
                  <a:cubicBezTo>
                    <a:pt x="115" y="439"/>
                    <a:pt x="117" y="440"/>
                    <a:pt x="117" y="440"/>
                  </a:cubicBezTo>
                  <a:lnTo>
                    <a:pt x="89" y="528"/>
                  </a:lnTo>
                  <a:lnTo>
                    <a:pt x="194" y="475"/>
                  </a:lnTo>
                  <a:cubicBezTo>
                    <a:pt x="194" y="475"/>
                    <a:pt x="198" y="476"/>
                    <a:pt x="199" y="476"/>
                  </a:cubicBezTo>
                  <a:cubicBezTo>
                    <a:pt x="228" y="484"/>
                    <a:pt x="259" y="488"/>
                    <a:pt x="292" y="488"/>
                  </a:cubicBezTo>
                  <a:cubicBezTo>
                    <a:pt x="298" y="488"/>
                    <a:pt x="305" y="488"/>
                    <a:pt x="311" y="488"/>
                  </a:cubicBezTo>
                  <a:cubicBezTo>
                    <a:pt x="305" y="469"/>
                    <a:pt x="302" y="450"/>
                    <a:pt x="302" y="430"/>
                  </a:cubicBezTo>
                  <a:cubicBezTo>
                    <a:pt x="302" y="307"/>
                    <a:pt x="421" y="207"/>
                    <a:pt x="568" y="207"/>
                  </a:cubicBezTo>
                  <a:close/>
                  <a:moveTo>
                    <a:pt x="393" y="121"/>
                  </a:moveTo>
                  <a:lnTo>
                    <a:pt x="393" y="121"/>
                  </a:lnTo>
                  <a:cubicBezTo>
                    <a:pt x="416" y="121"/>
                    <a:pt x="434" y="138"/>
                    <a:pt x="434" y="160"/>
                  </a:cubicBezTo>
                  <a:cubicBezTo>
                    <a:pt x="434" y="182"/>
                    <a:pt x="416" y="200"/>
                    <a:pt x="393" y="200"/>
                  </a:cubicBezTo>
                  <a:cubicBezTo>
                    <a:pt x="370" y="200"/>
                    <a:pt x="352" y="182"/>
                    <a:pt x="352" y="160"/>
                  </a:cubicBezTo>
                  <a:cubicBezTo>
                    <a:pt x="352" y="138"/>
                    <a:pt x="370" y="121"/>
                    <a:pt x="393" y="121"/>
                  </a:cubicBezTo>
                  <a:close/>
                  <a:moveTo>
                    <a:pt x="190" y="200"/>
                  </a:moveTo>
                  <a:lnTo>
                    <a:pt x="190" y="200"/>
                  </a:lnTo>
                  <a:cubicBezTo>
                    <a:pt x="167" y="200"/>
                    <a:pt x="149" y="182"/>
                    <a:pt x="149" y="160"/>
                  </a:cubicBezTo>
                  <a:cubicBezTo>
                    <a:pt x="149" y="138"/>
                    <a:pt x="167" y="121"/>
                    <a:pt x="190" y="121"/>
                  </a:cubicBezTo>
                  <a:cubicBezTo>
                    <a:pt x="213" y="121"/>
                    <a:pt x="231" y="138"/>
                    <a:pt x="231" y="160"/>
                  </a:cubicBezTo>
                  <a:cubicBezTo>
                    <a:pt x="231" y="182"/>
                    <a:pt x="213" y="200"/>
                    <a:pt x="190" y="20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Freeform 11"/>
            <p:cNvSpPr>
              <a:spLocks noEditPoints="1"/>
            </p:cNvSpPr>
            <p:nvPr/>
          </p:nvSpPr>
          <p:spPr bwMode="auto">
            <a:xfrm>
              <a:off x="3598863" y="3033713"/>
              <a:ext cx="336550" cy="306387"/>
            </a:xfrm>
            <a:custGeom>
              <a:avLst/>
              <a:gdLst>
                <a:gd name="T0" fmla="*/ 0 w 493"/>
                <a:gd name="T1" fmla="*/ 206 h 446"/>
                <a:gd name="T2" fmla="*/ 247 w 493"/>
                <a:gd name="T3" fmla="*/ 412 h 446"/>
                <a:gd name="T4" fmla="*/ 325 w 493"/>
                <a:gd name="T5" fmla="*/ 402 h 446"/>
                <a:gd name="T6" fmla="*/ 329 w 493"/>
                <a:gd name="T7" fmla="*/ 401 h 446"/>
                <a:gd name="T8" fmla="*/ 418 w 493"/>
                <a:gd name="T9" fmla="*/ 446 h 446"/>
                <a:gd name="T10" fmla="*/ 394 w 493"/>
                <a:gd name="T11" fmla="*/ 371 h 446"/>
                <a:gd name="T12" fmla="*/ 397 w 493"/>
                <a:gd name="T13" fmla="*/ 370 h 446"/>
                <a:gd name="T14" fmla="*/ 493 w 493"/>
                <a:gd name="T15" fmla="*/ 206 h 446"/>
                <a:gd name="T16" fmla="*/ 247 w 493"/>
                <a:gd name="T17" fmla="*/ 0 h 446"/>
                <a:gd name="T18" fmla="*/ 0 w 493"/>
                <a:gd name="T19" fmla="*/ 206 h 446"/>
                <a:gd name="T20" fmla="*/ 298 w 493"/>
                <a:gd name="T21" fmla="*/ 135 h 446"/>
                <a:gd name="T22" fmla="*/ 298 w 493"/>
                <a:gd name="T23" fmla="*/ 135 h 446"/>
                <a:gd name="T24" fmla="*/ 333 w 493"/>
                <a:gd name="T25" fmla="*/ 102 h 446"/>
                <a:gd name="T26" fmla="*/ 367 w 493"/>
                <a:gd name="T27" fmla="*/ 135 h 446"/>
                <a:gd name="T28" fmla="*/ 333 w 493"/>
                <a:gd name="T29" fmla="*/ 169 h 446"/>
                <a:gd name="T30" fmla="*/ 298 w 493"/>
                <a:gd name="T31" fmla="*/ 135 h 446"/>
                <a:gd name="T32" fmla="*/ 127 w 493"/>
                <a:gd name="T33" fmla="*/ 135 h 446"/>
                <a:gd name="T34" fmla="*/ 127 w 493"/>
                <a:gd name="T35" fmla="*/ 135 h 446"/>
                <a:gd name="T36" fmla="*/ 161 w 493"/>
                <a:gd name="T37" fmla="*/ 102 h 446"/>
                <a:gd name="T38" fmla="*/ 196 w 493"/>
                <a:gd name="T39" fmla="*/ 135 h 446"/>
                <a:gd name="T40" fmla="*/ 161 w 493"/>
                <a:gd name="T41" fmla="*/ 169 h 446"/>
                <a:gd name="T42" fmla="*/ 127 w 493"/>
                <a:gd name="T43" fmla="*/ 135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93" h="446">
                  <a:moveTo>
                    <a:pt x="0" y="206"/>
                  </a:moveTo>
                  <a:cubicBezTo>
                    <a:pt x="0" y="320"/>
                    <a:pt x="111" y="412"/>
                    <a:pt x="247" y="412"/>
                  </a:cubicBezTo>
                  <a:cubicBezTo>
                    <a:pt x="274" y="412"/>
                    <a:pt x="300" y="409"/>
                    <a:pt x="325" y="402"/>
                  </a:cubicBezTo>
                  <a:cubicBezTo>
                    <a:pt x="326" y="401"/>
                    <a:pt x="329" y="401"/>
                    <a:pt x="329" y="401"/>
                  </a:cubicBezTo>
                  <a:lnTo>
                    <a:pt x="418" y="446"/>
                  </a:lnTo>
                  <a:lnTo>
                    <a:pt x="394" y="371"/>
                  </a:lnTo>
                  <a:cubicBezTo>
                    <a:pt x="394" y="371"/>
                    <a:pt x="396" y="370"/>
                    <a:pt x="397" y="370"/>
                  </a:cubicBezTo>
                  <a:cubicBezTo>
                    <a:pt x="455" y="332"/>
                    <a:pt x="493" y="273"/>
                    <a:pt x="493" y="206"/>
                  </a:cubicBezTo>
                  <a:cubicBezTo>
                    <a:pt x="493" y="92"/>
                    <a:pt x="383" y="0"/>
                    <a:pt x="247" y="0"/>
                  </a:cubicBezTo>
                  <a:cubicBezTo>
                    <a:pt x="111" y="0"/>
                    <a:pt x="0" y="92"/>
                    <a:pt x="0" y="206"/>
                  </a:cubicBezTo>
                  <a:close/>
                  <a:moveTo>
                    <a:pt x="298" y="135"/>
                  </a:moveTo>
                  <a:lnTo>
                    <a:pt x="298" y="135"/>
                  </a:lnTo>
                  <a:cubicBezTo>
                    <a:pt x="298" y="117"/>
                    <a:pt x="314" y="102"/>
                    <a:pt x="333" y="102"/>
                  </a:cubicBezTo>
                  <a:cubicBezTo>
                    <a:pt x="352" y="102"/>
                    <a:pt x="367" y="117"/>
                    <a:pt x="367" y="135"/>
                  </a:cubicBezTo>
                  <a:cubicBezTo>
                    <a:pt x="367" y="154"/>
                    <a:pt x="352" y="169"/>
                    <a:pt x="333" y="169"/>
                  </a:cubicBezTo>
                  <a:cubicBezTo>
                    <a:pt x="314" y="169"/>
                    <a:pt x="298" y="154"/>
                    <a:pt x="298" y="135"/>
                  </a:cubicBezTo>
                  <a:close/>
                  <a:moveTo>
                    <a:pt x="127" y="135"/>
                  </a:moveTo>
                  <a:lnTo>
                    <a:pt x="127" y="135"/>
                  </a:lnTo>
                  <a:cubicBezTo>
                    <a:pt x="127" y="117"/>
                    <a:pt x="142" y="102"/>
                    <a:pt x="161" y="102"/>
                  </a:cubicBezTo>
                  <a:cubicBezTo>
                    <a:pt x="180" y="102"/>
                    <a:pt x="196" y="117"/>
                    <a:pt x="196" y="135"/>
                  </a:cubicBezTo>
                  <a:cubicBezTo>
                    <a:pt x="196" y="154"/>
                    <a:pt x="180" y="169"/>
                    <a:pt x="161" y="169"/>
                  </a:cubicBezTo>
                  <a:cubicBezTo>
                    <a:pt x="142" y="169"/>
                    <a:pt x="127" y="154"/>
                    <a:pt x="127" y="13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22" name="组合 21"/>
          <p:cNvGrpSpPr/>
          <p:nvPr/>
        </p:nvGrpSpPr>
        <p:grpSpPr>
          <a:xfrm>
            <a:off x="3662742" y="1409627"/>
            <a:ext cx="831850" cy="831850"/>
            <a:chOff x="2725738" y="1484313"/>
            <a:chExt cx="831850" cy="831850"/>
          </a:xfrm>
        </p:grpSpPr>
        <p:sp>
          <p:nvSpPr>
            <p:cNvPr id="23" name="Oval 6"/>
            <p:cNvSpPr>
              <a:spLocks noChangeArrowheads="1"/>
            </p:cNvSpPr>
            <p:nvPr/>
          </p:nvSpPr>
          <p:spPr bwMode="auto">
            <a:xfrm>
              <a:off x="2725738" y="1484313"/>
              <a:ext cx="831850" cy="831850"/>
            </a:xfrm>
            <a:prstGeom prst="ellipse">
              <a:avLst/>
            </a:prstGeom>
            <a:solidFill>
              <a:srgbClr val="3CCCC7"/>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4" name="Freeform 12"/>
            <p:cNvSpPr/>
            <p:nvPr/>
          </p:nvSpPr>
          <p:spPr bwMode="auto">
            <a:xfrm>
              <a:off x="2851150" y="1598613"/>
              <a:ext cx="573087" cy="544512"/>
            </a:xfrm>
            <a:custGeom>
              <a:avLst/>
              <a:gdLst>
                <a:gd name="T0" fmla="*/ 244 w 836"/>
                <a:gd name="T1" fmla="*/ 537 h 795"/>
                <a:gd name="T2" fmla="*/ 510 w 836"/>
                <a:gd name="T3" fmla="*/ 376 h 795"/>
                <a:gd name="T4" fmla="*/ 187 w 836"/>
                <a:gd name="T5" fmla="*/ 332 h 795"/>
                <a:gd name="T6" fmla="*/ 619 w 836"/>
                <a:gd name="T7" fmla="*/ 327 h 795"/>
                <a:gd name="T8" fmla="*/ 619 w 836"/>
                <a:gd name="T9" fmla="*/ 358 h 795"/>
                <a:gd name="T10" fmla="*/ 374 w 836"/>
                <a:gd name="T11" fmla="*/ 533 h 795"/>
                <a:gd name="T12" fmla="*/ 635 w 836"/>
                <a:gd name="T13" fmla="*/ 554 h 795"/>
                <a:gd name="T14" fmla="*/ 627 w 836"/>
                <a:gd name="T15" fmla="*/ 508 h 795"/>
                <a:gd name="T16" fmla="*/ 836 w 836"/>
                <a:gd name="T17" fmla="*/ 304 h 795"/>
                <a:gd name="T18" fmla="*/ 547 w 836"/>
                <a:gd name="T19" fmla="*/ 262 h 795"/>
                <a:gd name="T20" fmla="*/ 418 w 836"/>
                <a:gd name="T21" fmla="*/ 0 h 795"/>
                <a:gd name="T22" fmla="*/ 289 w 836"/>
                <a:gd name="T23" fmla="*/ 262 h 795"/>
                <a:gd name="T24" fmla="*/ 0 w 836"/>
                <a:gd name="T25" fmla="*/ 304 h 795"/>
                <a:gd name="T26" fmla="*/ 209 w 836"/>
                <a:gd name="T27" fmla="*/ 508 h 795"/>
                <a:gd name="T28" fmla="*/ 159 w 836"/>
                <a:gd name="T29" fmla="*/ 795 h 795"/>
                <a:gd name="T30" fmla="*/ 418 w 836"/>
                <a:gd name="T31" fmla="*/ 660 h 795"/>
                <a:gd name="T32" fmla="*/ 676 w 836"/>
                <a:gd name="T33" fmla="*/ 795 h 795"/>
                <a:gd name="T34" fmla="*/ 636 w 836"/>
                <a:gd name="T35" fmla="*/ 559 h 795"/>
                <a:gd name="T36" fmla="*/ 244 w 836"/>
                <a:gd name="T37" fmla="*/ 576 h 795"/>
                <a:gd name="T38" fmla="*/ 244 w 836"/>
                <a:gd name="T39" fmla="*/ 537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6" h="795">
                  <a:moveTo>
                    <a:pt x="244" y="537"/>
                  </a:moveTo>
                  <a:cubicBezTo>
                    <a:pt x="263" y="515"/>
                    <a:pt x="510" y="376"/>
                    <a:pt x="510" y="376"/>
                  </a:cubicBezTo>
                  <a:lnTo>
                    <a:pt x="187" y="332"/>
                  </a:lnTo>
                  <a:lnTo>
                    <a:pt x="619" y="327"/>
                  </a:lnTo>
                  <a:cubicBezTo>
                    <a:pt x="619" y="327"/>
                    <a:pt x="634" y="340"/>
                    <a:pt x="619" y="358"/>
                  </a:cubicBezTo>
                  <a:cubicBezTo>
                    <a:pt x="603" y="376"/>
                    <a:pt x="374" y="533"/>
                    <a:pt x="374" y="533"/>
                  </a:cubicBezTo>
                  <a:lnTo>
                    <a:pt x="635" y="554"/>
                  </a:lnTo>
                  <a:lnTo>
                    <a:pt x="627" y="508"/>
                  </a:lnTo>
                  <a:lnTo>
                    <a:pt x="836" y="304"/>
                  </a:lnTo>
                  <a:lnTo>
                    <a:pt x="547" y="262"/>
                  </a:lnTo>
                  <a:lnTo>
                    <a:pt x="418" y="0"/>
                  </a:lnTo>
                  <a:lnTo>
                    <a:pt x="289" y="262"/>
                  </a:lnTo>
                  <a:lnTo>
                    <a:pt x="0" y="304"/>
                  </a:lnTo>
                  <a:lnTo>
                    <a:pt x="209" y="508"/>
                  </a:lnTo>
                  <a:lnTo>
                    <a:pt x="159" y="795"/>
                  </a:lnTo>
                  <a:lnTo>
                    <a:pt x="418" y="660"/>
                  </a:lnTo>
                  <a:lnTo>
                    <a:pt x="676" y="795"/>
                  </a:lnTo>
                  <a:lnTo>
                    <a:pt x="636" y="559"/>
                  </a:lnTo>
                  <a:lnTo>
                    <a:pt x="244" y="576"/>
                  </a:lnTo>
                  <a:cubicBezTo>
                    <a:pt x="244" y="576"/>
                    <a:pt x="225" y="559"/>
                    <a:pt x="244" y="53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Freeform 13"/>
            <p:cNvSpPr/>
            <p:nvPr/>
          </p:nvSpPr>
          <p:spPr bwMode="auto">
            <a:xfrm>
              <a:off x="3286125" y="1978025"/>
              <a:ext cx="30162" cy="3175"/>
            </a:xfrm>
            <a:custGeom>
              <a:avLst/>
              <a:gdLst>
                <a:gd name="T0" fmla="*/ 0 w 43"/>
                <a:gd name="T1" fmla="*/ 0 h 5"/>
                <a:gd name="T2" fmla="*/ 1 w 43"/>
                <a:gd name="T3" fmla="*/ 5 h 5"/>
                <a:gd name="T4" fmla="*/ 43 w 43"/>
                <a:gd name="T5" fmla="*/ 3 h 5"/>
                <a:gd name="T6" fmla="*/ 0 w 43"/>
                <a:gd name="T7" fmla="*/ 0 h 5"/>
              </a:gdLst>
              <a:ahLst/>
              <a:cxnLst>
                <a:cxn ang="0">
                  <a:pos x="T0" y="T1"/>
                </a:cxn>
                <a:cxn ang="0">
                  <a:pos x="T2" y="T3"/>
                </a:cxn>
                <a:cxn ang="0">
                  <a:pos x="T4" y="T5"/>
                </a:cxn>
                <a:cxn ang="0">
                  <a:pos x="T6" y="T7"/>
                </a:cxn>
              </a:cxnLst>
              <a:rect l="0" t="0" r="r" b="b"/>
              <a:pathLst>
                <a:path w="43" h="5">
                  <a:moveTo>
                    <a:pt x="0" y="0"/>
                  </a:moveTo>
                  <a:lnTo>
                    <a:pt x="1" y="5"/>
                  </a:lnTo>
                  <a:lnTo>
                    <a:pt x="43" y="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30" name="组合 29"/>
          <p:cNvGrpSpPr/>
          <p:nvPr/>
        </p:nvGrpSpPr>
        <p:grpSpPr>
          <a:xfrm>
            <a:off x="4178679" y="3608449"/>
            <a:ext cx="831850" cy="831850"/>
            <a:chOff x="3241675" y="4133850"/>
            <a:chExt cx="831850" cy="831850"/>
          </a:xfrm>
        </p:grpSpPr>
        <p:sp>
          <p:nvSpPr>
            <p:cNvPr id="31" name="Oval 9"/>
            <p:cNvSpPr>
              <a:spLocks noChangeArrowheads="1"/>
            </p:cNvSpPr>
            <p:nvPr/>
          </p:nvSpPr>
          <p:spPr bwMode="auto">
            <a:xfrm>
              <a:off x="3241675" y="4133850"/>
              <a:ext cx="831850" cy="831850"/>
            </a:xfrm>
            <a:prstGeom prst="ellipse">
              <a:avLst/>
            </a:prstGeom>
            <a:solidFill>
              <a:srgbClr val="3CCCC7"/>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Freeform 14"/>
            <p:cNvSpPr>
              <a:spLocks noEditPoints="1"/>
            </p:cNvSpPr>
            <p:nvPr/>
          </p:nvSpPr>
          <p:spPr bwMode="auto">
            <a:xfrm>
              <a:off x="3379788" y="4394200"/>
              <a:ext cx="482600" cy="384175"/>
            </a:xfrm>
            <a:custGeom>
              <a:avLst/>
              <a:gdLst>
                <a:gd name="T0" fmla="*/ 580 w 704"/>
                <a:gd name="T1" fmla="*/ 236 h 561"/>
                <a:gd name="T2" fmla="*/ 564 w 704"/>
                <a:gd name="T3" fmla="*/ 214 h 561"/>
                <a:gd name="T4" fmla="*/ 558 w 704"/>
                <a:gd name="T5" fmla="*/ 130 h 561"/>
                <a:gd name="T6" fmla="*/ 409 w 704"/>
                <a:gd name="T7" fmla="*/ 136 h 561"/>
                <a:gd name="T8" fmla="*/ 385 w 704"/>
                <a:gd name="T9" fmla="*/ 99 h 561"/>
                <a:gd name="T10" fmla="*/ 264 w 704"/>
                <a:gd name="T11" fmla="*/ 37 h 561"/>
                <a:gd name="T12" fmla="*/ 64 w 704"/>
                <a:gd name="T13" fmla="*/ 203 h 561"/>
                <a:gd name="T14" fmla="*/ 8 w 704"/>
                <a:gd name="T15" fmla="*/ 355 h 561"/>
                <a:gd name="T16" fmla="*/ 301 w 704"/>
                <a:gd name="T17" fmla="*/ 551 h 561"/>
                <a:gd name="T18" fmla="*/ 652 w 704"/>
                <a:gd name="T19" fmla="*/ 396 h 561"/>
                <a:gd name="T20" fmla="*/ 580 w 704"/>
                <a:gd name="T21" fmla="*/ 236 h 561"/>
                <a:gd name="T22" fmla="*/ 310 w 704"/>
                <a:gd name="T23" fmla="*/ 510 h 561"/>
                <a:gd name="T24" fmla="*/ 310 w 704"/>
                <a:gd name="T25" fmla="*/ 510 h 561"/>
                <a:gd name="T26" fmla="*/ 82 w 704"/>
                <a:gd name="T27" fmla="*/ 368 h 561"/>
                <a:gd name="T28" fmla="*/ 310 w 704"/>
                <a:gd name="T29" fmla="*/ 210 h 561"/>
                <a:gd name="T30" fmla="*/ 539 w 704"/>
                <a:gd name="T31" fmla="*/ 340 h 561"/>
                <a:gd name="T32" fmla="*/ 310 w 704"/>
                <a:gd name="T33" fmla="*/ 510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04" h="561">
                  <a:moveTo>
                    <a:pt x="580" y="236"/>
                  </a:moveTo>
                  <a:cubicBezTo>
                    <a:pt x="550" y="230"/>
                    <a:pt x="564" y="214"/>
                    <a:pt x="564" y="214"/>
                  </a:cubicBezTo>
                  <a:cubicBezTo>
                    <a:pt x="564" y="214"/>
                    <a:pt x="594" y="165"/>
                    <a:pt x="558" y="130"/>
                  </a:cubicBezTo>
                  <a:cubicBezTo>
                    <a:pt x="515" y="86"/>
                    <a:pt x="409" y="136"/>
                    <a:pt x="409" y="136"/>
                  </a:cubicBezTo>
                  <a:cubicBezTo>
                    <a:pt x="368" y="148"/>
                    <a:pt x="379" y="130"/>
                    <a:pt x="385" y="99"/>
                  </a:cubicBezTo>
                  <a:cubicBezTo>
                    <a:pt x="385" y="62"/>
                    <a:pt x="372" y="0"/>
                    <a:pt x="264" y="37"/>
                  </a:cubicBezTo>
                  <a:cubicBezTo>
                    <a:pt x="157" y="74"/>
                    <a:pt x="64" y="203"/>
                    <a:pt x="64" y="203"/>
                  </a:cubicBezTo>
                  <a:cubicBezTo>
                    <a:pt x="0" y="289"/>
                    <a:pt x="8" y="355"/>
                    <a:pt x="8" y="355"/>
                  </a:cubicBezTo>
                  <a:cubicBezTo>
                    <a:pt x="24" y="501"/>
                    <a:pt x="180" y="542"/>
                    <a:pt x="301" y="551"/>
                  </a:cubicBezTo>
                  <a:cubicBezTo>
                    <a:pt x="428" y="561"/>
                    <a:pt x="600" y="507"/>
                    <a:pt x="652" y="396"/>
                  </a:cubicBezTo>
                  <a:cubicBezTo>
                    <a:pt x="704" y="286"/>
                    <a:pt x="610" y="242"/>
                    <a:pt x="580" y="236"/>
                  </a:cubicBezTo>
                  <a:close/>
                  <a:moveTo>
                    <a:pt x="310" y="510"/>
                  </a:moveTo>
                  <a:lnTo>
                    <a:pt x="310" y="510"/>
                  </a:lnTo>
                  <a:cubicBezTo>
                    <a:pt x="184" y="516"/>
                    <a:pt x="82" y="452"/>
                    <a:pt x="82" y="368"/>
                  </a:cubicBezTo>
                  <a:cubicBezTo>
                    <a:pt x="82" y="283"/>
                    <a:pt x="184" y="216"/>
                    <a:pt x="310" y="210"/>
                  </a:cubicBezTo>
                  <a:cubicBezTo>
                    <a:pt x="437" y="204"/>
                    <a:pt x="539" y="256"/>
                    <a:pt x="539" y="340"/>
                  </a:cubicBezTo>
                  <a:cubicBezTo>
                    <a:pt x="539" y="425"/>
                    <a:pt x="437" y="504"/>
                    <a:pt x="310" y="51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Freeform 15"/>
            <p:cNvSpPr>
              <a:spLocks noEditPoints="1"/>
            </p:cNvSpPr>
            <p:nvPr/>
          </p:nvSpPr>
          <p:spPr bwMode="auto">
            <a:xfrm>
              <a:off x="3487738" y="4565650"/>
              <a:ext cx="190500" cy="169862"/>
            </a:xfrm>
            <a:custGeom>
              <a:avLst/>
              <a:gdLst>
                <a:gd name="T0" fmla="*/ 127 w 277"/>
                <a:gd name="T1" fmla="*/ 15 h 246"/>
                <a:gd name="T2" fmla="*/ 15 w 277"/>
                <a:gd name="T3" fmla="*/ 148 h 246"/>
                <a:gd name="T4" fmla="*/ 49 w 277"/>
                <a:gd name="T5" fmla="*/ 205 h 246"/>
                <a:gd name="T6" fmla="*/ 239 w 277"/>
                <a:gd name="T7" fmla="*/ 171 h 246"/>
                <a:gd name="T8" fmla="*/ 127 w 277"/>
                <a:gd name="T9" fmla="*/ 15 h 246"/>
                <a:gd name="T10" fmla="*/ 95 w 277"/>
                <a:gd name="T11" fmla="*/ 182 h 246"/>
                <a:gd name="T12" fmla="*/ 95 w 277"/>
                <a:gd name="T13" fmla="*/ 182 h 246"/>
                <a:gd name="T14" fmla="*/ 52 w 277"/>
                <a:gd name="T15" fmla="*/ 151 h 246"/>
                <a:gd name="T16" fmla="*/ 93 w 277"/>
                <a:gd name="T17" fmla="*/ 108 h 246"/>
                <a:gd name="T18" fmla="*/ 138 w 277"/>
                <a:gd name="T19" fmla="*/ 141 h 246"/>
                <a:gd name="T20" fmla="*/ 95 w 277"/>
                <a:gd name="T21" fmla="*/ 182 h 246"/>
                <a:gd name="T22" fmla="*/ 170 w 277"/>
                <a:gd name="T23" fmla="*/ 118 h 246"/>
                <a:gd name="T24" fmla="*/ 170 w 277"/>
                <a:gd name="T25" fmla="*/ 118 h 246"/>
                <a:gd name="T26" fmla="*/ 148 w 277"/>
                <a:gd name="T27" fmla="*/ 116 h 246"/>
                <a:gd name="T28" fmla="*/ 153 w 277"/>
                <a:gd name="T29" fmla="*/ 92 h 246"/>
                <a:gd name="T30" fmla="*/ 177 w 277"/>
                <a:gd name="T31" fmla="*/ 94 h 246"/>
                <a:gd name="T32" fmla="*/ 170 w 277"/>
                <a:gd name="T33" fmla="*/ 118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46">
                  <a:moveTo>
                    <a:pt x="127" y="15"/>
                  </a:moveTo>
                  <a:cubicBezTo>
                    <a:pt x="0" y="29"/>
                    <a:pt x="15" y="148"/>
                    <a:pt x="15" y="148"/>
                  </a:cubicBezTo>
                  <a:cubicBezTo>
                    <a:pt x="15" y="148"/>
                    <a:pt x="13" y="186"/>
                    <a:pt x="49" y="205"/>
                  </a:cubicBezTo>
                  <a:cubicBezTo>
                    <a:pt x="123" y="246"/>
                    <a:pt x="200" y="221"/>
                    <a:pt x="239" y="171"/>
                  </a:cubicBezTo>
                  <a:cubicBezTo>
                    <a:pt x="277" y="121"/>
                    <a:pt x="255" y="0"/>
                    <a:pt x="127" y="15"/>
                  </a:cubicBezTo>
                  <a:close/>
                  <a:moveTo>
                    <a:pt x="95" y="182"/>
                  </a:moveTo>
                  <a:lnTo>
                    <a:pt x="95" y="182"/>
                  </a:lnTo>
                  <a:cubicBezTo>
                    <a:pt x="71" y="184"/>
                    <a:pt x="52" y="171"/>
                    <a:pt x="52" y="151"/>
                  </a:cubicBezTo>
                  <a:cubicBezTo>
                    <a:pt x="52" y="131"/>
                    <a:pt x="69" y="110"/>
                    <a:pt x="93" y="108"/>
                  </a:cubicBezTo>
                  <a:cubicBezTo>
                    <a:pt x="120" y="105"/>
                    <a:pt x="138" y="121"/>
                    <a:pt x="138" y="141"/>
                  </a:cubicBezTo>
                  <a:cubicBezTo>
                    <a:pt x="138" y="161"/>
                    <a:pt x="119" y="179"/>
                    <a:pt x="95" y="182"/>
                  </a:cubicBezTo>
                  <a:close/>
                  <a:moveTo>
                    <a:pt x="170" y="118"/>
                  </a:moveTo>
                  <a:lnTo>
                    <a:pt x="170" y="118"/>
                  </a:lnTo>
                  <a:cubicBezTo>
                    <a:pt x="162" y="124"/>
                    <a:pt x="152" y="123"/>
                    <a:pt x="148" y="116"/>
                  </a:cubicBezTo>
                  <a:cubicBezTo>
                    <a:pt x="143" y="109"/>
                    <a:pt x="145" y="98"/>
                    <a:pt x="153" y="92"/>
                  </a:cubicBezTo>
                  <a:cubicBezTo>
                    <a:pt x="163" y="85"/>
                    <a:pt x="173" y="87"/>
                    <a:pt x="177" y="94"/>
                  </a:cubicBezTo>
                  <a:cubicBezTo>
                    <a:pt x="181" y="101"/>
                    <a:pt x="178" y="112"/>
                    <a:pt x="170" y="1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Freeform 16"/>
            <p:cNvSpPr/>
            <p:nvPr/>
          </p:nvSpPr>
          <p:spPr bwMode="auto">
            <a:xfrm>
              <a:off x="3727450" y="4325938"/>
              <a:ext cx="177800" cy="200025"/>
            </a:xfrm>
            <a:custGeom>
              <a:avLst/>
              <a:gdLst>
                <a:gd name="T0" fmla="*/ 256 w 259"/>
                <a:gd name="T1" fmla="*/ 269 h 293"/>
                <a:gd name="T2" fmla="*/ 257 w 259"/>
                <a:gd name="T3" fmla="*/ 262 h 293"/>
                <a:gd name="T4" fmla="*/ 259 w 259"/>
                <a:gd name="T5" fmla="*/ 228 h 293"/>
                <a:gd name="T6" fmla="*/ 32 w 259"/>
                <a:gd name="T7" fmla="*/ 0 h 293"/>
                <a:gd name="T8" fmla="*/ 0 w 259"/>
                <a:gd name="T9" fmla="*/ 31 h 293"/>
                <a:gd name="T10" fmla="*/ 32 w 259"/>
                <a:gd name="T11" fmla="*/ 63 h 293"/>
                <a:gd name="T12" fmla="*/ 196 w 259"/>
                <a:gd name="T13" fmla="*/ 228 h 293"/>
                <a:gd name="T14" fmla="*/ 194 w 259"/>
                <a:gd name="T15" fmla="*/ 258 h 293"/>
                <a:gd name="T16" fmla="*/ 194 w 259"/>
                <a:gd name="T17" fmla="*/ 258 h 293"/>
                <a:gd name="T18" fmla="*/ 194 w 259"/>
                <a:gd name="T19" fmla="*/ 261 h 293"/>
                <a:gd name="T20" fmla="*/ 225 w 259"/>
                <a:gd name="T21" fmla="*/ 293 h 293"/>
                <a:gd name="T22" fmla="*/ 256 w 259"/>
                <a:gd name="T23" fmla="*/ 269 h 293"/>
                <a:gd name="T24" fmla="*/ 256 w 259"/>
                <a:gd name="T25" fmla="*/ 269 h 293"/>
                <a:gd name="T26" fmla="*/ 256 w 259"/>
                <a:gd name="T27" fmla="*/ 269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9" h="293">
                  <a:moveTo>
                    <a:pt x="256" y="269"/>
                  </a:moveTo>
                  <a:cubicBezTo>
                    <a:pt x="256" y="267"/>
                    <a:pt x="257" y="264"/>
                    <a:pt x="257" y="262"/>
                  </a:cubicBezTo>
                  <a:cubicBezTo>
                    <a:pt x="258" y="250"/>
                    <a:pt x="259" y="239"/>
                    <a:pt x="259" y="228"/>
                  </a:cubicBezTo>
                  <a:cubicBezTo>
                    <a:pt x="259" y="102"/>
                    <a:pt x="157" y="0"/>
                    <a:pt x="32" y="0"/>
                  </a:cubicBezTo>
                  <a:cubicBezTo>
                    <a:pt x="14" y="0"/>
                    <a:pt x="0" y="14"/>
                    <a:pt x="0" y="31"/>
                  </a:cubicBezTo>
                  <a:cubicBezTo>
                    <a:pt x="0" y="49"/>
                    <a:pt x="14" y="63"/>
                    <a:pt x="32" y="63"/>
                  </a:cubicBezTo>
                  <a:cubicBezTo>
                    <a:pt x="123" y="63"/>
                    <a:pt x="196" y="137"/>
                    <a:pt x="196" y="228"/>
                  </a:cubicBezTo>
                  <a:cubicBezTo>
                    <a:pt x="196" y="238"/>
                    <a:pt x="196" y="248"/>
                    <a:pt x="194" y="258"/>
                  </a:cubicBezTo>
                  <a:lnTo>
                    <a:pt x="194" y="258"/>
                  </a:lnTo>
                  <a:cubicBezTo>
                    <a:pt x="194" y="259"/>
                    <a:pt x="194" y="260"/>
                    <a:pt x="194" y="261"/>
                  </a:cubicBezTo>
                  <a:cubicBezTo>
                    <a:pt x="194" y="279"/>
                    <a:pt x="208" y="293"/>
                    <a:pt x="225" y="293"/>
                  </a:cubicBezTo>
                  <a:cubicBezTo>
                    <a:pt x="240" y="293"/>
                    <a:pt x="252" y="283"/>
                    <a:pt x="256" y="269"/>
                  </a:cubicBezTo>
                  <a:lnTo>
                    <a:pt x="256" y="269"/>
                  </a:lnTo>
                  <a:cubicBezTo>
                    <a:pt x="256" y="269"/>
                    <a:pt x="256" y="269"/>
                    <a:pt x="256" y="26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1" name="Freeform 17"/>
            <p:cNvSpPr/>
            <p:nvPr/>
          </p:nvSpPr>
          <p:spPr bwMode="auto">
            <a:xfrm>
              <a:off x="3732213" y="4395788"/>
              <a:ext cx="103187" cy="112712"/>
            </a:xfrm>
            <a:custGeom>
              <a:avLst/>
              <a:gdLst>
                <a:gd name="T0" fmla="*/ 151 w 152"/>
                <a:gd name="T1" fmla="*/ 137 h 164"/>
                <a:gd name="T2" fmla="*/ 152 w 152"/>
                <a:gd name="T3" fmla="*/ 126 h 164"/>
                <a:gd name="T4" fmla="*/ 26 w 152"/>
                <a:gd name="T5" fmla="*/ 0 h 164"/>
                <a:gd name="T6" fmla="*/ 0 w 152"/>
                <a:gd name="T7" fmla="*/ 26 h 164"/>
                <a:gd name="T8" fmla="*/ 26 w 152"/>
                <a:gd name="T9" fmla="*/ 52 h 164"/>
                <a:gd name="T10" fmla="*/ 99 w 152"/>
                <a:gd name="T11" fmla="*/ 126 h 164"/>
                <a:gd name="T12" fmla="*/ 99 w 152"/>
                <a:gd name="T13" fmla="*/ 135 h 164"/>
                <a:gd name="T14" fmla="*/ 99 w 152"/>
                <a:gd name="T15" fmla="*/ 135 h 164"/>
                <a:gd name="T16" fmla="*/ 99 w 152"/>
                <a:gd name="T17" fmla="*/ 138 h 164"/>
                <a:gd name="T18" fmla="*/ 125 w 152"/>
                <a:gd name="T19" fmla="*/ 164 h 164"/>
                <a:gd name="T20" fmla="*/ 151 w 152"/>
                <a:gd name="T21" fmla="*/ 142 h 164"/>
                <a:gd name="T22" fmla="*/ 151 w 152"/>
                <a:gd name="T23" fmla="*/ 142 h 164"/>
                <a:gd name="T24" fmla="*/ 151 w 152"/>
                <a:gd name="T25" fmla="*/ 140 h 164"/>
                <a:gd name="T26" fmla="*/ 151 w 152"/>
                <a:gd name="T27" fmla="*/ 138 h 164"/>
                <a:gd name="T28" fmla="*/ 151 w 152"/>
                <a:gd name="T29" fmla="*/ 13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2" h="164">
                  <a:moveTo>
                    <a:pt x="151" y="137"/>
                  </a:moveTo>
                  <a:cubicBezTo>
                    <a:pt x="152" y="133"/>
                    <a:pt x="152" y="130"/>
                    <a:pt x="152" y="126"/>
                  </a:cubicBezTo>
                  <a:cubicBezTo>
                    <a:pt x="152" y="56"/>
                    <a:pt x="95" y="0"/>
                    <a:pt x="26" y="0"/>
                  </a:cubicBezTo>
                  <a:cubicBezTo>
                    <a:pt x="11" y="0"/>
                    <a:pt x="0" y="11"/>
                    <a:pt x="0" y="26"/>
                  </a:cubicBezTo>
                  <a:cubicBezTo>
                    <a:pt x="0" y="40"/>
                    <a:pt x="11" y="52"/>
                    <a:pt x="26" y="52"/>
                  </a:cubicBezTo>
                  <a:cubicBezTo>
                    <a:pt x="66" y="52"/>
                    <a:pt x="99" y="85"/>
                    <a:pt x="99" y="126"/>
                  </a:cubicBezTo>
                  <a:cubicBezTo>
                    <a:pt x="99" y="129"/>
                    <a:pt x="99" y="132"/>
                    <a:pt x="99" y="135"/>
                  </a:cubicBezTo>
                  <a:lnTo>
                    <a:pt x="99" y="135"/>
                  </a:lnTo>
                  <a:cubicBezTo>
                    <a:pt x="99" y="136"/>
                    <a:pt x="99" y="137"/>
                    <a:pt x="99" y="138"/>
                  </a:cubicBezTo>
                  <a:cubicBezTo>
                    <a:pt x="99" y="153"/>
                    <a:pt x="111" y="164"/>
                    <a:pt x="125" y="164"/>
                  </a:cubicBezTo>
                  <a:cubicBezTo>
                    <a:pt x="138" y="164"/>
                    <a:pt x="149" y="154"/>
                    <a:pt x="151" y="142"/>
                  </a:cubicBezTo>
                  <a:lnTo>
                    <a:pt x="151" y="142"/>
                  </a:lnTo>
                  <a:cubicBezTo>
                    <a:pt x="151" y="141"/>
                    <a:pt x="151" y="140"/>
                    <a:pt x="151" y="140"/>
                  </a:cubicBezTo>
                  <a:cubicBezTo>
                    <a:pt x="151" y="139"/>
                    <a:pt x="151" y="139"/>
                    <a:pt x="151" y="138"/>
                  </a:cubicBezTo>
                  <a:cubicBezTo>
                    <a:pt x="151" y="138"/>
                    <a:pt x="151" y="138"/>
                    <a:pt x="151" y="13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46" name="组合 45"/>
          <p:cNvGrpSpPr/>
          <p:nvPr/>
        </p:nvGrpSpPr>
        <p:grpSpPr>
          <a:xfrm>
            <a:off x="3662742" y="4650458"/>
            <a:ext cx="831850" cy="830262"/>
            <a:chOff x="2725738" y="5327650"/>
            <a:chExt cx="831850" cy="830262"/>
          </a:xfrm>
        </p:grpSpPr>
        <p:sp>
          <p:nvSpPr>
            <p:cNvPr id="48" name="Oval 8"/>
            <p:cNvSpPr>
              <a:spLocks noChangeArrowheads="1"/>
            </p:cNvSpPr>
            <p:nvPr/>
          </p:nvSpPr>
          <p:spPr bwMode="auto">
            <a:xfrm>
              <a:off x="2725738" y="5327650"/>
              <a:ext cx="831850" cy="830262"/>
            </a:xfrm>
            <a:prstGeom prst="ellipse">
              <a:avLst/>
            </a:prstGeom>
            <a:solidFill>
              <a:srgbClr val="3CCCC7"/>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9" name="Freeform 18"/>
            <p:cNvSpPr>
              <a:spLocks noEditPoints="1"/>
            </p:cNvSpPr>
            <p:nvPr/>
          </p:nvSpPr>
          <p:spPr bwMode="auto">
            <a:xfrm>
              <a:off x="2870200" y="5516563"/>
              <a:ext cx="538162" cy="471487"/>
            </a:xfrm>
            <a:custGeom>
              <a:avLst/>
              <a:gdLst>
                <a:gd name="T0" fmla="*/ 417 w 785"/>
                <a:gd name="T1" fmla="*/ 0 h 690"/>
                <a:gd name="T2" fmla="*/ 417 w 785"/>
                <a:gd name="T3" fmla="*/ 593 h 690"/>
                <a:gd name="T4" fmla="*/ 646 w 785"/>
                <a:gd name="T5" fmla="*/ 690 h 690"/>
                <a:gd name="T6" fmla="*/ 626 w 785"/>
                <a:gd name="T7" fmla="*/ 540 h 690"/>
                <a:gd name="T8" fmla="*/ 30 w 785"/>
                <a:gd name="T9" fmla="*/ 315 h 690"/>
                <a:gd name="T10" fmla="*/ 0 w 785"/>
                <a:gd name="T11" fmla="*/ 396 h 690"/>
                <a:gd name="T12" fmla="*/ 122 w 785"/>
                <a:gd name="T13" fmla="*/ 600 h 690"/>
                <a:gd name="T14" fmla="*/ 214 w 785"/>
                <a:gd name="T15" fmla="*/ 613 h 690"/>
                <a:gd name="T16" fmla="*/ 355 w 785"/>
                <a:gd name="T17" fmla="*/ 609 h 690"/>
                <a:gd name="T18" fmla="*/ 189 w 785"/>
                <a:gd name="T19" fmla="*/ 400 h 690"/>
                <a:gd name="T20" fmla="*/ 257 w 785"/>
                <a:gd name="T21" fmla="*/ 219 h 690"/>
                <a:gd name="T22" fmla="*/ 310 w 785"/>
                <a:gd name="T23" fmla="*/ 241 h 690"/>
                <a:gd name="T24" fmla="*/ 311 w 785"/>
                <a:gd name="T25" fmla="*/ 287 h 690"/>
                <a:gd name="T26" fmla="*/ 317 w 785"/>
                <a:gd name="T27" fmla="*/ 320 h 690"/>
                <a:gd name="T28" fmla="*/ 320 w 785"/>
                <a:gd name="T29" fmla="*/ 371 h 690"/>
                <a:gd name="T30" fmla="*/ 287 w 785"/>
                <a:gd name="T31" fmla="*/ 397 h 690"/>
                <a:gd name="T32" fmla="*/ 189 w 785"/>
                <a:gd name="T33" fmla="*/ 400 h 690"/>
                <a:gd name="T34" fmla="*/ 252 w 785"/>
                <a:gd name="T35" fmla="*/ 295 h 690"/>
                <a:gd name="T36" fmla="*/ 289 w 785"/>
                <a:gd name="T37" fmla="*/ 284 h 690"/>
                <a:gd name="T38" fmla="*/ 289 w 785"/>
                <a:gd name="T39" fmla="*/ 252 h 690"/>
                <a:gd name="T40" fmla="*/ 249 w 785"/>
                <a:gd name="T41" fmla="*/ 240 h 690"/>
                <a:gd name="T42" fmla="*/ 213 w 785"/>
                <a:gd name="T43" fmla="*/ 295 h 690"/>
                <a:gd name="T44" fmla="*/ 258 w 785"/>
                <a:gd name="T45" fmla="*/ 379 h 690"/>
                <a:gd name="T46" fmla="*/ 288 w 785"/>
                <a:gd name="T47" fmla="*/ 373 h 690"/>
                <a:gd name="T48" fmla="*/ 301 w 785"/>
                <a:gd name="T49" fmla="*/ 348 h 690"/>
                <a:gd name="T50" fmla="*/ 281 w 785"/>
                <a:gd name="T51" fmla="*/ 320 h 690"/>
                <a:gd name="T52" fmla="*/ 213 w 785"/>
                <a:gd name="T53" fmla="*/ 317 h 690"/>
                <a:gd name="T54" fmla="*/ 372 w 785"/>
                <a:gd name="T55" fmla="*/ 400 h 690"/>
                <a:gd name="T56" fmla="*/ 440 w 785"/>
                <a:gd name="T57" fmla="*/ 219 h 690"/>
                <a:gd name="T58" fmla="*/ 493 w 785"/>
                <a:gd name="T59" fmla="*/ 241 h 690"/>
                <a:gd name="T60" fmla="*/ 494 w 785"/>
                <a:gd name="T61" fmla="*/ 287 h 690"/>
                <a:gd name="T62" fmla="*/ 500 w 785"/>
                <a:gd name="T63" fmla="*/ 320 h 690"/>
                <a:gd name="T64" fmla="*/ 503 w 785"/>
                <a:gd name="T65" fmla="*/ 371 h 690"/>
                <a:gd name="T66" fmla="*/ 470 w 785"/>
                <a:gd name="T67" fmla="*/ 397 h 690"/>
                <a:gd name="T68" fmla="*/ 372 w 785"/>
                <a:gd name="T69" fmla="*/ 400 h 690"/>
                <a:gd name="T70" fmla="*/ 435 w 785"/>
                <a:gd name="T71" fmla="*/ 295 h 690"/>
                <a:gd name="T72" fmla="*/ 472 w 785"/>
                <a:gd name="T73" fmla="*/ 284 h 690"/>
                <a:gd name="T74" fmla="*/ 472 w 785"/>
                <a:gd name="T75" fmla="*/ 252 h 690"/>
                <a:gd name="T76" fmla="*/ 432 w 785"/>
                <a:gd name="T77" fmla="*/ 240 h 690"/>
                <a:gd name="T78" fmla="*/ 396 w 785"/>
                <a:gd name="T79" fmla="*/ 295 h 690"/>
                <a:gd name="T80" fmla="*/ 441 w 785"/>
                <a:gd name="T81" fmla="*/ 379 h 690"/>
                <a:gd name="T82" fmla="*/ 471 w 785"/>
                <a:gd name="T83" fmla="*/ 373 h 690"/>
                <a:gd name="T84" fmla="*/ 484 w 785"/>
                <a:gd name="T85" fmla="*/ 348 h 690"/>
                <a:gd name="T86" fmla="*/ 464 w 785"/>
                <a:gd name="T87" fmla="*/ 320 h 690"/>
                <a:gd name="T88" fmla="*/ 396 w 785"/>
                <a:gd name="T89" fmla="*/ 317 h 690"/>
                <a:gd name="T90" fmla="*/ 548 w 785"/>
                <a:gd name="T91" fmla="*/ 342 h 690"/>
                <a:gd name="T92" fmla="*/ 578 w 785"/>
                <a:gd name="T93" fmla="*/ 362 h 690"/>
                <a:gd name="T94" fmla="*/ 624 w 785"/>
                <a:gd name="T95" fmla="*/ 382 h 690"/>
                <a:gd name="T96" fmla="*/ 664 w 785"/>
                <a:gd name="T97" fmla="*/ 367 h 690"/>
                <a:gd name="T98" fmla="*/ 664 w 785"/>
                <a:gd name="T99" fmla="*/ 336 h 690"/>
                <a:gd name="T100" fmla="*/ 615 w 785"/>
                <a:gd name="T101" fmla="*/ 317 h 690"/>
                <a:gd name="T102" fmla="*/ 561 w 785"/>
                <a:gd name="T103" fmla="*/ 288 h 690"/>
                <a:gd name="T104" fmla="*/ 562 w 785"/>
                <a:gd name="T105" fmla="*/ 240 h 690"/>
                <a:gd name="T106" fmla="*/ 618 w 785"/>
                <a:gd name="T107" fmla="*/ 216 h 690"/>
                <a:gd name="T108" fmla="*/ 678 w 785"/>
                <a:gd name="T109" fmla="*/ 241 h 690"/>
                <a:gd name="T110" fmla="*/ 664 w 785"/>
                <a:gd name="T111" fmla="*/ 272 h 690"/>
                <a:gd name="T112" fmla="*/ 619 w 785"/>
                <a:gd name="T113" fmla="*/ 237 h 690"/>
                <a:gd name="T114" fmla="*/ 578 w 785"/>
                <a:gd name="T115" fmla="*/ 264 h 690"/>
                <a:gd name="T116" fmla="*/ 621 w 785"/>
                <a:gd name="T117" fmla="*/ 293 h 690"/>
                <a:gd name="T118" fmla="*/ 685 w 785"/>
                <a:gd name="T119" fmla="*/ 323 h 690"/>
                <a:gd name="T120" fmla="*/ 684 w 785"/>
                <a:gd name="T121" fmla="*/ 376 h 690"/>
                <a:gd name="T122" fmla="*/ 625 w 785"/>
                <a:gd name="T123" fmla="*/ 403 h 690"/>
                <a:gd name="T124" fmla="*/ 558 w 785"/>
                <a:gd name="T125" fmla="*/ 375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5" h="690">
                  <a:moveTo>
                    <a:pt x="785" y="297"/>
                  </a:moveTo>
                  <a:cubicBezTo>
                    <a:pt x="785" y="133"/>
                    <a:pt x="620" y="0"/>
                    <a:pt x="417" y="0"/>
                  </a:cubicBezTo>
                  <a:cubicBezTo>
                    <a:pt x="213" y="0"/>
                    <a:pt x="49" y="133"/>
                    <a:pt x="49" y="297"/>
                  </a:cubicBezTo>
                  <a:cubicBezTo>
                    <a:pt x="49" y="460"/>
                    <a:pt x="213" y="593"/>
                    <a:pt x="417" y="593"/>
                  </a:cubicBezTo>
                  <a:cubicBezTo>
                    <a:pt x="436" y="593"/>
                    <a:pt x="455" y="592"/>
                    <a:pt x="473" y="589"/>
                  </a:cubicBezTo>
                  <a:cubicBezTo>
                    <a:pt x="507" y="646"/>
                    <a:pt x="571" y="685"/>
                    <a:pt x="646" y="690"/>
                  </a:cubicBezTo>
                  <a:cubicBezTo>
                    <a:pt x="626" y="664"/>
                    <a:pt x="615" y="632"/>
                    <a:pt x="615" y="598"/>
                  </a:cubicBezTo>
                  <a:cubicBezTo>
                    <a:pt x="615" y="577"/>
                    <a:pt x="619" y="559"/>
                    <a:pt x="626" y="540"/>
                  </a:cubicBezTo>
                  <a:cubicBezTo>
                    <a:pt x="722" y="487"/>
                    <a:pt x="785" y="398"/>
                    <a:pt x="785" y="297"/>
                  </a:cubicBezTo>
                  <a:close/>
                  <a:moveTo>
                    <a:pt x="30" y="315"/>
                  </a:moveTo>
                  <a:cubicBezTo>
                    <a:pt x="30" y="307"/>
                    <a:pt x="31" y="300"/>
                    <a:pt x="32" y="293"/>
                  </a:cubicBezTo>
                  <a:cubicBezTo>
                    <a:pt x="11" y="324"/>
                    <a:pt x="0" y="359"/>
                    <a:pt x="0" y="396"/>
                  </a:cubicBezTo>
                  <a:cubicBezTo>
                    <a:pt x="0" y="473"/>
                    <a:pt x="48" y="541"/>
                    <a:pt x="121" y="581"/>
                  </a:cubicBezTo>
                  <a:cubicBezTo>
                    <a:pt x="122" y="587"/>
                    <a:pt x="122" y="593"/>
                    <a:pt x="122" y="600"/>
                  </a:cubicBezTo>
                  <a:cubicBezTo>
                    <a:pt x="122" y="625"/>
                    <a:pt x="114" y="649"/>
                    <a:pt x="99" y="669"/>
                  </a:cubicBezTo>
                  <a:cubicBezTo>
                    <a:pt x="146" y="666"/>
                    <a:pt x="187" y="645"/>
                    <a:pt x="214" y="613"/>
                  </a:cubicBezTo>
                  <a:cubicBezTo>
                    <a:pt x="234" y="617"/>
                    <a:pt x="255" y="619"/>
                    <a:pt x="276" y="619"/>
                  </a:cubicBezTo>
                  <a:cubicBezTo>
                    <a:pt x="303" y="619"/>
                    <a:pt x="330" y="616"/>
                    <a:pt x="355" y="609"/>
                  </a:cubicBezTo>
                  <a:cubicBezTo>
                    <a:pt x="172" y="592"/>
                    <a:pt x="30" y="467"/>
                    <a:pt x="30" y="315"/>
                  </a:cubicBezTo>
                  <a:close/>
                  <a:moveTo>
                    <a:pt x="189" y="400"/>
                  </a:moveTo>
                  <a:lnTo>
                    <a:pt x="189" y="219"/>
                  </a:lnTo>
                  <a:lnTo>
                    <a:pt x="257" y="219"/>
                  </a:lnTo>
                  <a:cubicBezTo>
                    <a:pt x="271" y="219"/>
                    <a:pt x="282" y="221"/>
                    <a:pt x="290" y="224"/>
                  </a:cubicBezTo>
                  <a:cubicBezTo>
                    <a:pt x="299" y="228"/>
                    <a:pt x="305" y="234"/>
                    <a:pt x="310" y="241"/>
                  </a:cubicBezTo>
                  <a:cubicBezTo>
                    <a:pt x="315" y="249"/>
                    <a:pt x="317" y="257"/>
                    <a:pt x="317" y="265"/>
                  </a:cubicBezTo>
                  <a:cubicBezTo>
                    <a:pt x="317" y="273"/>
                    <a:pt x="315" y="280"/>
                    <a:pt x="311" y="287"/>
                  </a:cubicBezTo>
                  <a:cubicBezTo>
                    <a:pt x="306" y="294"/>
                    <a:pt x="300" y="300"/>
                    <a:pt x="292" y="304"/>
                  </a:cubicBezTo>
                  <a:cubicBezTo>
                    <a:pt x="303" y="307"/>
                    <a:pt x="311" y="312"/>
                    <a:pt x="317" y="320"/>
                  </a:cubicBezTo>
                  <a:cubicBezTo>
                    <a:pt x="323" y="328"/>
                    <a:pt x="326" y="337"/>
                    <a:pt x="326" y="348"/>
                  </a:cubicBezTo>
                  <a:cubicBezTo>
                    <a:pt x="326" y="356"/>
                    <a:pt x="324" y="364"/>
                    <a:pt x="320" y="371"/>
                  </a:cubicBezTo>
                  <a:cubicBezTo>
                    <a:pt x="317" y="379"/>
                    <a:pt x="312" y="384"/>
                    <a:pt x="307" y="388"/>
                  </a:cubicBezTo>
                  <a:cubicBezTo>
                    <a:pt x="302" y="392"/>
                    <a:pt x="295" y="395"/>
                    <a:pt x="287" y="397"/>
                  </a:cubicBezTo>
                  <a:cubicBezTo>
                    <a:pt x="279" y="399"/>
                    <a:pt x="270" y="400"/>
                    <a:pt x="258" y="400"/>
                  </a:cubicBezTo>
                  <a:lnTo>
                    <a:pt x="189" y="400"/>
                  </a:lnTo>
                  <a:close/>
                  <a:moveTo>
                    <a:pt x="213" y="295"/>
                  </a:moveTo>
                  <a:lnTo>
                    <a:pt x="252" y="295"/>
                  </a:lnTo>
                  <a:cubicBezTo>
                    <a:pt x="263" y="295"/>
                    <a:pt x="270" y="294"/>
                    <a:pt x="275" y="293"/>
                  </a:cubicBezTo>
                  <a:cubicBezTo>
                    <a:pt x="281" y="291"/>
                    <a:pt x="286" y="288"/>
                    <a:pt x="289" y="284"/>
                  </a:cubicBezTo>
                  <a:cubicBezTo>
                    <a:pt x="292" y="280"/>
                    <a:pt x="293" y="274"/>
                    <a:pt x="293" y="268"/>
                  </a:cubicBezTo>
                  <a:cubicBezTo>
                    <a:pt x="293" y="262"/>
                    <a:pt x="292" y="257"/>
                    <a:pt x="289" y="252"/>
                  </a:cubicBezTo>
                  <a:cubicBezTo>
                    <a:pt x="286" y="248"/>
                    <a:pt x="282" y="245"/>
                    <a:pt x="277" y="243"/>
                  </a:cubicBezTo>
                  <a:cubicBezTo>
                    <a:pt x="271" y="241"/>
                    <a:pt x="262" y="240"/>
                    <a:pt x="249" y="240"/>
                  </a:cubicBezTo>
                  <a:lnTo>
                    <a:pt x="213" y="240"/>
                  </a:lnTo>
                  <a:lnTo>
                    <a:pt x="213" y="295"/>
                  </a:lnTo>
                  <a:close/>
                  <a:moveTo>
                    <a:pt x="213" y="379"/>
                  </a:moveTo>
                  <a:lnTo>
                    <a:pt x="258" y="379"/>
                  </a:lnTo>
                  <a:cubicBezTo>
                    <a:pt x="266" y="379"/>
                    <a:pt x="271" y="379"/>
                    <a:pt x="274" y="378"/>
                  </a:cubicBezTo>
                  <a:cubicBezTo>
                    <a:pt x="280" y="377"/>
                    <a:pt x="284" y="375"/>
                    <a:pt x="288" y="373"/>
                  </a:cubicBezTo>
                  <a:cubicBezTo>
                    <a:pt x="292" y="371"/>
                    <a:pt x="295" y="367"/>
                    <a:pt x="297" y="363"/>
                  </a:cubicBezTo>
                  <a:cubicBezTo>
                    <a:pt x="300" y="359"/>
                    <a:pt x="301" y="353"/>
                    <a:pt x="301" y="348"/>
                  </a:cubicBezTo>
                  <a:cubicBezTo>
                    <a:pt x="301" y="341"/>
                    <a:pt x="299" y="335"/>
                    <a:pt x="296" y="330"/>
                  </a:cubicBezTo>
                  <a:cubicBezTo>
                    <a:pt x="292" y="325"/>
                    <a:pt x="287" y="322"/>
                    <a:pt x="281" y="320"/>
                  </a:cubicBezTo>
                  <a:cubicBezTo>
                    <a:pt x="275" y="318"/>
                    <a:pt x="266" y="317"/>
                    <a:pt x="255" y="317"/>
                  </a:cubicBezTo>
                  <a:lnTo>
                    <a:pt x="213" y="317"/>
                  </a:lnTo>
                  <a:lnTo>
                    <a:pt x="213" y="379"/>
                  </a:lnTo>
                  <a:close/>
                  <a:moveTo>
                    <a:pt x="372" y="400"/>
                  </a:moveTo>
                  <a:lnTo>
                    <a:pt x="372" y="219"/>
                  </a:lnTo>
                  <a:lnTo>
                    <a:pt x="440" y="219"/>
                  </a:lnTo>
                  <a:cubicBezTo>
                    <a:pt x="454" y="219"/>
                    <a:pt x="465" y="221"/>
                    <a:pt x="473" y="224"/>
                  </a:cubicBezTo>
                  <a:cubicBezTo>
                    <a:pt x="482" y="228"/>
                    <a:pt x="488" y="234"/>
                    <a:pt x="493" y="241"/>
                  </a:cubicBezTo>
                  <a:cubicBezTo>
                    <a:pt x="498" y="249"/>
                    <a:pt x="500" y="257"/>
                    <a:pt x="500" y="265"/>
                  </a:cubicBezTo>
                  <a:cubicBezTo>
                    <a:pt x="500" y="273"/>
                    <a:pt x="498" y="280"/>
                    <a:pt x="494" y="287"/>
                  </a:cubicBezTo>
                  <a:cubicBezTo>
                    <a:pt x="489" y="294"/>
                    <a:pt x="483" y="300"/>
                    <a:pt x="475" y="304"/>
                  </a:cubicBezTo>
                  <a:cubicBezTo>
                    <a:pt x="486" y="307"/>
                    <a:pt x="494" y="312"/>
                    <a:pt x="500" y="320"/>
                  </a:cubicBezTo>
                  <a:cubicBezTo>
                    <a:pt x="506" y="328"/>
                    <a:pt x="509" y="337"/>
                    <a:pt x="509" y="348"/>
                  </a:cubicBezTo>
                  <a:cubicBezTo>
                    <a:pt x="509" y="356"/>
                    <a:pt x="507" y="364"/>
                    <a:pt x="503" y="371"/>
                  </a:cubicBezTo>
                  <a:cubicBezTo>
                    <a:pt x="500" y="379"/>
                    <a:pt x="495" y="384"/>
                    <a:pt x="490" y="388"/>
                  </a:cubicBezTo>
                  <a:cubicBezTo>
                    <a:pt x="485" y="392"/>
                    <a:pt x="478" y="395"/>
                    <a:pt x="470" y="397"/>
                  </a:cubicBezTo>
                  <a:cubicBezTo>
                    <a:pt x="462" y="399"/>
                    <a:pt x="453" y="400"/>
                    <a:pt x="441" y="400"/>
                  </a:cubicBezTo>
                  <a:lnTo>
                    <a:pt x="372" y="400"/>
                  </a:lnTo>
                  <a:close/>
                  <a:moveTo>
                    <a:pt x="396" y="295"/>
                  </a:moveTo>
                  <a:lnTo>
                    <a:pt x="435" y="295"/>
                  </a:lnTo>
                  <a:cubicBezTo>
                    <a:pt x="446" y="295"/>
                    <a:pt x="453" y="294"/>
                    <a:pt x="458" y="293"/>
                  </a:cubicBezTo>
                  <a:cubicBezTo>
                    <a:pt x="464" y="291"/>
                    <a:pt x="469" y="288"/>
                    <a:pt x="472" y="284"/>
                  </a:cubicBezTo>
                  <a:cubicBezTo>
                    <a:pt x="475" y="280"/>
                    <a:pt x="476" y="274"/>
                    <a:pt x="476" y="268"/>
                  </a:cubicBezTo>
                  <a:cubicBezTo>
                    <a:pt x="476" y="262"/>
                    <a:pt x="475" y="257"/>
                    <a:pt x="472" y="252"/>
                  </a:cubicBezTo>
                  <a:cubicBezTo>
                    <a:pt x="469" y="248"/>
                    <a:pt x="465" y="245"/>
                    <a:pt x="460" y="243"/>
                  </a:cubicBezTo>
                  <a:cubicBezTo>
                    <a:pt x="454" y="241"/>
                    <a:pt x="445" y="240"/>
                    <a:pt x="432" y="240"/>
                  </a:cubicBezTo>
                  <a:lnTo>
                    <a:pt x="396" y="240"/>
                  </a:lnTo>
                  <a:lnTo>
                    <a:pt x="396" y="295"/>
                  </a:lnTo>
                  <a:close/>
                  <a:moveTo>
                    <a:pt x="396" y="379"/>
                  </a:moveTo>
                  <a:lnTo>
                    <a:pt x="441" y="379"/>
                  </a:lnTo>
                  <a:cubicBezTo>
                    <a:pt x="449" y="379"/>
                    <a:pt x="454" y="379"/>
                    <a:pt x="457" y="378"/>
                  </a:cubicBezTo>
                  <a:cubicBezTo>
                    <a:pt x="463" y="377"/>
                    <a:pt x="467" y="375"/>
                    <a:pt x="471" y="373"/>
                  </a:cubicBezTo>
                  <a:cubicBezTo>
                    <a:pt x="475" y="371"/>
                    <a:pt x="478" y="367"/>
                    <a:pt x="480" y="363"/>
                  </a:cubicBezTo>
                  <a:cubicBezTo>
                    <a:pt x="483" y="359"/>
                    <a:pt x="484" y="353"/>
                    <a:pt x="484" y="348"/>
                  </a:cubicBezTo>
                  <a:cubicBezTo>
                    <a:pt x="484" y="341"/>
                    <a:pt x="482" y="335"/>
                    <a:pt x="479" y="330"/>
                  </a:cubicBezTo>
                  <a:cubicBezTo>
                    <a:pt x="475" y="325"/>
                    <a:pt x="470" y="322"/>
                    <a:pt x="464" y="320"/>
                  </a:cubicBezTo>
                  <a:cubicBezTo>
                    <a:pt x="458" y="318"/>
                    <a:pt x="449" y="317"/>
                    <a:pt x="438" y="317"/>
                  </a:cubicBezTo>
                  <a:lnTo>
                    <a:pt x="396" y="317"/>
                  </a:lnTo>
                  <a:lnTo>
                    <a:pt x="396" y="379"/>
                  </a:lnTo>
                  <a:close/>
                  <a:moveTo>
                    <a:pt x="548" y="342"/>
                  </a:moveTo>
                  <a:lnTo>
                    <a:pt x="570" y="340"/>
                  </a:lnTo>
                  <a:cubicBezTo>
                    <a:pt x="571" y="349"/>
                    <a:pt x="574" y="357"/>
                    <a:pt x="578" y="362"/>
                  </a:cubicBezTo>
                  <a:cubicBezTo>
                    <a:pt x="582" y="368"/>
                    <a:pt x="588" y="373"/>
                    <a:pt x="596" y="376"/>
                  </a:cubicBezTo>
                  <a:cubicBezTo>
                    <a:pt x="604" y="380"/>
                    <a:pt x="614" y="382"/>
                    <a:pt x="624" y="382"/>
                  </a:cubicBezTo>
                  <a:cubicBezTo>
                    <a:pt x="633" y="382"/>
                    <a:pt x="641" y="380"/>
                    <a:pt x="648" y="378"/>
                  </a:cubicBezTo>
                  <a:cubicBezTo>
                    <a:pt x="655" y="375"/>
                    <a:pt x="660" y="371"/>
                    <a:pt x="664" y="367"/>
                  </a:cubicBezTo>
                  <a:cubicBezTo>
                    <a:pt x="667" y="362"/>
                    <a:pt x="669" y="357"/>
                    <a:pt x="669" y="351"/>
                  </a:cubicBezTo>
                  <a:cubicBezTo>
                    <a:pt x="669" y="345"/>
                    <a:pt x="667" y="340"/>
                    <a:pt x="664" y="336"/>
                  </a:cubicBezTo>
                  <a:cubicBezTo>
                    <a:pt x="661" y="332"/>
                    <a:pt x="655" y="328"/>
                    <a:pt x="648" y="325"/>
                  </a:cubicBezTo>
                  <a:cubicBezTo>
                    <a:pt x="643" y="324"/>
                    <a:pt x="632" y="321"/>
                    <a:pt x="615" y="317"/>
                  </a:cubicBezTo>
                  <a:cubicBezTo>
                    <a:pt x="599" y="313"/>
                    <a:pt x="587" y="309"/>
                    <a:pt x="580" y="305"/>
                  </a:cubicBezTo>
                  <a:cubicBezTo>
                    <a:pt x="572" y="301"/>
                    <a:pt x="565" y="295"/>
                    <a:pt x="561" y="288"/>
                  </a:cubicBezTo>
                  <a:cubicBezTo>
                    <a:pt x="557" y="282"/>
                    <a:pt x="555" y="274"/>
                    <a:pt x="555" y="266"/>
                  </a:cubicBezTo>
                  <a:cubicBezTo>
                    <a:pt x="555" y="257"/>
                    <a:pt x="557" y="248"/>
                    <a:pt x="562" y="240"/>
                  </a:cubicBezTo>
                  <a:cubicBezTo>
                    <a:pt x="568" y="232"/>
                    <a:pt x="575" y="226"/>
                    <a:pt x="585" y="222"/>
                  </a:cubicBezTo>
                  <a:cubicBezTo>
                    <a:pt x="595" y="218"/>
                    <a:pt x="606" y="216"/>
                    <a:pt x="618" y="216"/>
                  </a:cubicBezTo>
                  <a:cubicBezTo>
                    <a:pt x="632" y="216"/>
                    <a:pt x="644" y="218"/>
                    <a:pt x="654" y="222"/>
                  </a:cubicBezTo>
                  <a:cubicBezTo>
                    <a:pt x="664" y="227"/>
                    <a:pt x="672" y="233"/>
                    <a:pt x="678" y="241"/>
                  </a:cubicBezTo>
                  <a:cubicBezTo>
                    <a:pt x="683" y="250"/>
                    <a:pt x="686" y="259"/>
                    <a:pt x="687" y="270"/>
                  </a:cubicBezTo>
                  <a:lnTo>
                    <a:pt x="664" y="272"/>
                  </a:lnTo>
                  <a:cubicBezTo>
                    <a:pt x="662" y="260"/>
                    <a:pt x="658" y="252"/>
                    <a:pt x="651" y="246"/>
                  </a:cubicBezTo>
                  <a:cubicBezTo>
                    <a:pt x="644" y="240"/>
                    <a:pt x="633" y="237"/>
                    <a:pt x="619" y="237"/>
                  </a:cubicBezTo>
                  <a:cubicBezTo>
                    <a:pt x="605" y="237"/>
                    <a:pt x="594" y="240"/>
                    <a:pt x="588" y="245"/>
                  </a:cubicBezTo>
                  <a:cubicBezTo>
                    <a:pt x="581" y="250"/>
                    <a:pt x="578" y="257"/>
                    <a:pt x="578" y="264"/>
                  </a:cubicBezTo>
                  <a:cubicBezTo>
                    <a:pt x="578" y="271"/>
                    <a:pt x="580" y="276"/>
                    <a:pt x="585" y="280"/>
                  </a:cubicBezTo>
                  <a:cubicBezTo>
                    <a:pt x="589" y="284"/>
                    <a:pt x="601" y="289"/>
                    <a:pt x="621" y="293"/>
                  </a:cubicBezTo>
                  <a:cubicBezTo>
                    <a:pt x="640" y="298"/>
                    <a:pt x="654" y="301"/>
                    <a:pt x="661" y="305"/>
                  </a:cubicBezTo>
                  <a:cubicBezTo>
                    <a:pt x="672" y="310"/>
                    <a:pt x="679" y="316"/>
                    <a:pt x="685" y="323"/>
                  </a:cubicBezTo>
                  <a:cubicBezTo>
                    <a:pt x="690" y="331"/>
                    <a:pt x="692" y="339"/>
                    <a:pt x="692" y="349"/>
                  </a:cubicBezTo>
                  <a:cubicBezTo>
                    <a:pt x="692" y="359"/>
                    <a:pt x="689" y="368"/>
                    <a:pt x="684" y="376"/>
                  </a:cubicBezTo>
                  <a:cubicBezTo>
                    <a:pt x="678" y="385"/>
                    <a:pt x="670" y="391"/>
                    <a:pt x="660" y="396"/>
                  </a:cubicBezTo>
                  <a:cubicBezTo>
                    <a:pt x="650" y="401"/>
                    <a:pt x="638" y="403"/>
                    <a:pt x="625" y="403"/>
                  </a:cubicBezTo>
                  <a:cubicBezTo>
                    <a:pt x="609" y="403"/>
                    <a:pt x="595" y="401"/>
                    <a:pt x="584" y="396"/>
                  </a:cubicBezTo>
                  <a:cubicBezTo>
                    <a:pt x="573" y="391"/>
                    <a:pt x="564" y="384"/>
                    <a:pt x="558" y="375"/>
                  </a:cubicBezTo>
                  <a:cubicBezTo>
                    <a:pt x="551" y="365"/>
                    <a:pt x="548" y="354"/>
                    <a:pt x="548" y="3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50" name="组合 49"/>
          <p:cNvGrpSpPr/>
          <p:nvPr/>
        </p:nvGrpSpPr>
        <p:grpSpPr>
          <a:xfrm>
            <a:off x="1971435" y="2503899"/>
            <a:ext cx="1939925" cy="1939925"/>
            <a:chOff x="877888" y="2946400"/>
            <a:chExt cx="1939925" cy="1939925"/>
          </a:xfrm>
        </p:grpSpPr>
        <p:sp>
          <p:nvSpPr>
            <p:cNvPr id="51" name="Oval 5"/>
            <p:cNvSpPr>
              <a:spLocks noChangeArrowheads="1"/>
            </p:cNvSpPr>
            <p:nvPr/>
          </p:nvSpPr>
          <p:spPr bwMode="auto">
            <a:xfrm>
              <a:off x="877888" y="2946400"/>
              <a:ext cx="1939925" cy="1939925"/>
            </a:xfrm>
            <a:prstGeom prst="ellipse">
              <a:avLst/>
            </a:prstGeom>
            <a:solidFill>
              <a:srgbClr val="3CCCC7"/>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TextBox 51"/>
            <p:cNvSpPr txBox="1"/>
            <p:nvPr/>
          </p:nvSpPr>
          <p:spPr>
            <a:xfrm>
              <a:off x="1078684" y="3193087"/>
              <a:ext cx="1538332" cy="1446550"/>
            </a:xfrm>
            <a:prstGeom prst="rect">
              <a:avLst/>
            </a:prstGeom>
            <a:noFill/>
          </p:spPr>
          <p:txBody>
            <a:bodyPr wrap="square" rtlCol="0">
              <a:spAutoFit/>
            </a:bodyPr>
            <a:lstStyle/>
            <a:p>
              <a:pPr algn="ctr"/>
              <a:r>
                <a:rPr lang="zh-CN" altLang="en-US" sz="4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网络营销</a:t>
              </a:r>
            </a:p>
          </p:txBody>
        </p:sp>
      </p:grpSp>
      <p:sp>
        <p:nvSpPr>
          <p:cNvPr id="53" name="TextBox 52"/>
          <p:cNvSpPr txBox="1"/>
          <p:nvPr/>
        </p:nvSpPr>
        <p:spPr>
          <a:xfrm>
            <a:off x="4515105" y="1184782"/>
            <a:ext cx="1997346" cy="369332"/>
          </a:xfrm>
          <a:prstGeom prst="rect">
            <a:avLst/>
          </a:prstGeom>
          <a:noFill/>
        </p:spPr>
        <p:txBody>
          <a:bodyPr wrap="square" rtlCol="0">
            <a:spAutoFit/>
          </a:bodyPr>
          <a:lstStyle/>
          <a:p>
            <a:r>
              <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QQ</a:t>
            </a: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空间</a:t>
            </a:r>
          </a:p>
        </p:txBody>
      </p:sp>
      <p:sp>
        <p:nvSpPr>
          <p:cNvPr id="54" name="TextBox 53"/>
          <p:cNvSpPr txBox="1"/>
          <p:nvPr/>
        </p:nvSpPr>
        <p:spPr>
          <a:xfrm>
            <a:off x="4577510" y="1543133"/>
            <a:ext cx="5768549" cy="523220"/>
          </a:xfrm>
          <a:prstGeom prst="rect">
            <a:avLst/>
          </a:prstGeom>
          <a:noFill/>
        </p:spPr>
        <p:txBody>
          <a:bodyPr wrap="square" rtlCol="0">
            <a:spAutoFit/>
          </a:bodyPr>
          <a:lstStyle/>
          <a:p>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利用</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QQ</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空间来进行朋友圈间的传播，达到广告目的。利用</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QQ</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空间来进行朋友圈间的传播，达到广告目的。</a:t>
            </a:r>
          </a:p>
        </p:txBody>
      </p:sp>
      <p:sp>
        <p:nvSpPr>
          <p:cNvPr id="55" name="TextBox 54"/>
          <p:cNvSpPr txBox="1"/>
          <p:nvPr/>
        </p:nvSpPr>
        <p:spPr>
          <a:xfrm>
            <a:off x="4515105" y="4686732"/>
            <a:ext cx="1997346" cy="369332"/>
          </a:xfrm>
          <a:prstGeom prst="rect">
            <a:avLst/>
          </a:prstGeom>
          <a:noFill/>
        </p:spPr>
        <p:txBody>
          <a:bodyPr wrap="square" rtlCol="0">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本地论坛社区</a:t>
            </a:r>
          </a:p>
        </p:txBody>
      </p:sp>
      <p:sp>
        <p:nvSpPr>
          <p:cNvPr id="56" name="TextBox 55"/>
          <p:cNvSpPr txBox="1"/>
          <p:nvPr/>
        </p:nvSpPr>
        <p:spPr>
          <a:xfrm>
            <a:off x="4577510" y="4994012"/>
            <a:ext cx="6200597" cy="523220"/>
          </a:xfrm>
          <a:prstGeom prst="rect">
            <a:avLst/>
          </a:prstGeom>
          <a:noFill/>
        </p:spPr>
        <p:txBody>
          <a:bodyPr wrap="square" rtlCol="0">
            <a:spAutoFit/>
          </a:bodyPr>
          <a:lstStyle/>
          <a:p>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利用</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QQ</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空间来进行朋友圈间的传播，达到广告目的。利用</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QQ</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空间来进行朋友圈间的传播，达到广告目的。利用</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QQ</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空间来进行朋友圈间的传播。</a:t>
            </a:r>
          </a:p>
        </p:txBody>
      </p:sp>
      <p:sp>
        <p:nvSpPr>
          <p:cNvPr id="57" name="TextBox 56"/>
          <p:cNvSpPr txBox="1"/>
          <p:nvPr/>
        </p:nvSpPr>
        <p:spPr>
          <a:xfrm>
            <a:off x="5020072" y="3407655"/>
            <a:ext cx="1997346" cy="369332"/>
          </a:xfrm>
          <a:prstGeom prst="rect">
            <a:avLst/>
          </a:prstGeom>
          <a:noFill/>
        </p:spPr>
        <p:txBody>
          <a:bodyPr wrap="square" rtlCol="0">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微博营销</a:t>
            </a:r>
          </a:p>
        </p:txBody>
      </p:sp>
      <p:sp>
        <p:nvSpPr>
          <p:cNvPr id="58" name="TextBox 57"/>
          <p:cNvSpPr txBox="1"/>
          <p:nvPr/>
        </p:nvSpPr>
        <p:spPr>
          <a:xfrm>
            <a:off x="5082477" y="3714935"/>
            <a:ext cx="5983662" cy="738664"/>
          </a:xfrm>
          <a:prstGeom prst="rect">
            <a:avLst/>
          </a:prstGeom>
          <a:noFill/>
        </p:spPr>
        <p:txBody>
          <a:bodyPr wrap="square" rtlCol="0">
            <a:spAutoFit/>
          </a:bodyPr>
          <a:lstStyle/>
          <a:p>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利用新浪微博来进行传播利用新浪微博来进行传播利用新浪微博来进行传播，利用新浪微博来进行传播利用新浪微博来进行传播利用新浪微博来进行传播。</a:t>
            </a:r>
          </a:p>
        </p:txBody>
      </p:sp>
      <p:sp>
        <p:nvSpPr>
          <p:cNvPr id="59" name="TextBox 58"/>
          <p:cNvSpPr txBox="1"/>
          <p:nvPr/>
        </p:nvSpPr>
        <p:spPr>
          <a:xfrm>
            <a:off x="5020072" y="2274194"/>
            <a:ext cx="1997346" cy="369332"/>
          </a:xfrm>
          <a:prstGeom prst="rect">
            <a:avLst/>
          </a:prstGeom>
          <a:noFill/>
        </p:spPr>
        <p:txBody>
          <a:bodyPr wrap="square" rtlCol="0">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微信营销</a:t>
            </a:r>
          </a:p>
        </p:txBody>
      </p:sp>
      <p:sp>
        <p:nvSpPr>
          <p:cNvPr id="60" name="TextBox 59"/>
          <p:cNvSpPr txBox="1"/>
          <p:nvPr/>
        </p:nvSpPr>
        <p:spPr>
          <a:xfrm>
            <a:off x="5082477" y="2581474"/>
            <a:ext cx="5983662" cy="523220"/>
          </a:xfrm>
          <a:prstGeom prst="rect">
            <a:avLst/>
          </a:prstGeom>
          <a:noFill/>
        </p:spPr>
        <p:txBody>
          <a:bodyPr wrap="square" rtlCol="0">
            <a:spAutoFit/>
          </a:bodyPr>
          <a:lstStyle/>
          <a:p>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利用微信朋友圈间的传播，达到广告目的。利用微信朋友圈间的传播，达到广告目的，利用微信朋友圈间的传播。</a:t>
            </a:r>
          </a:p>
        </p:txBody>
      </p:sp>
      <p:sp>
        <p:nvSpPr>
          <p:cNvPr id="61"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网络营销</a:t>
            </a:r>
          </a:p>
        </p:txBody>
      </p:sp>
      <p:sp>
        <p:nvSpPr>
          <p:cNvPr id="62" name="六边形 61"/>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3" name="直接连接符 62"/>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4" name="矩形 63"/>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矩形 64"/>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6" name="六边形 65"/>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7"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第三章</a:t>
            </a:r>
          </a:p>
        </p:txBody>
      </p:sp>
      <p:sp>
        <p:nvSpPr>
          <p:cNvPr id="68"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产品与运营</a:t>
            </a:r>
          </a:p>
        </p:txBody>
      </p:sp>
      <p:sp>
        <p:nvSpPr>
          <p:cNvPr id="69" name="KSO_Shape"/>
          <p:cNvSpPr/>
          <p:nvPr/>
        </p:nvSpPr>
        <p:spPr bwMode="auto">
          <a:xfrm>
            <a:off x="314939" y="195976"/>
            <a:ext cx="315555" cy="31240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5" name="TextBox 74"/>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Scale>
                                      <p:cBhvr>
                                        <p:cTn id="7" dur="1000" decel="50000" fill="hold">
                                          <p:stCondLst>
                                            <p:cond delay="0"/>
                                          </p:stCondLst>
                                        </p:cTn>
                                        <p:tgtEl>
                                          <p:spTgt spid="5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0"/>
                                        </p:tgtEl>
                                        <p:attrNameLst>
                                          <p:attrName>ppt_x</p:attrName>
                                          <p:attrName>ppt_y</p:attrName>
                                        </p:attrNameLst>
                                      </p:cBhvr>
                                    </p:animMotion>
                                    <p:animEffect transition="in" filter="fade">
                                      <p:cBhvr>
                                        <p:cTn id="9" dur="1000"/>
                                        <p:tgtEl>
                                          <p:spTgt spid="50"/>
                                        </p:tgtEl>
                                      </p:cBhvr>
                                    </p:animEffect>
                                  </p:childTnLst>
                                </p:cTn>
                              </p:par>
                            </p:childTnLst>
                          </p:cTn>
                        </p:par>
                        <p:par>
                          <p:cTn id="10" fill="hold">
                            <p:stCondLst>
                              <p:cond delay="1000"/>
                            </p:stCondLst>
                            <p:childTnLst>
                              <p:par>
                                <p:cTn id="11" presetID="1" presetClass="entr" presetSubtype="0" fill="hold" nodeType="after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56" presetClass="path" presetSubtype="0" accel="50000" decel="50000" fill="hold" nodeType="withEffect">
                                  <p:stCondLst>
                                    <p:cond delay="0"/>
                                  </p:stCondLst>
                                  <p:childTnLst>
                                    <p:animMotion origin="layout" path="M 2.36113E-6 -3.33333E-6 L -0.1059 0.29653 " pathEditMode="relative" rAng="0" ptsTypes="AA">
                                      <p:cBhvr>
                                        <p:cTn id="14" dur="500" spd="-100000" fill="hold"/>
                                        <p:tgtEl>
                                          <p:spTgt spid="22"/>
                                        </p:tgtEl>
                                        <p:attrNameLst>
                                          <p:attrName>ppt_x</p:attrName>
                                          <p:attrName>ppt_y</p:attrName>
                                        </p:attrNameLst>
                                      </p:cBhvr>
                                      <p:rCtr x="-5295" y="14815"/>
                                    </p:animMotion>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56" presetClass="path" presetSubtype="0" accel="50000" decel="50000" fill="hold" nodeType="withEffect">
                                  <p:stCondLst>
                                    <p:cond delay="0"/>
                                  </p:stCondLst>
                                  <p:childTnLst>
                                    <p:animMotion origin="layout" path="M 3.1885E-6 4.07407E-6 L -0.14818 0.12268 " pathEditMode="relative" rAng="0" ptsTypes="AA">
                                      <p:cBhvr>
                                        <p:cTn id="18" dur="500" spd="-100000" fill="hold"/>
                                        <p:tgtEl>
                                          <p:spTgt spid="18"/>
                                        </p:tgtEl>
                                        <p:attrNameLst>
                                          <p:attrName>ppt_x</p:attrName>
                                          <p:attrName>ppt_y</p:attrName>
                                        </p:attrNameLst>
                                      </p:cBhvr>
                                      <p:rCtr x="-7415" y="6134"/>
                                    </p:animMotion>
                                  </p:childTnLst>
                                </p:cTn>
                              </p:par>
                              <p:par>
                                <p:cTn id="19" presetID="1" presetClass="entr" presetSubtype="0"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56" presetClass="path" presetSubtype="0" accel="50000" decel="50000" fill="hold" nodeType="withEffect">
                                  <p:stCondLst>
                                    <p:cond delay="0"/>
                                  </p:stCondLst>
                                  <p:childTnLst>
                                    <p:animMotion origin="layout" path="M 3.1885E-6 4.07407E-6 L -0.14818 -0.08982 " pathEditMode="relative" rAng="0" ptsTypes="AA">
                                      <p:cBhvr>
                                        <p:cTn id="22" dur="500" spd="-100000" fill="hold"/>
                                        <p:tgtEl>
                                          <p:spTgt spid="30"/>
                                        </p:tgtEl>
                                        <p:attrNameLst>
                                          <p:attrName>ppt_x</p:attrName>
                                          <p:attrName>ppt_y</p:attrName>
                                        </p:attrNameLst>
                                      </p:cBhvr>
                                      <p:rCtr x="-7415" y="-4491"/>
                                    </p:animMotion>
                                  </p:childTnLst>
                                </p:cTn>
                              </p:par>
                              <p:par>
                                <p:cTn id="23" presetID="1" presetClass="entr" presetSubtype="0" fill="hold" nodeType="withEffect">
                                  <p:stCondLst>
                                    <p:cond delay="0"/>
                                  </p:stCondLst>
                                  <p:childTnLst>
                                    <p:set>
                                      <p:cBhvr>
                                        <p:cTn id="24" dur="1" fill="hold">
                                          <p:stCondLst>
                                            <p:cond delay="0"/>
                                          </p:stCondLst>
                                        </p:cTn>
                                        <p:tgtEl>
                                          <p:spTgt spid="46"/>
                                        </p:tgtEl>
                                        <p:attrNameLst>
                                          <p:attrName>style.visibility</p:attrName>
                                        </p:attrNameLst>
                                      </p:cBhvr>
                                      <p:to>
                                        <p:strVal val="visible"/>
                                      </p:to>
                                    </p:set>
                                  </p:childTnLst>
                                </p:cTn>
                              </p:par>
                              <p:par>
                                <p:cTn id="25" presetID="56" presetClass="path" presetSubtype="0" accel="50000" decel="50000" fill="hold" nodeType="withEffect">
                                  <p:stCondLst>
                                    <p:cond delay="0"/>
                                  </p:stCondLst>
                                  <p:childTnLst>
                                    <p:animMotion origin="layout" path="M 2.36113E-6 1.48148E-6 L -0.1059 -0.26366 " pathEditMode="relative" rAng="0" ptsTypes="AA">
                                      <p:cBhvr>
                                        <p:cTn id="26" dur="500" spd="-100000" fill="hold"/>
                                        <p:tgtEl>
                                          <p:spTgt spid="46"/>
                                        </p:tgtEl>
                                        <p:attrNameLst>
                                          <p:attrName>ppt_x</p:attrName>
                                          <p:attrName>ppt_y</p:attrName>
                                        </p:attrNameLst>
                                      </p:cBhvr>
                                      <p:rCtr x="-5295" y="-13194"/>
                                    </p:animMotion>
                                  </p:childTnLst>
                                </p:cTn>
                              </p:par>
                            </p:childTnLst>
                          </p:cTn>
                        </p:par>
                        <p:par>
                          <p:cTn id="27" fill="hold">
                            <p:stCondLst>
                              <p:cond delay="1000"/>
                            </p:stCondLst>
                            <p:childTnLst>
                              <p:par>
                                <p:cTn id="28" presetID="31" presetClass="entr" presetSubtype="0" fill="hold" grpId="0" nodeType="afterEffect">
                                  <p:stCondLst>
                                    <p:cond delay="0"/>
                                  </p:stCondLst>
                                  <p:childTnLst>
                                    <p:set>
                                      <p:cBhvr>
                                        <p:cTn id="29" dur="1" fill="hold">
                                          <p:stCondLst>
                                            <p:cond delay="0"/>
                                          </p:stCondLst>
                                        </p:cTn>
                                        <p:tgtEl>
                                          <p:spTgt spid="53"/>
                                        </p:tgtEl>
                                        <p:attrNameLst>
                                          <p:attrName>style.visibility</p:attrName>
                                        </p:attrNameLst>
                                      </p:cBhvr>
                                      <p:to>
                                        <p:strVal val="visible"/>
                                      </p:to>
                                    </p:set>
                                    <p:anim calcmode="lin" valueType="num">
                                      <p:cBhvr>
                                        <p:cTn id="30" dur="300" fill="hold"/>
                                        <p:tgtEl>
                                          <p:spTgt spid="53"/>
                                        </p:tgtEl>
                                        <p:attrNameLst>
                                          <p:attrName>ppt_w</p:attrName>
                                        </p:attrNameLst>
                                      </p:cBhvr>
                                      <p:tavLst>
                                        <p:tav tm="0">
                                          <p:val>
                                            <p:fltVal val="0"/>
                                          </p:val>
                                        </p:tav>
                                        <p:tav tm="100000">
                                          <p:val>
                                            <p:strVal val="#ppt_w"/>
                                          </p:val>
                                        </p:tav>
                                      </p:tavLst>
                                    </p:anim>
                                    <p:anim calcmode="lin" valueType="num">
                                      <p:cBhvr>
                                        <p:cTn id="31" dur="300" fill="hold"/>
                                        <p:tgtEl>
                                          <p:spTgt spid="53"/>
                                        </p:tgtEl>
                                        <p:attrNameLst>
                                          <p:attrName>ppt_h</p:attrName>
                                        </p:attrNameLst>
                                      </p:cBhvr>
                                      <p:tavLst>
                                        <p:tav tm="0">
                                          <p:val>
                                            <p:fltVal val="0"/>
                                          </p:val>
                                        </p:tav>
                                        <p:tav tm="100000">
                                          <p:val>
                                            <p:strVal val="#ppt_h"/>
                                          </p:val>
                                        </p:tav>
                                      </p:tavLst>
                                    </p:anim>
                                    <p:anim calcmode="lin" valueType="num">
                                      <p:cBhvr>
                                        <p:cTn id="32" dur="300" fill="hold"/>
                                        <p:tgtEl>
                                          <p:spTgt spid="53"/>
                                        </p:tgtEl>
                                        <p:attrNameLst>
                                          <p:attrName>style.rotation</p:attrName>
                                        </p:attrNameLst>
                                      </p:cBhvr>
                                      <p:tavLst>
                                        <p:tav tm="0">
                                          <p:val>
                                            <p:fltVal val="90"/>
                                          </p:val>
                                        </p:tav>
                                        <p:tav tm="100000">
                                          <p:val>
                                            <p:fltVal val="0"/>
                                          </p:val>
                                        </p:tav>
                                      </p:tavLst>
                                    </p:anim>
                                    <p:animEffect transition="in" filter="fade">
                                      <p:cBhvr>
                                        <p:cTn id="33" dur="300"/>
                                        <p:tgtEl>
                                          <p:spTgt spid="53"/>
                                        </p:tgtEl>
                                      </p:cBhvr>
                                    </p:animEffect>
                                  </p:childTnLst>
                                </p:cTn>
                              </p:par>
                            </p:childTnLst>
                          </p:cTn>
                        </p:par>
                        <p:par>
                          <p:cTn id="34" fill="hold">
                            <p:stCondLst>
                              <p:cond delay="1500"/>
                            </p:stCondLst>
                            <p:childTnLst>
                              <p:par>
                                <p:cTn id="35" presetID="22" presetClass="entr" presetSubtype="1" fill="hold" grpId="0" nodeType="after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wipe(up)">
                                      <p:cBhvr>
                                        <p:cTn id="37" dur="500"/>
                                        <p:tgtEl>
                                          <p:spTgt spid="54"/>
                                        </p:tgtEl>
                                      </p:cBhvr>
                                    </p:animEffect>
                                  </p:childTnLst>
                                </p:cTn>
                              </p:par>
                            </p:childTnLst>
                          </p:cTn>
                        </p:par>
                        <p:par>
                          <p:cTn id="38" fill="hold">
                            <p:stCondLst>
                              <p:cond delay="2000"/>
                            </p:stCondLst>
                            <p:childTnLst>
                              <p:par>
                                <p:cTn id="39" presetID="31" presetClass="entr" presetSubtype="0" fill="hold" grpId="0" nodeType="afterEffect">
                                  <p:stCondLst>
                                    <p:cond delay="0"/>
                                  </p:stCondLst>
                                  <p:childTnLst>
                                    <p:set>
                                      <p:cBhvr>
                                        <p:cTn id="40" dur="1" fill="hold">
                                          <p:stCondLst>
                                            <p:cond delay="0"/>
                                          </p:stCondLst>
                                        </p:cTn>
                                        <p:tgtEl>
                                          <p:spTgt spid="59"/>
                                        </p:tgtEl>
                                        <p:attrNameLst>
                                          <p:attrName>style.visibility</p:attrName>
                                        </p:attrNameLst>
                                      </p:cBhvr>
                                      <p:to>
                                        <p:strVal val="visible"/>
                                      </p:to>
                                    </p:set>
                                    <p:anim calcmode="lin" valueType="num">
                                      <p:cBhvr>
                                        <p:cTn id="41" dur="300" fill="hold"/>
                                        <p:tgtEl>
                                          <p:spTgt spid="59"/>
                                        </p:tgtEl>
                                        <p:attrNameLst>
                                          <p:attrName>ppt_w</p:attrName>
                                        </p:attrNameLst>
                                      </p:cBhvr>
                                      <p:tavLst>
                                        <p:tav tm="0">
                                          <p:val>
                                            <p:fltVal val="0"/>
                                          </p:val>
                                        </p:tav>
                                        <p:tav tm="100000">
                                          <p:val>
                                            <p:strVal val="#ppt_w"/>
                                          </p:val>
                                        </p:tav>
                                      </p:tavLst>
                                    </p:anim>
                                    <p:anim calcmode="lin" valueType="num">
                                      <p:cBhvr>
                                        <p:cTn id="42" dur="300" fill="hold"/>
                                        <p:tgtEl>
                                          <p:spTgt spid="59"/>
                                        </p:tgtEl>
                                        <p:attrNameLst>
                                          <p:attrName>ppt_h</p:attrName>
                                        </p:attrNameLst>
                                      </p:cBhvr>
                                      <p:tavLst>
                                        <p:tav tm="0">
                                          <p:val>
                                            <p:fltVal val="0"/>
                                          </p:val>
                                        </p:tav>
                                        <p:tav tm="100000">
                                          <p:val>
                                            <p:strVal val="#ppt_h"/>
                                          </p:val>
                                        </p:tav>
                                      </p:tavLst>
                                    </p:anim>
                                    <p:anim calcmode="lin" valueType="num">
                                      <p:cBhvr>
                                        <p:cTn id="43" dur="300" fill="hold"/>
                                        <p:tgtEl>
                                          <p:spTgt spid="59"/>
                                        </p:tgtEl>
                                        <p:attrNameLst>
                                          <p:attrName>style.rotation</p:attrName>
                                        </p:attrNameLst>
                                      </p:cBhvr>
                                      <p:tavLst>
                                        <p:tav tm="0">
                                          <p:val>
                                            <p:fltVal val="90"/>
                                          </p:val>
                                        </p:tav>
                                        <p:tav tm="100000">
                                          <p:val>
                                            <p:fltVal val="0"/>
                                          </p:val>
                                        </p:tav>
                                      </p:tavLst>
                                    </p:anim>
                                    <p:animEffect transition="in" filter="fade">
                                      <p:cBhvr>
                                        <p:cTn id="44" dur="300"/>
                                        <p:tgtEl>
                                          <p:spTgt spid="59"/>
                                        </p:tgtEl>
                                      </p:cBhvr>
                                    </p:animEffect>
                                  </p:childTnLst>
                                </p:cTn>
                              </p:par>
                            </p:childTnLst>
                          </p:cTn>
                        </p:par>
                        <p:par>
                          <p:cTn id="45" fill="hold">
                            <p:stCondLst>
                              <p:cond delay="2500"/>
                            </p:stCondLst>
                            <p:childTnLst>
                              <p:par>
                                <p:cTn id="46" presetID="22" presetClass="entr" presetSubtype="1" fill="hold" grpId="0" nodeType="afterEffect">
                                  <p:stCondLst>
                                    <p:cond delay="0"/>
                                  </p:stCondLst>
                                  <p:childTnLst>
                                    <p:set>
                                      <p:cBhvr>
                                        <p:cTn id="47" dur="1" fill="hold">
                                          <p:stCondLst>
                                            <p:cond delay="0"/>
                                          </p:stCondLst>
                                        </p:cTn>
                                        <p:tgtEl>
                                          <p:spTgt spid="60"/>
                                        </p:tgtEl>
                                        <p:attrNameLst>
                                          <p:attrName>style.visibility</p:attrName>
                                        </p:attrNameLst>
                                      </p:cBhvr>
                                      <p:to>
                                        <p:strVal val="visible"/>
                                      </p:to>
                                    </p:set>
                                    <p:animEffect transition="in" filter="wipe(up)">
                                      <p:cBhvr>
                                        <p:cTn id="48" dur="500"/>
                                        <p:tgtEl>
                                          <p:spTgt spid="60"/>
                                        </p:tgtEl>
                                      </p:cBhvr>
                                    </p:animEffect>
                                  </p:childTnLst>
                                </p:cTn>
                              </p:par>
                            </p:childTnLst>
                          </p:cTn>
                        </p:par>
                        <p:par>
                          <p:cTn id="49" fill="hold">
                            <p:stCondLst>
                              <p:cond delay="3000"/>
                            </p:stCondLst>
                            <p:childTnLst>
                              <p:par>
                                <p:cTn id="50" presetID="31" presetClass="entr" presetSubtype="0" fill="hold" grpId="0" nodeType="afterEffect">
                                  <p:stCondLst>
                                    <p:cond delay="0"/>
                                  </p:stCondLst>
                                  <p:childTnLst>
                                    <p:set>
                                      <p:cBhvr>
                                        <p:cTn id="51" dur="1" fill="hold">
                                          <p:stCondLst>
                                            <p:cond delay="0"/>
                                          </p:stCondLst>
                                        </p:cTn>
                                        <p:tgtEl>
                                          <p:spTgt spid="57"/>
                                        </p:tgtEl>
                                        <p:attrNameLst>
                                          <p:attrName>style.visibility</p:attrName>
                                        </p:attrNameLst>
                                      </p:cBhvr>
                                      <p:to>
                                        <p:strVal val="visible"/>
                                      </p:to>
                                    </p:set>
                                    <p:anim calcmode="lin" valueType="num">
                                      <p:cBhvr>
                                        <p:cTn id="52" dur="300" fill="hold"/>
                                        <p:tgtEl>
                                          <p:spTgt spid="57"/>
                                        </p:tgtEl>
                                        <p:attrNameLst>
                                          <p:attrName>ppt_w</p:attrName>
                                        </p:attrNameLst>
                                      </p:cBhvr>
                                      <p:tavLst>
                                        <p:tav tm="0">
                                          <p:val>
                                            <p:fltVal val="0"/>
                                          </p:val>
                                        </p:tav>
                                        <p:tav tm="100000">
                                          <p:val>
                                            <p:strVal val="#ppt_w"/>
                                          </p:val>
                                        </p:tav>
                                      </p:tavLst>
                                    </p:anim>
                                    <p:anim calcmode="lin" valueType="num">
                                      <p:cBhvr>
                                        <p:cTn id="53" dur="300" fill="hold"/>
                                        <p:tgtEl>
                                          <p:spTgt spid="57"/>
                                        </p:tgtEl>
                                        <p:attrNameLst>
                                          <p:attrName>ppt_h</p:attrName>
                                        </p:attrNameLst>
                                      </p:cBhvr>
                                      <p:tavLst>
                                        <p:tav tm="0">
                                          <p:val>
                                            <p:fltVal val="0"/>
                                          </p:val>
                                        </p:tav>
                                        <p:tav tm="100000">
                                          <p:val>
                                            <p:strVal val="#ppt_h"/>
                                          </p:val>
                                        </p:tav>
                                      </p:tavLst>
                                    </p:anim>
                                    <p:anim calcmode="lin" valueType="num">
                                      <p:cBhvr>
                                        <p:cTn id="54" dur="300" fill="hold"/>
                                        <p:tgtEl>
                                          <p:spTgt spid="57"/>
                                        </p:tgtEl>
                                        <p:attrNameLst>
                                          <p:attrName>style.rotation</p:attrName>
                                        </p:attrNameLst>
                                      </p:cBhvr>
                                      <p:tavLst>
                                        <p:tav tm="0">
                                          <p:val>
                                            <p:fltVal val="90"/>
                                          </p:val>
                                        </p:tav>
                                        <p:tav tm="100000">
                                          <p:val>
                                            <p:fltVal val="0"/>
                                          </p:val>
                                        </p:tav>
                                      </p:tavLst>
                                    </p:anim>
                                    <p:animEffect transition="in" filter="fade">
                                      <p:cBhvr>
                                        <p:cTn id="55" dur="300"/>
                                        <p:tgtEl>
                                          <p:spTgt spid="57"/>
                                        </p:tgtEl>
                                      </p:cBhvr>
                                    </p:animEffect>
                                  </p:childTnLst>
                                </p:cTn>
                              </p:par>
                            </p:childTnLst>
                          </p:cTn>
                        </p:par>
                        <p:par>
                          <p:cTn id="56" fill="hold">
                            <p:stCondLst>
                              <p:cond delay="3500"/>
                            </p:stCondLst>
                            <p:childTnLst>
                              <p:par>
                                <p:cTn id="57" presetID="22" presetClass="entr" presetSubtype="1" fill="hold" grpId="0" nodeType="afterEffect">
                                  <p:stCondLst>
                                    <p:cond delay="0"/>
                                  </p:stCondLst>
                                  <p:childTnLst>
                                    <p:set>
                                      <p:cBhvr>
                                        <p:cTn id="58" dur="1" fill="hold">
                                          <p:stCondLst>
                                            <p:cond delay="0"/>
                                          </p:stCondLst>
                                        </p:cTn>
                                        <p:tgtEl>
                                          <p:spTgt spid="58"/>
                                        </p:tgtEl>
                                        <p:attrNameLst>
                                          <p:attrName>style.visibility</p:attrName>
                                        </p:attrNameLst>
                                      </p:cBhvr>
                                      <p:to>
                                        <p:strVal val="visible"/>
                                      </p:to>
                                    </p:set>
                                    <p:animEffect transition="in" filter="wipe(up)">
                                      <p:cBhvr>
                                        <p:cTn id="59" dur="500"/>
                                        <p:tgtEl>
                                          <p:spTgt spid="58"/>
                                        </p:tgtEl>
                                      </p:cBhvr>
                                    </p:animEffect>
                                  </p:childTnLst>
                                </p:cTn>
                              </p:par>
                            </p:childTnLst>
                          </p:cTn>
                        </p:par>
                        <p:par>
                          <p:cTn id="60" fill="hold">
                            <p:stCondLst>
                              <p:cond delay="4000"/>
                            </p:stCondLst>
                            <p:childTnLst>
                              <p:par>
                                <p:cTn id="61" presetID="31" presetClass="entr" presetSubtype="0" fill="hold" grpId="0" nodeType="afterEffect">
                                  <p:stCondLst>
                                    <p:cond delay="0"/>
                                  </p:stCondLst>
                                  <p:childTnLst>
                                    <p:set>
                                      <p:cBhvr>
                                        <p:cTn id="62" dur="1" fill="hold">
                                          <p:stCondLst>
                                            <p:cond delay="0"/>
                                          </p:stCondLst>
                                        </p:cTn>
                                        <p:tgtEl>
                                          <p:spTgt spid="55"/>
                                        </p:tgtEl>
                                        <p:attrNameLst>
                                          <p:attrName>style.visibility</p:attrName>
                                        </p:attrNameLst>
                                      </p:cBhvr>
                                      <p:to>
                                        <p:strVal val="visible"/>
                                      </p:to>
                                    </p:set>
                                    <p:anim calcmode="lin" valueType="num">
                                      <p:cBhvr>
                                        <p:cTn id="63" dur="300" fill="hold"/>
                                        <p:tgtEl>
                                          <p:spTgt spid="55"/>
                                        </p:tgtEl>
                                        <p:attrNameLst>
                                          <p:attrName>ppt_w</p:attrName>
                                        </p:attrNameLst>
                                      </p:cBhvr>
                                      <p:tavLst>
                                        <p:tav tm="0">
                                          <p:val>
                                            <p:fltVal val="0"/>
                                          </p:val>
                                        </p:tav>
                                        <p:tav tm="100000">
                                          <p:val>
                                            <p:strVal val="#ppt_w"/>
                                          </p:val>
                                        </p:tav>
                                      </p:tavLst>
                                    </p:anim>
                                    <p:anim calcmode="lin" valueType="num">
                                      <p:cBhvr>
                                        <p:cTn id="64" dur="300" fill="hold"/>
                                        <p:tgtEl>
                                          <p:spTgt spid="55"/>
                                        </p:tgtEl>
                                        <p:attrNameLst>
                                          <p:attrName>ppt_h</p:attrName>
                                        </p:attrNameLst>
                                      </p:cBhvr>
                                      <p:tavLst>
                                        <p:tav tm="0">
                                          <p:val>
                                            <p:fltVal val="0"/>
                                          </p:val>
                                        </p:tav>
                                        <p:tav tm="100000">
                                          <p:val>
                                            <p:strVal val="#ppt_h"/>
                                          </p:val>
                                        </p:tav>
                                      </p:tavLst>
                                    </p:anim>
                                    <p:anim calcmode="lin" valueType="num">
                                      <p:cBhvr>
                                        <p:cTn id="65" dur="300" fill="hold"/>
                                        <p:tgtEl>
                                          <p:spTgt spid="55"/>
                                        </p:tgtEl>
                                        <p:attrNameLst>
                                          <p:attrName>style.rotation</p:attrName>
                                        </p:attrNameLst>
                                      </p:cBhvr>
                                      <p:tavLst>
                                        <p:tav tm="0">
                                          <p:val>
                                            <p:fltVal val="90"/>
                                          </p:val>
                                        </p:tav>
                                        <p:tav tm="100000">
                                          <p:val>
                                            <p:fltVal val="0"/>
                                          </p:val>
                                        </p:tav>
                                      </p:tavLst>
                                    </p:anim>
                                    <p:animEffect transition="in" filter="fade">
                                      <p:cBhvr>
                                        <p:cTn id="66" dur="300"/>
                                        <p:tgtEl>
                                          <p:spTgt spid="55"/>
                                        </p:tgtEl>
                                      </p:cBhvr>
                                    </p:animEffect>
                                  </p:childTnLst>
                                </p:cTn>
                              </p:par>
                            </p:childTnLst>
                          </p:cTn>
                        </p:par>
                        <p:par>
                          <p:cTn id="67" fill="hold">
                            <p:stCondLst>
                              <p:cond delay="4500"/>
                            </p:stCondLst>
                            <p:childTnLst>
                              <p:par>
                                <p:cTn id="68" presetID="22" presetClass="entr" presetSubtype="1" fill="hold" grpId="0" nodeType="after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wipe(up)">
                                      <p:cBhvr>
                                        <p:cTn id="70" dur="500"/>
                                        <p:tgtEl>
                                          <p:spTgt spid="56"/>
                                        </p:tgtEl>
                                      </p:cBhvr>
                                    </p:animEffect>
                                  </p:childTnLst>
                                </p:cTn>
                              </p:par>
                            </p:childTnLst>
                          </p:cTn>
                        </p:par>
                        <p:par>
                          <p:cTn id="71" fill="hold">
                            <p:stCondLst>
                              <p:cond delay="5000"/>
                            </p:stCondLst>
                            <p:childTnLst>
                              <p:par>
                                <p:cTn id="72" presetID="10" presetClass="entr" presetSubtype="0" fill="hold" grpId="0" nodeType="afterEffect">
                                  <p:stCondLst>
                                    <p:cond delay="0"/>
                                  </p:stCondLst>
                                  <p:childTnLst>
                                    <p:set>
                                      <p:cBhvr>
                                        <p:cTn id="73" dur="1" fill="hold">
                                          <p:stCondLst>
                                            <p:cond delay="0"/>
                                          </p:stCondLst>
                                        </p:cTn>
                                        <p:tgtEl>
                                          <p:spTgt spid="75"/>
                                        </p:tgtEl>
                                        <p:attrNameLst>
                                          <p:attrName>style.visibility</p:attrName>
                                        </p:attrNameLst>
                                      </p:cBhvr>
                                      <p:to>
                                        <p:strVal val="visible"/>
                                      </p:to>
                                    </p:set>
                                    <p:animEffect transition="in" filter="fade">
                                      <p:cBhvr>
                                        <p:cTn id="74" dur="125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P spid="55" grpId="0"/>
      <p:bldP spid="56" grpId="0"/>
      <p:bldP spid="57" grpId="0"/>
      <p:bldP spid="58" grpId="0"/>
      <p:bldP spid="59" grpId="0"/>
      <p:bldP spid="60" grpId="0"/>
      <p:bldP spid="7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代理推广</a:t>
            </a:r>
          </a:p>
        </p:txBody>
      </p:sp>
      <p:sp>
        <p:nvSpPr>
          <p:cNvPr id="59" name="六边形 58"/>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0" name="直接连接符 59"/>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1" name="矩形 60"/>
          <p:cNvSpPr/>
          <p:nvPr/>
        </p:nvSpPr>
        <p:spPr>
          <a:xfrm>
            <a:off x="9412843" y="188639"/>
            <a:ext cx="933216" cy="334417"/>
          </a:xfrm>
          <a:prstGeom prst="rect">
            <a:avLst/>
          </a:prstGeom>
          <a:gradFill>
            <a:gsLst>
              <a:gs pos="0">
                <a:srgbClr val="92D050"/>
              </a:gs>
              <a:gs pos="52000">
                <a:srgbClr val="3CCCC7"/>
              </a:gs>
              <a:gs pos="100000">
                <a:srgbClr val="25BFF1"/>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矩形 61"/>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六边形 62"/>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第三章</a:t>
            </a:r>
          </a:p>
        </p:txBody>
      </p:sp>
      <p:sp>
        <p:nvSpPr>
          <p:cNvPr id="65"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产品与运营</a:t>
            </a:r>
          </a:p>
        </p:txBody>
      </p:sp>
      <p:sp>
        <p:nvSpPr>
          <p:cNvPr id="66" name="KSO_Shape"/>
          <p:cNvSpPr/>
          <p:nvPr/>
        </p:nvSpPr>
        <p:spPr bwMode="auto">
          <a:xfrm>
            <a:off x="314939" y="195976"/>
            <a:ext cx="315555" cy="31240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72" name="组合 71"/>
          <p:cNvGrpSpPr/>
          <p:nvPr/>
        </p:nvGrpSpPr>
        <p:grpSpPr>
          <a:xfrm>
            <a:off x="5486900" y="1115495"/>
            <a:ext cx="1190426" cy="1165933"/>
            <a:chOff x="5711825" y="3052763"/>
            <a:chExt cx="771525" cy="755651"/>
          </a:xfrm>
          <a:solidFill>
            <a:srgbClr val="3CCCC7"/>
          </a:solidFill>
        </p:grpSpPr>
        <p:sp>
          <p:nvSpPr>
            <p:cNvPr id="73" name="Freeform 147"/>
            <p:cNvSpPr>
              <a:spLocks noEditPoints="1"/>
            </p:cNvSpPr>
            <p:nvPr/>
          </p:nvSpPr>
          <p:spPr bwMode="auto">
            <a:xfrm>
              <a:off x="5929313" y="3052763"/>
              <a:ext cx="398463" cy="501650"/>
            </a:xfrm>
            <a:custGeom>
              <a:avLst/>
              <a:gdLst>
                <a:gd name="T0" fmla="*/ 52 w 105"/>
                <a:gd name="T1" fmla="*/ 0 h 132"/>
                <a:gd name="T2" fmla="*/ 0 w 105"/>
                <a:gd name="T3" fmla="*/ 52 h 132"/>
                <a:gd name="T4" fmla="*/ 52 w 105"/>
                <a:gd name="T5" fmla="*/ 132 h 132"/>
                <a:gd name="T6" fmla="*/ 105 w 105"/>
                <a:gd name="T7" fmla="*/ 52 h 132"/>
                <a:gd name="T8" fmla="*/ 52 w 105"/>
                <a:gd name="T9" fmla="*/ 0 h 132"/>
                <a:gd name="T10" fmla="*/ 52 w 105"/>
                <a:gd name="T11" fmla="*/ 80 h 132"/>
                <a:gd name="T12" fmla="*/ 25 w 105"/>
                <a:gd name="T13" fmla="*/ 52 h 132"/>
                <a:gd name="T14" fmla="*/ 52 w 105"/>
                <a:gd name="T15" fmla="*/ 25 h 132"/>
                <a:gd name="T16" fmla="*/ 80 w 105"/>
                <a:gd name="T17" fmla="*/ 52 h 132"/>
                <a:gd name="T18" fmla="*/ 52 w 105"/>
                <a:gd name="T19"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132">
                  <a:moveTo>
                    <a:pt x="52" y="0"/>
                  </a:moveTo>
                  <a:cubicBezTo>
                    <a:pt x="24" y="0"/>
                    <a:pt x="0" y="23"/>
                    <a:pt x="0" y="52"/>
                  </a:cubicBezTo>
                  <a:cubicBezTo>
                    <a:pt x="0" y="81"/>
                    <a:pt x="52" y="132"/>
                    <a:pt x="52" y="132"/>
                  </a:cubicBezTo>
                  <a:cubicBezTo>
                    <a:pt x="52" y="132"/>
                    <a:pt x="105" y="81"/>
                    <a:pt x="105" y="52"/>
                  </a:cubicBezTo>
                  <a:cubicBezTo>
                    <a:pt x="105" y="23"/>
                    <a:pt x="81" y="0"/>
                    <a:pt x="52" y="0"/>
                  </a:cubicBezTo>
                  <a:close/>
                  <a:moveTo>
                    <a:pt x="52" y="80"/>
                  </a:moveTo>
                  <a:cubicBezTo>
                    <a:pt x="37" y="80"/>
                    <a:pt x="25" y="68"/>
                    <a:pt x="25" y="52"/>
                  </a:cubicBezTo>
                  <a:cubicBezTo>
                    <a:pt x="25" y="37"/>
                    <a:pt x="37" y="25"/>
                    <a:pt x="52" y="25"/>
                  </a:cubicBezTo>
                  <a:cubicBezTo>
                    <a:pt x="68" y="25"/>
                    <a:pt x="80" y="37"/>
                    <a:pt x="80" y="52"/>
                  </a:cubicBezTo>
                  <a:cubicBezTo>
                    <a:pt x="80" y="68"/>
                    <a:pt x="68" y="80"/>
                    <a:pt x="52" y="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4" name="Freeform 148"/>
            <p:cNvSpPr>
              <a:spLocks noEditPoints="1"/>
            </p:cNvSpPr>
            <p:nvPr/>
          </p:nvSpPr>
          <p:spPr bwMode="auto">
            <a:xfrm>
              <a:off x="5711825" y="3540126"/>
              <a:ext cx="771525" cy="268288"/>
            </a:xfrm>
            <a:custGeom>
              <a:avLst/>
              <a:gdLst>
                <a:gd name="T0" fmla="*/ 165 w 203"/>
                <a:gd name="T1" fmla="*/ 71 h 71"/>
                <a:gd name="T2" fmla="*/ 162 w 203"/>
                <a:gd name="T3" fmla="*/ 70 h 71"/>
                <a:gd name="T4" fmla="*/ 126 w 203"/>
                <a:gd name="T5" fmla="*/ 50 h 71"/>
                <a:gd name="T6" fmla="*/ 80 w 203"/>
                <a:gd name="T7" fmla="*/ 68 h 71"/>
                <a:gd name="T8" fmla="*/ 74 w 203"/>
                <a:gd name="T9" fmla="*/ 68 h 71"/>
                <a:gd name="T10" fmla="*/ 45 w 203"/>
                <a:gd name="T11" fmla="*/ 43 h 71"/>
                <a:gd name="T12" fmla="*/ 8 w 203"/>
                <a:gd name="T13" fmla="*/ 57 h 71"/>
                <a:gd name="T14" fmla="*/ 1 w 203"/>
                <a:gd name="T15" fmla="*/ 54 h 71"/>
                <a:gd name="T16" fmla="*/ 4 w 203"/>
                <a:gd name="T17" fmla="*/ 46 h 71"/>
                <a:gd name="T18" fmla="*/ 82 w 203"/>
                <a:gd name="T19" fmla="*/ 7 h 71"/>
                <a:gd name="T20" fmla="*/ 87 w 203"/>
                <a:gd name="T21" fmla="*/ 7 h 71"/>
                <a:gd name="T22" fmla="*/ 109 w 203"/>
                <a:gd name="T23" fmla="*/ 18 h 71"/>
                <a:gd name="T24" fmla="*/ 158 w 203"/>
                <a:gd name="T25" fmla="*/ 0 h 71"/>
                <a:gd name="T26" fmla="*/ 162 w 203"/>
                <a:gd name="T27" fmla="*/ 1 h 71"/>
                <a:gd name="T28" fmla="*/ 200 w 203"/>
                <a:gd name="T29" fmla="*/ 19 h 71"/>
                <a:gd name="T30" fmla="*/ 203 w 203"/>
                <a:gd name="T31" fmla="*/ 23 h 71"/>
                <a:gd name="T32" fmla="*/ 202 w 203"/>
                <a:gd name="T33" fmla="*/ 28 h 71"/>
                <a:gd name="T34" fmla="*/ 169 w 203"/>
                <a:gd name="T35" fmla="*/ 69 h 71"/>
                <a:gd name="T36" fmla="*/ 165 w 203"/>
                <a:gd name="T37" fmla="*/ 71 h 71"/>
                <a:gd name="T38" fmla="*/ 127 w 203"/>
                <a:gd name="T39" fmla="*/ 38 h 71"/>
                <a:gd name="T40" fmla="*/ 130 w 203"/>
                <a:gd name="T41" fmla="*/ 38 h 71"/>
                <a:gd name="T42" fmla="*/ 163 w 203"/>
                <a:gd name="T43" fmla="*/ 58 h 71"/>
                <a:gd name="T44" fmla="*/ 188 w 203"/>
                <a:gd name="T45" fmla="*/ 27 h 71"/>
                <a:gd name="T46" fmla="*/ 159 w 203"/>
                <a:gd name="T47" fmla="*/ 12 h 71"/>
                <a:gd name="T48" fmla="*/ 110 w 203"/>
                <a:gd name="T49" fmla="*/ 30 h 71"/>
                <a:gd name="T50" fmla="*/ 106 w 203"/>
                <a:gd name="T51" fmla="*/ 30 h 71"/>
                <a:gd name="T52" fmla="*/ 84 w 203"/>
                <a:gd name="T53" fmla="*/ 19 h 71"/>
                <a:gd name="T54" fmla="*/ 53 w 203"/>
                <a:gd name="T55" fmla="*/ 35 h 71"/>
                <a:gd name="T56" fmla="*/ 79 w 203"/>
                <a:gd name="T57" fmla="*/ 56 h 71"/>
                <a:gd name="T58" fmla="*/ 125 w 203"/>
                <a:gd name="T59" fmla="*/ 38 h 71"/>
                <a:gd name="T60" fmla="*/ 127 w 203"/>
                <a:gd name="T61" fmla="*/ 3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3" h="71">
                  <a:moveTo>
                    <a:pt x="165" y="71"/>
                  </a:moveTo>
                  <a:cubicBezTo>
                    <a:pt x="164" y="71"/>
                    <a:pt x="163" y="71"/>
                    <a:pt x="162" y="70"/>
                  </a:cubicBezTo>
                  <a:cubicBezTo>
                    <a:pt x="126" y="50"/>
                    <a:pt x="126" y="50"/>
                    <a:pt x="126" y="50"/>
                  </a:cubicBezTo>
                  <a:cubicBezTo>
                    <a:pt x="80" y="68"/>
                    <a:pt x="80" y="68"/>
                    <a:pt x="80" y="68"/>
                  </a:cubicBezTo>
                  <a:cubicBezTo>
                    <a:pt x="78" y="69"/>
                    <a:pt x="76" y="69"/>
                    <a:pt x="74" y="68"/>
                  </a:cubicBezTo>
                  <a:cubicBezTo>
                    <a:pt x="45" y="43"/>
                    <a:pt x="45" y="43"/>
                    <a:pt x="45" y="43"/>
                  </a:cubicBezTo>
                  <a:cubicBezTo>
                    <a:pt x="8" y="57"/>
                    <a:pt x="8" y="57"/>
                    <a:pt x="8" y="57"/>
                  </a:cubicBezTo>
                  <a:cubicBezTo>
                    <a:pt x="5" y="58"/>
                    <a:pt x="2" y="57"/>
                    <a:pt x="1" y="54"/>
                  </a:cubicBezTo>
                  <a:cubicBezTo>
                    <a:pt x="0" y="51"/>
                    <a:pt x="1" y="48"/>
                    <a:pt x="4" y="46"/>
                  </a:cubicBezTo>
                  <a:cubicBezTo>
                    <a:pt x="82" y="7"/>
                    <a:pt x="82" y="7"/>
                    <a:pt x="82" y="7"/>
                  </a:cubicBezTo>
                  <a:cubicBezTo>
                    <a:pt x="83" y="6"/>
                    <a:pt x="85" y="6"/>
                    <a:pt x="87" y="7"/>
                  </a:cubicBezTo>
                  <a:cubicBezTo>
                    <a:pt x="109" y="18"/>
                    <a:pt x="109" y="18"/>
                    <a:pt x="109" y="18"/>
                  </a:cubicBezTo>
                  <a:cubicBezTo>
                    <a:pt x="158" y="0"/>
                    <a:pt x="158" y="0"/>
                    <a:pt x="158" y="0"/>
                  </a:cubicBezTo>
                  <a:cubicBezTo>
                    <a:pt x="159" y="0"/>
                    <a:pt x="161" y="0"/>
                    <a:pt x="162" y="1"/>
                  </a:cubicBezTo>
                  <a:cubicBezTo>
                    <a:pt x="200" y="19"/>
                    <a:pt x="200" y="19"/>
                    <a:pt x="200" y="19"/>
                  </a:cubicBezTo>
                  <a:cubicBezTo>
                    <a:pt x="202" y="20"/>
                    <a:pt x="203" y="22"/>
                    <a:pt x="203" y="23"/>
                  </a:cubicBezTo>
                  <a:cubicBezTo>
                    <a:pt x="203" y="25"/>
                    <a:pt x="203" y="27"/>
                    <a:pt x="202" y="28"/>
                  </a:cubicBezTo>
                  <a:cubicBezTo>
                    <a:pt x="169" y="69"/>
                    <a:pt x="169" y="69"/>
                    <a:pt x="169" y="69"/>
                  </a:cubicBezTo>
                  <a:cubicBezTo>
                    <a:pt x="168" y="71"/>
                    <a:pt x="166" y="71"/>
                    <a:pt x="165" y="71"/>
                  </a:cubicBezTo>
                  <a:close/>
                  <a:moveTo>
                    <a:pt x="127" y="38"/>
                  </a:moveTo>
                  <a:cubicBezTo>
                    <a:pt x="128" y="38"/>
                    <a:pt x="129" y="38"/>
                    <a:pt x="130" y="38"/>
                  </a:cubicBezTo>
                  <a:cubicBezTo>
                    <a:pt x="163" y="58"/>
                    <a:pt x="163" y="58"/>
                    <a:pt x="163" y="58"/>
                  </a:cubicBezTo>
                  <a:cubicBezTo>
                    <a:pt x="188" y="27"/>
                    <a:pt x="188" y="27"/>
                    <a:pt x="188" y="27"/>
                  </a:cubicBezTo>
                  <a:cubicBezTo>
                    <a:pt x="159" y="12"/>
                    <a:pt x="159" y="12"/>
                    <a:pt x="159" y="12"/>
                  </a:cubicBezTo>
                  <a:cubicBezTo>
                    <a:pt x="110" y="30"/>
                    <a:pt x="110" y="30"/>
                    <a:pt x="110" y="30"/>
                  </a:cubicBezTo>
                  <a:cubicBezTo>
                    <a:pt x="109" y="31"/>
                    <a:pt x="107" y="31"/>
                    <a:pt x="106" y="30"/>
                  </a:cubicBezTo>
                  <a:cubicBezTo>
                    <a:pt x="84" y="19"/>
                    <a:pt x="84" y="19"/>
                    <a:pt x="84" y="19"/>
                  </a:cubicBezTo>
                  <a:cubicBezTo>
                    <a:pt x="53" y="35"/>
                    <a:pt x="53" y="35"/>
                    <a:pt x="53" y="35"/>
                  </a:cubicBezTo>
                  <a:cubicBezTo>
                    <a:pt x="79" y="56"/>
                    <a:pt x="79" y="56"/>
                    <a:pt x="79" y="56"/>
                  </a:cubicBezTo>
                  <a:cubicBezTo>
                    <a:pt x="125" y="38"/>
                    <a:pt x="125" y="38"/>
                    <a:pt x="125" y="38"/>
                  </a:cubicBezTo>
                  <a:cubicBezTo>
                    <a:pt x="125" y="38"/>
                    <a:pt x="126" y="38"/>
                    <a:pt x="127"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5" name="Freeform 149"/>
            <p:cNvSpPr/>
            <p:nvPr/>
          </p:nvSpPr>
          <p:spPr bwMode="auto">
            <a:xfrm>
              <a:off x="6167438" y="3535363"/>
              <a:ext cx="174625" cy="190500"/>
            </a:xfrm>
            <a:custGeom>
              <a:avLst/>
              <a:gdLst>
                <a:gd name="T0" fmla="*/ 7 w 46"/>
                <a:gd name="T1" fmla="*/ 50 h 50"/>
                <a:gd name="T2" fmla="*/ 3 w 46"/>
                <a:gd name="T3" fmla="*/ 49 h 50"/>
                <a:gd name="T4" fmla="*/ 2 w 46"/>
                <a:gd name="T5" fmla="*/ 41 h 50"/>
                <a:gd name="T6" fmla="*/ 35 w 46"/>
                <a:gd name="T7" fmla="*/ 3 h 50"/>
                <a:gd name="T8" fmla="*/ 44 w 46"/>
                <a:gd name="T9" fmla="*/ 3 h 50"/>
                <a:gd name="T10" fmla="*/ 44 w 46"/>
                <a:gd name="T11" fmla="*/ 11 h 50"/>
                <a:gd name="T12" fmla="*/ 11 w 46"/>
                <a:gd name="T13" fmla="*/ 48 h 50"/>
                <a:gd name="T14" fmla="*/ 7 w 46"/>
                <a:gd name="T15" fmla="*/ 50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50">
                  <a:moveTo>
                    <a:pt x="7" y="50"/>
                  </a:moveTo>
                  <a:cubicBezTo>
                    <a:pt x="5" y="50"/>
                    <a:pt x="4" y="50"/>
                    <a:pt x="3" y="49"/>
                  </a:cubicBezTo>
                  <a:cubicBezTo>
                    <a:pt x="0" y="47"/>
                    <a:pt x="0" y="43"/>
                    <a:pt x="2" y="41"/>
                  </a:cubicBezTo>
                  <a:cubicBezTo>
                    <a:pt x="35" y="3"/>
                    <a:pt x="35" y="3"/>
                    <a:pt x="35" y="3"/>
                  </a:cubicBezTo>
                  <a:cubicBezTo>
                    <a:pt x="37" y="1"/>
                    <a:pt x="41" y="0"/>
                    <a:pt x="44" y="3"/>
                  </a:cubicBezTo>
                  <a:cubicBezTo>
                    <a:pt x="46" y="5"/>
                    <a:pt x="46" y="8"/>
                    <a:pt x="44" y="11"/>
                  </a:cubicBezTo>
                  <a:cubicBezTo>
                    <a:pt x="11" y="48"/>
                    <a:pt x="11" y="48"/>
                    <a:pt x="11" y="48"/>
                  </a:cubicBezTo>
                  <a:cubicBezTo>
                    <a:pt x="10" y="50"/>
                    <a:pt x="8" y="50"/>
                    <a:pt x="7"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6" name="Freeform 150"/>
            <p:cNvSpPr/>
            <p:nvPr/>
          </p:nvSpPr>
          <p:spPr bwMode="auto">
            <a:xfrm>
              <a:off x="5981700" y="3608388"/>
              <a:ext cx="174625" cy="182563"/>
            </a:xfrm>
            <a:custGeom>
              <a:avLst/>
              <a:gdLst>
                <a:gd name="T0" fmla="*/ 6 w 46"/>
                <a:gd name="T1" fmla="*/ 48 h 48"/>
                <a:gd name="T2" fmla="*/ 2 w 46"/>
                <a:gd name="T3" fmla="*/ 47 h 48"/>
                <a:gd name="T4" fmla="*/ 2 w 46"/>
                <a:gd name="T5" fmla="*/ 39 h 48"/>
                <a:gd name="T6" fmla="*/ 35 w 46"/>
                <a:gd name="T7" fmla="*/ 3 h 48"/>
                <a:gd name="T8" fmla="*/ 43 w 46"/>
                <a:gd name="T9" fmla="*/ 2 h 48"/>
                <a:gd name="T10" fmla="*/ 43 w 46"/>
                <a:gd name="T11" fmla="*/ 10 h 48"/>
                <a:gd name="T12" fmla="*/ 11 w 46"/>
                <a:gd name="T13" fmla="*/ 46 h 48"/>
                <a:gd name="T14" fmla="*/ 6 w 46"/>
                <a:gd name="T15" fmla="*/ 48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8">
                  <a:moveTo>
                    <a:pt x="6" y="48"/>
                  </a:moveTo>
                  <a:cubicBezTo>
                    <a:pt x="5" y="48"/>
                    <a:pt x="3" y="48"/>
                    <a:pt x="2" y="47"/>
                  </a:cubicBezTo>
                  <a:cubicBezTo>
                    <a:pt x="0" y="45"/>
                    <a:pt x="0" y="41"/>
                    <a:pt x="2" y="39"/>
                  </a:cubicBezTo>
                  <a:cubicBezTo>
                    <a:pt x="35" y="3"/>
                    <a:pt x="35" y="3"/>
                    <a:pt x="35" y="3"/>
                  </a:cubicBezTo>
                  <a:cubicBezTo>
                    <a:pt x="37" y="1"/>
                    <a:pt x="40" y="0"/>
                    <a:pt x="43" y="2"/>
                  </a:cubicBezTo>
                  <a:cubicBezTo>
                    <a:pt x="45" y="5"/>
                    <a:pt x="46" y="8"/>
                    <a:pt x="43" y="10"/>
                  </a:cubicBezTo>
                  <a:cubicBezTo>
                    <a:pt x="11" y="46"/>
                    <a:pt x="11" y="46"/>
                    <a:pt x="11" y="46"/>
                  </a:cubicBezTo>
                  <a:cubicBezTo>
                    <a:pt x="9" y="48"/>
                    <a:pt x="8" y="48"/>
                    <a:pt x="6"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77" name="Freeform 67"/>
          <p:cNvSpPr>
            <a:spLocks noEditPoints="1"/>
          </p:cNvSpPr>
          <p:nvPr/>
        </p:nvSpPr>
        <p:spPr bwMode="auto">
          <a:xfrm>
            <a:off x="1969795" y="3140968"/>
            <a:ext cx="833585" cy="858396"/>
          </a:xfrm>
          <a:custGeom>
            <a:avLst/>
            <a:gdLst>
              <a:gd name="T0" fmla="*/ 93 w 186"/>
              <a:gd name="T1" fmla="*/ 191 h 191"/>
              <a:gd name="T2" fmla="*/ 0 w 186"/>
              <a:gd name="T3" fmla="*/ 161 h 191"/>
              <a:gd name="T4" fmla="*/ 63 w 186"/>
              <a:gd name="T5" fmla="*/ 132 h 191"/>
              <a:gd name="T6" fmla="*/ 64 w 186"/>
              <a:gd name="T7" fmla="*/ 143 h 191"/>
              <a:gd name="T8" fmla="*/ 25 w 186"/>
              <a:gd name="T9" fmla="*/ 161 h 191"/>
              <a:gd name="T10" fmla="*/ 93 w 186"/>
              <a:gd name="T11" fmla="*/ 180 h 191"/>
              <a:gd name="T12" fmla="*/ 161 w 186"/>
              <a:gd name="T13" fmla="*/ 161 h 191"/>
              <a:gd name="T14" fmla="*/ 121 w 186"/>
              <a:gd name="T15" fmla="*/ 143 h 191"/>
              <a:gd name="T16" fmla="*/ 122 w 186"/>
              <a:gd name="T17" fmla="*/ 132 h 191"/>
              <a:gd name="T18" fmla="*/ 186 w 186"/>
              <a:gd name="T19" fmla="*/ 161 h 191"/>
              <a:gd name="T20" fmla="*/ 93 w 186"/>
              <a:gd name="T21" fmla="*/ 191 h 191"/>
              <a:gd name="T22" fmla="*/ 105 w 186"/>
              <a:gd name="T23" fmla="*/ 168 h 191"/>
              <a:gd name="T24" fmla="*/ 93 w 186"/>
              <a:gd name="T25" fmla="*/ 168 h 191"/>
              <a:gd name="T26" fmla="*/ 93 w 186"/>
              <a:gd name="T27" fmla="*/ 168 h 191"/>
              <a:gd name="T28" fmla="*/ 81 w 186"/>
              <a:gd name="T29" fmla="*/ 168 h 191"/>
              <a:gd name="T30" fmla="*/ 76 w 186"/>
              <a:gd name="T31" fmla="*/ 108 h 191"/>
              <a:gd name="T32" fmla="*/ 57 w 186"/>
              <a:gd name="T33" fmla="*/ 108 h 191"/>
              <a:gd name="T34" fmla="*/ 57 w 186"/>
              <a:gd name="T35" fmla="*/ 60 h 191"/>
              <a:gd name="T36" fmla="*/ 93 w 186"/>
              <a:gd name="T37" fmla="*/ 49 h 191"/>
              <a:gd name="T38" fmla="*/ 129 w 186"/>
              <a:gd name="T39" fmla="*/ 60 h 191"/>
              <a:gd name="T40" fmla="*/ 129 w 186"/>
              <a:gd name="T41" fmla="*/ 108 h 191"/>
              <a:gd name="T42" fmla="*/ 110 w 186"/>
              <a:gd name="T43" fmla="*/ 108 h 191"/>
              <a:gd name="T44" fmla="*/ 105 w 186"/>
              <a:gd name="T45" fmla="*/ 168 h 191"/>
              <a:gd name="T46" fmla="*/ 92 w 186"/>
              <a:gd name="T47" fmla="*/ 40 h 191"/>
              <a:gd name="T48" fmla="*/ 72 w 186"/>
              <a:gd name="T49" fmla="*/ 20 h 191"/>
              <a:gd name="T50" fmla="*/ 92 w 186"/>
              <a:gd name="T51" fmla="*/ 0 h 191"/>
              <a:gd name="T52" fmla="*/ 112 w 186"/>
              <a:gd name="T53" fmla="*/ 20 h 191"/>
              <a:gd name="T54" fmla="*/ 92 w 186"/>
              <a:gd name="T55" fmla="*/ 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6" h="191">
                <a:moveTo>
                  <a:pt x="93" y="191"/>
                </a:moveTo>
                <a:cubicBezTo>
                  <a:pt x="42" y="191"/>
                  <a:pt x="0" y="177"/>
                  <a:pt x="0" y="161"/>
                </a:cubicBezTo>
                <a:cubicBezTo>
                  <a:pt x="0" y="148"/>
                  <a:pt x="27" y="136"/>
                  <a:pt x="63" y="132"/>
                </a:cubicBezTo>
                <a:cubicBezTo>
                  <a:pt x="64" y="143"/>
                  <a:pt x="64" y="143"/>
                  <a:pt x="64" y="143"/>
                </a:cubicBezTo>
                <a:cubicBezTo>
                  <a:pt x="42" y="147"/>
                  <a:pt x="25" y="153"/>
                  <a:pt x="25" y="161"/>
                </a:cubicBezTo>
                <a:cubicBezTo>
                  <a:pt x="25" y="172"/>
                  <a:pt x="60" y="180"/>
                  <a:pt x="93" y="180"/>
                </a:cubicBezTo>
                <a:cubicBezTo>
                  <a:pt x="126" y="180"/>
                  <a:pt x="161" y="172"/>
                  <a:pt x="161" y="161"/>
                </a:cubicBezTo>
                <a:cubicBezTo>
                  <a:pt x="161" y="153"/>
                  <a:pt x="143" y="147"/>
                  <a:pt x="121" y="143"/>
                </a:cubicBezTo>
                <a:cubicBezTo>
                  <a:pt x="122" y="132"/>
                  <a:pt x="122" y="132"/>
                  <a:pt x="122" y="132"/>
                </a:cubicBezTo>
                <a:cubicBezTo>
                  <a:pt x="159" y="136"/>
                  <a:pt x="186" y="148"/>
                  <a:pt x="186" y="161"/>
                </a:cubicBezTo>
                <a:cubicBezTo>
                  <a:pt x="186" y="177"/>
                  <a:pt x="144" y="191"/>
                  <a:pt x="93" y="191"/>
                </a:cubicBezTo>
                <a:close/>
                <a:moveTo>
                  <a:pt x="105" y="168"/>
                </a:moveTo>
                <a:cubicBezTo>
                  <a:pt x="93" y="168"/>
                  <a:pt x="93" y="168"/>
                  <a:pt x="93" y="168"/>
                </a:cubicBezTo>
                <a:cubicBezTo>
                  <a:pt x="93" y="168"/>
                  <a:pt x="93" y="168"/>
                  <a:pt x="93" y="168"/>
                </a:cubicBezTo>
                <a:cubicBezTo>
                  <a:pt x="81" y="168"/>
                  <a:pt x="81" y="168"/>
                  <a:pt x="81" y="168"/>
                </a:cubicBezTo>
                <a:cubicBezTo>
                  <a:pt x="76" y="108"/>
                  <a:pt x="76" y="108"/>
                  <a:pt x="76" y="108"/>
                </a:cubicBezTo>
                <a:cubicBezTo>
                  <a:pt x="57" y="108"/>
                  <a:pt x="57" y="108"/>
                  <a:pt x="57" y="108"/>
                </a:cubicBezTo>
                <a:cubicBezTo>
                  <a:pt x="57" y="108"/>
                  <a:pt x="57" y="74"/>
                  <a:pt x="57" y="60"/>
                </a:cubicBezTo>
                <a:cubicBezTo>
                  <a:pt x="57" y="47"/>
                  <a:pt x="90" y="49"/>
                  <a:pt x="93" y="49"/>
                </a:cubicBezTo>
                <a:cubicBezTo>
                  <a:pt x="96" y="49"/>
                  <a:pt x="129" y="47"/>
                  <a:pt x="129" y="60"/>
                </a:cubicBezTo>
                <a:cubicBezTo>
                  <a:pt x="129" y="74"/>
                  <a:pt x="129" y="108"/>
                  <a:pt x="129" y="108"/>
                </a:cubicBezTo>
                <a:cubicBezTo>
                  <a:pt x="110" y="108"/>
                  <a:pt x="110" y="108"/>
                  <a:pt x="110" y="108"/>
                </a:cubicBezTo>
                <a:lnTo>
                  <a:pt x="105" y="168"/>
                </a:lnTo>
                <a:close/>
                <a:moveTo>
                  <a:pt x="92" y="40"/>
                </a:moveTo>
                <a:cubicBezTo>
                  <a:pt x="81" y="40"/>
                  <a:pt x="72" y="31"/>
                  <a:pt x="72" y="20"/>
                </a:cubicBezTo>
                <a:cubicBezTo>
                  <a:pt x="72" y="9"/>
                  <a:pt x="81" y="0"/>
                  <a:pt x="92" y="0"/>
                </a:cubicBezTo>
                <a:cubicBezTo>
                  <a:pt x="103" y="0"/>
                  <a:pt x="112" y="9"/>
                  <a:pt x="112" y="20"/>
                </a:cubicBezTo>
                <a:cubicBezTo>
                  <a:pt x="112" y="31"/>
                  <a:pt x="103" y="40"/>
                  <a:pt x="92" y="40"/>
                </a:cubicBezTo>
                <a:close/>
              </a:path>
            </a:pathLst>
          </a:custGeom>
          <a:solidFill>
            <a:srgbClr val="3CCCC7"/>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8" name="文本框 9"/>
          <p:cNvSpPr txBox="1"/>
          <p:nvPr/>
        </p:nvSpPr>
        <p:spPr>
          <a:xfrm>
            <a:off x="5449515" y="2423242"/>
            <a:ext cx="1368152" cy="346249"/>
          </a:xfrm>
          <a:prstGeom prst="rect">
            <a:avLst/>
          </a:prstGeom>
          <a:noFill/>
        </p:spPr>
        <p:txBody>
          <a:bodyPr wrap="square" lIns="68580" tIns="34290" rIns="68580" bIns="34290" rtlCol="0">
            <a:spAutoFit/>
          </a:bodyPr>
          <a:lstStyle/>
          <a:p>
            <a:pPr marL="0" lvl="1" algn="ct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总代理</a:t>
            </a:r>
          </a:p>
        </p:txBody>
      </p:sp>
      <p:sp>
        <p:nvSpPr>
          <p:cNvPr id="79" name="文本框 9"/>
          <p:cNvSpPr txBox="1"/>
          <p:nvPr/>
        </p:nvSpPr>
        <p:spPr>
          <a:xfrm>
            <a:off x="5377507" y="2770678"/>
            <a:ext cx="1656184" cy="586314"/>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a:t>
            </a:r>
          </a:p>
        </p:txBody>
      </p:sp>
      <p:cxnSp>
        <p:nvCxnSpPr>
          <p:cNvPr id="4" name="直接连接符 3"/>
          <p:cNvCxnSpPr>
            <a:stCxn id="74" idx="7"/>
            <a:endCxn id="77" idx="6"/>
          </p:cNvCxnSpPr>
          <p:nvPr/>
        </p:nvCxnSpPr>
        <p:spPr>
          <a:xfrm flipH="1">
            <a:off x="2691339" y="2182312"/>
            <a:ext cx="2801425" cy="1682225"/>
          </a:xfrm>
          <a:prstGeom prst="line">
            <a:avLst/>
          </a:prstGeom>
          <a:ln>
            <a:solidFill>
              <a:srgbClr val="3CCCC7"/>
            </a:solidFill>
            <a:prstDash val="dash"/>
          </a:ln>
        </p:spPr>
        <p:style>
          <a:lnRef idx="1">
            <a:schemeClr val="accent1"/>
          </a:lnRef>
          <a:fillRef idx="0">
            <a:schemeClr val="accent1"/>
          </a:fillRef>
          <a:effectRef idx="0">
            <a:schemeClr val="accent1"/>
          </a:effectRef>
          <a:fontRef idx="minor">
            <a:schemeClr val="tx1"/>
          </a:fontRef>
        </p:style>
      </p:cxnSp>
      <p:sp>
        <p:nvSpPr>
          <p:cNvPr id="80" name="文本框 9"/>
          <p:cNvSpPr txBox="1"/>
          <p:nvPr/>
        </p:nvSpPr>
        <p:spPr>
          <a:xfrm>
            <a:off x="1633091" y="4149080"/>
            <a:ext cx="1368152" cy="346249"/>
          </a:xfrm>
          <a:prstGeom prst="rect">
            <a:avLst/>
          </a:prstGeom>
          <a:noFill/>
        </p:spPr>
        <p:txBody>
          <a:bodyPr wrap="square" lIns="68580" tIns="34290" rIns="68580" bIns="34290" rtlCol="0">
            <a:spAutoFit/>
          </a:bodyPr>
          <a:lstStyle/>
          <a:p>
            <a:pPr marL="0" lvl="1" algn="ct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二级代理</a:t>
            </a:r>
          </a:p>
        </p:txBody>
      </p:sp>
      <p:sp>
        <p:nvSpPr>
          <p:cNvPr id="81" name="文本框 9"/>
          <p:cNvSpPr txBox="1"/>
          <p:nvPr/>
        </p:nvSpPr>
        <p:spPr>
          <a:xfrm>
            <a:off x="1561083" y="4496516"/>
            <a:ext cx="1656184" cy="586314"/>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a:t>
            </a:r>
          </a:p>
        </p:txBody>
      </p:sp>
      <p:cxnSp>
        <p:nvCxnSpPr>
          <p:cNvPr id="6" name="直接连接符 5"/>
          <p:cNvCxnSpPr>
            <a:stCxn id="77" idx="9"/>
            <a:endCxn id="82" idx="1"/>
          </p:cNvCxnSpPr>
          <p:nvPr/>
        </p:nvCxnSpPr>
        <p:spPr>
          <a:xfrm>
            <a:off x="2803380" y="3864537"/>
            <a:ext cx="2838823" cy="938458"/>
          </a:xfrm>
          <a:prstGeom prst="line">
            <a:avLst/>
          </a:prstGeom>
          <a:ln>
            <a:solidFill>
              <a:srgbClr val="3CCCC7"/>
            </a:solidFill>
            <a:prstDash val="dash"/>
          </a:ln>
        </p:spPr>
        <p:style>
          <a:lnRef idx="1">
            <a:schemeClr val="accent1"/>
          </a:lnRef>
          <a:fillRef idx="0">
            <a:schemeClr val="accent1"/>
          </a:fillRef>
          <a:effectRef idx="0">
            <a:schemeClr val="accent1"/>
          </a:effectRef>
          <a:fontRef idx="minor">
            <a:schemeClr val="tx1"/>
          </a:fontRef>
        </p:style>
      </p:cxnSp>
      <p:sp>
        <p:nvSpPr>
          <p:cNvPr id="82" name="Freeform 67"/>
          <p:cNvSpPr>
            <a:spLocks noEditPoints="1"/>
          </p:cNvSpPr>
          <p:nvPr/>
        </p:nvSpPr>
        <p:spPr bwMode="auto">
          <a:xfrm>
            <a:off x="5642203" y="4079426"/>
            <a:ext cx="833585" cy="858396"/>
          </a:xfrm>
          <a:custGeom>
            <a:avLst/>
            <a:gdLst>
              <a:gd name="T0" fmla="*/ 93 w 186"/>
              <a:gd name="T1" fmla="*/ 191 h 191"/>
              <a:gd name="T2" fmla="*/ 0 w 186"/>
              <a:gd name="T3" fmla="*/ 161 h 191"/>
              <a:gd name="T4" fmla="*/ 63 w 186"/>
              <a:gd name="T5" fmla="*/ 132 h 191"/>
              <a:gd name="T6" fmla="*/ 64 w 186"/>
              <a:gd name="T7" fmla="*/ 143 h 191"/>
              <a:gd name="T8" fmla="*/ 25 w 186"/>
              <a:gd name="T9" fmla="*/ 161 h 191"/>
              <a:gd name="T10" fmla="*/ 93 w 186"/>
              <a:gd name="T11" fmla="*/ 180 h 191"/>
              <a:gd name="T12" fmla="*/ 161 w 186"/>
              <a:gd name="T13" fmla="*/ 161 h 191"/>
              <a:gd name="T14" fmla="*/ 121 w 186"/>
              <a:gd name="T15" fmla="*/ 143 h 191"/>
              <a:gd name="T16" fmla="*/ 122 w 186"/>
              <a:gd name="T17" fmla="*/ 132 h 191"/>
              <a:gd name="T18" fmla="*/ 186 w 186"/>
              <a:gd name="T19" fmla="*/ 161 h 191"/>
              <a:gd name="T20" fmla="*/ 93 w 186"/>
              <a:gd name="T21" fmla="*/ 191 h 191"/>
              <a:gd name="T22" fmla="*/ 105 w 186"/>
              <a:gd name="T23" fmla="*/ 168 h 191"/>
              <a:gd name="T24" fmla="*/ 93 w 186"/>
              <a:gd name="T25" fmla="*/ 168 h 191"/>
              <a:gd name="T26" fmla="*/ 93 w 186"/>
              <a:gd name="T27" fmla="*/ 168 h 191"/>
              <a:gd name="T28" fmla="*/ 81 w 186"/>
              <a:gd name="T29" fmla="*/ 168 h 191"/>
              <a:gd name="T30" fmla="*/ 76 w 186"/>
              <a:gd name="T31" fmla="*/ 108 h 191"/>
              <a:gd name="T32" fmla="*/ 57 w 186"/>
              <a:gd name="T33" fmla="*/ 108 h 191"/>
              <a:gd name="T34" fmla="*/ 57 w 186"/>
              <a:gd name="T35" fmla="*/ 60 h 191"/>
              <a:gd name="T36" fmla="*/ 93 w 186"/>
              <a:gd name="T37" fmla="*/ 49 h 191"/>
              <a:gd name="T38" fmla="*/ 129 w 186"/>
              <a:gd name="T39" fmla="*/ 60 h 191"/>
              <a:gd name="T40" fmla="*/ 129 w 186"/>
              <a:gd name="T41" fmla="*/ 108 h 191"/>
              <a:gd name="T42" fmla="*/ 110 w 186"/>
              <a:gd name="T43" fmla="*/ 108 h 191"/>
              <a:gd name="T44" fmla="*/ 105 w 186"/>
              <a:gd name="T45" fmla="*/ 168 h 191"/>
              <a:gd name="T46" fmla="*/ 92 w 186"/>
              <a:gd name="T47" fmla="*/ 40 h 191"/>
              <a:gd name="T48" fmla="*/ 72 w 186"/>
              <a:gd name="T49" fmla="*/ 20 h 191"/>
              <a:gd name="T50" fmla="*/ 92 w 186"/>
              <a:gd name="T51" fmla="*/ 0 h 191"/>
              <a:gd name="T52" fmla="*/ 112 w 186"/>
              <a:gd name="T53" fmla="*/ 20 h 191"/>
              <a:gd name="T54" fmla="*/ 92 w 186"/>
              <a:gd name="T55" fmla="*/ 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6" h="191">
                <a:moveTo>
                  <a:pt x="93" y="191"/>
                </a:moveTo>
                <a:cubicBezTo>
                  <a:pt x="42" y="191"/>
                  <a:pt x="0" y="177"/>
                  <a:pt x="0" y="161"/>
                </a:cubicBezTo>
                <a:cubicBezTo>
                  <a:pt x="0" y="148"/>
                  <a:pt x="27" y="136"/>
                  <a:pt x="63" y="132"/>
                </a:cubicBezTo>
                <a:cubicBezTo>
                  <a:pt x="64" y="143"/>
                  <a:pt x="64" y="143"/>
                  <a:pt x="64" y="143"/>
                </a:cubicBezTo>
                <a:cubicBezTo>
                  <a:pt x="42" y="147"/>
                  <a:pt x="25" y="153"/>
                  <a:pt x="25" y="161"/>
                </a:cubicBezTo>
                <a:cubicBezTo>
                  <a:pt x="25" y="172"/>
                  <a:pt x="60" y="180"/>
                  <a:pt x="93" y="180"/>
                </a:cubicBezTo>
                <a:cubicBezTo>
                  <a:pt x="126" y="180"/>
                  <a:pt x="161" y="172"/>
                  <a:pt x="161" y="161"/>
                </a:cubicBezTo>
                <a:cubicBezTo>
                  <a:pt x="161" y="153"/>
                  <a:pt x="143" y="147"/>
                  <a:pt x="121" y="143"/>
                </a:cubicBezTo>
                <a:cubicBezTo>
                  <a:pt x="122" y="132"/>
                  <a:pt x="122" y="132"/>
                  <a:pt x="122" y="132"/>
                </a:cubicBezTo>
                <a:cubicBezTo>
                  <a:pt x="159" y="136"/>
                  <a:pt x="186" y="148"/>
                  <a:pt x="186" y="161"/>
                </a:cubicBezTo>
                <a:cubicBezTo>
                  <a:pt x="186" y="177"/>
                  <a:pt x="144" y="191"/>
                  <a:pt x="93" y="191"/>
                </a:cubicBezTo>
                <a:close/>
                <a:moveTo>
                  <a:pt x="105" y="168"/>
                </a:moveTo>
                <a:cubicBezTo>
                  <a:pt x="93" y="168"/>
                  <a:pt x="93" y="168"/>
                  <a:pt x="93" y="168"/>
                </a:cubicBezTo>
                <a:cubicBezTo>
                  <a:pt x="93" y="168"/>
                  <a:pt x="93" y="168"/>
                  <a:pt x="93" y="168"/>
                </a:cubicBezTo>
                <a:cubicBezTo>
                  <a:pt x="81" y="168"/>
                  <a:pt x="81" y="168"/>
                  <a:pt x="81" y="168"/>
                </a:cubicBezTo>
                <a:cubicBezTo>
                  <a:pt x="76" y="108"/>
                  <a:pt x="76" y="108"/>
                  <a:pt x="76" y="108"/>
                </a:cubicBezTo>
                <a:cubicBezTo>
                  <a:pt x="57" y="108"/>
                  <a:pt x="57" y="108"/>
                  <a:pt x="57" y="108"/>
                </a:cubicBezTo>
                <a:cubicBezTo>
                  <a:pt x="57" y="108"/>
                  <a:pt x="57" y="74"/>
                  <a:pt x="57" y="60"/>
                </a:cubicBezTo>
                <a:cubicBezTo>
                  <a:pt x="57" y="47"/>
                  <a:pt x="90" y="49"/>
                  <a:pt x="93" y="49"/>
                </a:cubicBezTo>
                <a:cubicBezTo>
                  <a:pt x="96" y="49"/>
                  <a:pt x="129" y="47"/>
                  <a:pt x="129" y="60"/>
                </a:cubicBezTo>
                <a:cubicBezTo>
                  <a:pt x="129" y="74"/>
                  <a:pt x="129" y="108"/>
                  <a:pt x="129" y="108"/>
                </a:cubicBezTo>
                <a:cubicBezTo>
                  <a:pt x="110" y="108"/>
                  <a:pt x="110" y="108"/>
                  <a:pt x="110" y="108"/>
                </a:cubicBezTo>
                <a:lnTo>
                  <a:pt x="105" y="168"/>
                </a:lnTo>
                <a:close/>
                <a:moveTo>
                  <a:pt x="92" y="40"/>
                </a:moveTo>
                <a:cubicBezTo>
                  <a:pt x="81" y="40"/>
                  <a:pt x="72" y="31"/>
                  <a:pt x="72" y="20"/>
                </a:cubicBezTo>
                <a:cubicBezTo>
                  <a:pt x="72" y="9"/>
                  <a:pt x="81" y="0"/>
                  <a:pt x="92" y="0"/>
                </a:cubicBezTo>
                <a:cubicBezTo>
                  <a:pt x="103" y="0"/>
                  <a:pt x="112" y="9"/>
                  <a:pt x="112" y="20"/>
                </a:cubicBezTo>
                <a:cubicBezTo>
                  <a:pt x="112" y="31"/>
                  <a:pt x="103" y="40"/>
                  <a:pt x="92" y="40"/>
                </a:cubicBezTo>
                <a:close/>
              </a:path>
            </a:pathLst>
          </a:custGeom>
          <a:solidFill>
            <a:srgbClr val="3CCCC7"/>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3" name="文本框 9"/>
          <p:cNvSpPr txBox="1"/>
          <p:nvPr/>
        </p:nvSpPr>
        <p:spPr>
          <a:xfrm>
            <a:off x="5305499" y="5087538"/>
            <a:ext cx="1368152" cy="346249"/>
          </a:xfrm>
          <a:prstGeom prst="rect">
            <a:avLst/>
          </a:prstGeom>
          <a:noFill/>
        </p:spPr>
        <p:txBody>
          <a:bodyPr wrap="square" lIns="68580" tIns="34290" rIns="68580" bIns="34290" rtlCol="0">
            <a:spAutoFit/>
          </a:bodyPr>
          <a:lstStyle/>
          <a:p>
            <a:pPr marL="0" lvl="1" algn="ct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二级代理</a:t>
            </a:r>
          </a:p>
        </p:txBody>
      </p:sp>
      <p:sp>
        <p:nvSpPr>
          <p:cNvPr id="84" name="文本框 9"/>
          <p:cNvSpPr txBox="1"/>
          <p:nvPr/>
        </p:nvSpPr>
        <p:spPr>
          <a:xfrm>
            <a:off x="5233491" y="5434974"/>
            <a:ext cx="1656184" cy="586314"/>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a:t>
            </a:r>
          </a:p>
        </p:txBody>
      </p:sp>
      <p:cxnSp>
        <p:nvCxnSpPr>
          <p:cNvPr id="9" name="直接连接符 8"/>
          <p:cNvCxnSpPr>
            <a:stCxn id="82" idx="9"/>
          </p:cNvCxnSpPr>
          <p:nvPr/>
        </p:nvCxnSpPr>
        <p:spPr>
          <a:xfrm flipV="1">
            <a:off x="6475788" y="3860800"/>
            <a:ext cx="2937055" cy="942195"/>
          </a:xfrm>
          <a:prstGeom prst="line">
            <a:avLst/>
          </a:prstGeom>
          <a:ln>
            <a:solidFill>
              <a:srgbClr val="3CCCC7"/>
            </a:solidFill>
            <a:prstDash val="dash"/>
          </a:ln>
        </p:spPr>
        <p:style>
          <a:lnRef idx="1">
            <a:schemeClr val="accent1"/>
          </a:lnRef>
          <a:fillRef idx="0">
            <a:schemeClr val="accent1"/>
          </a:fillRef>
          <a:effectRef idx="0">
            <a:schemeClr val="accent1"/>
          </a:effectRef>
          <a:fontRef idx="minor">
            <a:schemeClr val="tx1"/>
          </a:fontRef>
        </p:style>
      </p:cxnSp>
      <p:sp>
        <p:nvSpPr>
          <p:cNvPr id="85" name="Freeform 67"/>
          <p:cNvSpPr>
            <a:spLocks noEditPoints="1"/>
          </p:cNvSpPr>
          <p:nvPr/>
        </p:nvSpPr>
        <p:spPr bwMode="auto">
          <a:xfrm>
            <a:off x="9314611" y="3140968"/>
            <a:ext cx="833585" cy="858396"/>
          </a:xfrm>
          <a:custGeom>
            <a:avLst/>
            <a:gdLst>
              <a:gd name="T0" fmla="*/ 93 w 186"/>
              <a:gd name="T1" fmla="*/ 191 h 191"/>
              <a:gd name="T2" fmla="*/ 0 w 186"/>
              <a:gd name="T3" fmla="*/ 161 h 191"/>
              <a:gd name="T4" fmla="*/ 63 w 186"/>
              <a:gd name="T5" fmla="*/ 132 h 191"/>
              <a:gd name="T6" fmla="*/ 64 w 186"/>
              <a:gd name="T7" fmla="*/ 143 h 191"/>
              <a:gd name="T8" fmla="*/ 25 w 186"/>
              <a:gd name="T9" fmla="*/ 161 h 191"/>
              <a:gd name="T10" fmla="*/ 93 w 186"/>
              <a:gd name="T11" fmla="*/ 180 h 191"/>
              <a:gd name="T12" fmla="*/ 161 w 186"/>
              <a:gd name="T13" fmla="*/ 161 h 191"/>
              <a:gd name="T14" fmla="*/ 121 w 186"/>
              <a:gd name="T15" fmla="*/ 143 h 191"/>
              <a:gd name="T16" fmla="*/ 122 w 186"/>
              <a:gd name="T17" fmla="*/ 132 h 191"/>
              <a:gd name="T18" fmla="*/ 186 w 186"/>
              <a:gd name="T19" fmla="*/ 161 h 191"/>
              <a:gd name="T20" fmla="*/ 93 w 186"/>
              <a:gd name="T21" fmla="*/ 191 h 191"/>
              <a:gd name="T22" fmla="*/ 105 w 186"/>
              <a:gd name="T23" fmla="*/ 168 h 191"/>
              <a:gd name="T24" fmla="*/ 93 w 186"/>
              <a:gd name="T25" fmla="*/ 168 h 191"/>
              <a:gd name="T26" fmla="*/ 93 w 186"/>
              <a:gd name="T27" fmla="*/ 168 h 191"/>
              <a:gd name="T28" fmla="*/ 81 w 186"/>
              <a:gd name="T29" fmla="*/ 168 h 191"/>
              <a:gd name="T30" fmla="*/ 76 w 186"/>
              <a:gd name="T31" fmla="*/ 108 h 191"/>
              <a:gd name="T32" fmla="*/ 57 w 186"/>
              <a:gd name="T33" fmla="*/ 108 h 191"/>
              <a:gd name="T34" fmla="*/ 57 w 186"/>
              <a:gd name="T35" fmla="*/ 60 h 191"/>
              <a:gd name="T36" fmla="*/ 93 w 186"/>
              <a:gd name="T37" fmla="*/ 49 h 191"/>
              <a:gd name="T38" fmla="*/ 129 w 186"/>
              <a:gd name="T39" fmla="*/ 60 h 191"/>
              <a:gd name="T40" fmla="*/ 129 w 186"/>
              <a:gd name="T41" fmla="*/ 108 h 191"/>
              <a:gd name="T42" fmla="*/ 110 w 186"/>
              <a:gd name="T43" fmla="*/ 108 h 191"/>
              <a:gd name="T44" fmla="*/ 105 w 186"/>
              <a:gd name="T45" fmla="*/ 168 h 191"/>
              <a:gd name="T46" fmla="*/ 92 w 186"/>
              <a:gd name="T47" fmla="*/ 40 h 191"/>
              <a:gd name="T48" fmla="*/ 72 w 186"/>
              <a:gd name="T49" fmla="*/ 20 h 191"/>
              <a:gd name="T50" fmla="*/ 92 w 186"/>
              <a:gd name="T51" fmla="*/ 0 h 191"/>
              <a:gd name="T52" fmla="*/ 112 w 186"/>
              <a:gd name="T53" fmla="*/ 20 h 191"/>
              <a:gd name="T54" fmla="*/ 92 w 186"/>
              <a:gd name="T55" fmla="*/ 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6" h="191">
                <a:moveTo>
                  <a:pt x="93" y="191"/>
                </a:moveTo>
                <a:cubicBezTo>
                  <a:pt x="42" y="191"/>
                  <a:pt x="0" y="177"/>
                  <a:pt x="0" y="161"/>
                </a:cubicBezTo>
                <a:cubicBezTo>
                  <a:pt x="0" y="148"/>
                  <a:pt x="27" y="136"/>
                  <a:pt x="63" y="132"/>
                </a:cubicBezTo>
                <a:cubicBezTo>
                  <a:pt x="64" y="143"/>
                  <a:pt x="64" y="143"/>
                  <a:pt x="64" y="143"/>
                </a:cubicBezTo>
                <a:cubicBezTo>
                  <a:pt x="42" y="147"/>
                  <a:pt x="25" y="153"/>
                  <a:pt x="25" y="161"/>
                </a:cubicBezTo>
                <a:cubicBezTo>
                  <a:pt x="25" y="172"/>
                  <a:pt x="60" y="180"/>
                  <a:pt x="93" y="180"/>
                </a:cubicBezTo>
                <a:cubicBezTo>
                  <a:pt x="126" y="180"/>
                  <a:pt x="161" y="172"/>
                  <a:pt x="161" y="161"/>
                </a:cubicBezTo>
                <a:cubicBezTo>
                  <a:pt x="161" y="153"/>
                  <a:pt x="143" y="147"/>
                  <a:pt x="121" y="143"/>
                </a:cubicBezTo>
                <a:cubicBezTo>
                  <a:pt x="122" y="132"/>
                  <a:pt x="122" y="132"/>
                  <a:pt x="122" y="132"/>
                </a:cubicBezTo>
                <a:cubicBezTo>
                  <a:pt x="159" y="136"/>
                  <a:pt x="186" y="148"/>
                  <a:pt x="186" y="161"/>
                </a:cubicBezTo>
                <a:cubicBezTo>
                  <a:pt x="186" y="177"/>
                  <a:pt x="144" y="191"/>
                  <a:pt x="93" y="191"/>
                </a:cubicBezTo>
                <a:close/>
                <a:moveTo>
                  <a:pt x="105" y="168"/>
                </a:moveTo>
                <a:cubicBezTo>
                  <a:pt x="93" y="168"/>
                  <a:pt x="93" y="168"/>
                  <a:pt x="93" y="168"/>
                </a:cubicBezTo>
                <a:cubicBezTo>
                  <a:pt x="93" y="168"/>
                  <a:pt x="93" y="168"/>
                  <a:pt x="93" y="168"/>
                </a:cubicBezTo>
                <a:cubicBezTo>
                  <a:pt x="81" y="168"/>
                  <a:pt x="81" y="168"/>
                  <a:pt x="81" y="168"/>
                </a:cubicBezTo>
                <a:cubicBezTo>
                  <a:pt x="76" y="108"/>
                  <a:pt x="76" y="108"/>
                  <a:pt x="76" y="108"/>
                </a:cubicBezTo>
                <a:cubicBezTo>
                  <a:pt x="57" y="108"/>
                  <a:pt x="57" y="108"/>
                  <a:pt x="57" y="108"/>
                </a:cubicBezTo>
                <a:cubicBezTo>
                  <a:pt x="57" y="108"/>
                  <a:pt x="57" y="74"/>
                  <a:pt x="57" y="60"/>
                </a:cubicBezTo>
                <a:cubicBezTo>
                  <a:pt x="57" y="47"/>
                  <a:pt x="90" y="49"/>
                  <a:pt x="93" y="49"/>
                </a:cubicBezTo>
                <a:cubicBezTo>
                  <a:pt x="96" y="49"/>
                  <a:pt x="129" y="47"/>
                  <a:pt x="129" y="60"/>
                </a:cubicBezTo>
                <a:cubicBezTo>
                  <a:pt x="129" y="74"/>
                  <a:pt x="129" y="108"/>
                  <a:pt x="129" y="108"/>
                </a:cubicBezTo>
                <a:cubicBezTo>
                  <a:pt x="110" y="108"/>
                  <a:pt x="110" y="108"/>
                  <a:pt x="110" y="108"/>
                </a:cubicBezTo>
                <a:lnTo>
                  <a:pt x="105" y="168"/>
                </a:lnTo>
                <a:close/>
                <a:moveTo>
                  <a:pt x="92" y="40"/>
                </a:moveTo>
                <a:cubicBezTo>
                  <a:pt x="81" y="40"/>
                  <a:pt x="72" y="31"/>
                  <a:pt x="72" y="20"/>
                </a:cubicBezTo>
                <a:cubicBezTo>
                  <a:pt x="72" y="9"/>
                  <a:pt x="81" y="0"/>
                  <a:pt x="92" y="0"/>
                </a:cubicBezTo>
                <a:cubicBezTo>
                  <a:pt x="103" y="0"/>
                  <a:pt x="112" y="9"/>
                  <a:pt x="112" y="20"/>
                </a:cubicBezTo>
                <a:cubicBezTo>
                  <a:pt x="112" y="31"/>
                  <a:pt x="103" y="40"/>
                  <a:pt x="92" y="40"/>
                </a:cubicBezTo>
                <a:close/>
              </a:path>
            </a:pathLst>
          </a:custGeom>
          <a:solidFill>
            <a:srgbClr val="3CCCC7"/>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6" name="文本框 9"/>
          <p:cNvSpPr txBox="1"/>
          <p:nvPr/>
        </p:nvSpPr>
        <p:spPr>
          <a:xfrm>
            <a:off x="8977907" y="4149080"/>
            <a:ext cx="1368152" cy="346249"/>
          </a:xfrm>
          <a:prstGeom prst="rect">
            <a:avLst/>
          </a:prstGeom>
          <a:noFill/>
        </p:spPr>
        <p:txBody>
          <a:bodyPr wrap="square" lIns="68580" tIns="34290" rIns="68580" bIns="34290" rtlCol="0">
            <a:spAutoFit/>
          </a:bodyPr>
          <a:lstStyle/>
          <a:p>
            <a:pPr marL="0" lvl="1" algn="ct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二级代理</a:t>
            </a:r>
          </a:p>
        </p:txBody>
      </p:sp>
      <p:sp>
        <p:nvSpPr>
          <p:cNvPr id="87" name="文本框 9"/>
          <p:cNvSpPr txBox="1"/>
          <p:nvPr/>
        </p:nvSpPr>
        <p:spPr>
          <a:xfrm>
            <a:off x="8905899" y="4496516"/>
            <a:ext cx="1656184" cy="586314"/>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a:t>
            </a:r>
          </a:p>
        </p:txBody>
      </p:sp>
      <p:cxnSp>
        <p:nvCxnSpPr>
          <p:cNvPr id="11" name="直接连接符 10"/>
          <p:cNvCxnSpPr>
            <a:stCxn id="85" idx="4"/>
          </p:cNvCxnSpPr>
          <p:nvPr/>
        </p:nvCxnSpPr>
        <p:spPr>
          <a:xfrm flipH="1" flipV="1">
            <a:off x="6673651" y="2154055"/>
            <a:ext cx="2753001" cy="1710482"/>
          </a:xfrm>
          <a:prstGeom prst="line">
            <a:avLst/>
          </a:prstGeom>
          <a:ln>
            <a:solidFill>
              <a:srgbClr val="3CCCC7"/>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77" idx="9"/>
            <a:endCxn id="85" idx="1"/>
          </p:cNvCxnSpPr>
          <p:nvPr/>
        </p:nvCxnSpPr>
        <p:spPr>
          <a:xfrm>
            <a:off x="2803380" y="3864537"/>
            <a:ext cx="6511231" cy="0"/>
          </a:xfrm>
          <a:prstGeom prst="line">
            <a:avLst/>
          </a:prstGeom>
          <a:ln>
            <a:solidFill>
              <a:srgbClr val="3CCCC7"/>
            </a:solidFill>
            <a:prstDash val="dash"/>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1000"/>
                                        <p:tgtEl>
                                          <p:spTgt spid="72"/>
                                        </p:tgtEl>
                                      </p:cBhvr>
                                    </p:animEffect>
                                    <p:anim calcmode="lin" valueType="num">
                                      <p:cBhvr>
                                        <p:cTn id="8" dur="1000" fill="hold"/>
                                        <p:tgtEl>
                                          <p:spTgt spid="72"/>
                                        </p:tgtEl>
                                        <p:attrNameLst>
                                          <p:attrName>ppt_x</p:attrName>
                                        </p:attrNameLst>
                                      </p:cBhvr>
                                      <p:tavLst>
                                        <p:tav tm="0">
                                          <p:val>
                                            <p:strVal val="#ppt_x"/>
                                          </p:val>
                                        </p:tav>
                                        <p:tav tm="100000">
                                          <p:val>
                                            <p:strVal val="#ppt_x"/>
                                          </p:val>
                                        </p:tav>
                                      </p:tavLst>
                                    </p:anim>
                                    <p:anim calcmode="lin" valueType="num">
                                      <p:cBhvr>
                                        <p:cTn id="9" dur="1000" fill="hold"/>
                                        <p:tgtEl>
                                          <p:spTgt spid="72"/>
                                        </p:tgtEl>
                                        <p:attrNameLst>
                                          <p:attrName>ppt_y</p:attrName>
                                        </p:attrNameLst>
                                      </p:cBhvr>
                                      <p:tavLst>
                                        <p:tav tm="0">
                                          <p:val>
                                            <p:strVal val="#ppt_y+.1"/>
                                          </p:val>
                                        </p:tav>
                                        <p:tav tm="100000">
                                          <p:val>
                                            <p:strVal val="#ppt_y"/>
                                          </p:val>
                                        </p:tav>
                                      </p:tavLst>
                                    </p:anim>
                                  </p:childTnLst>
                                </p:cTn>
                              </p:par>
                              <p:par>
                                <p:cTn id="10" presetID="2" presetClass="entr" presetSubtype="8" fill="hold" grpId="0" nodeType="withEffect">
                                  <p:stCondLst>
                                    <p:cond delay="0"/>
                                  </p:stCondLst>
                                  <p:childTnLst>
                                    <p:set>
                                      <p:cBhvr>
                                        <p:cTn id="11" dur="1" fill="hold">
                                          <p:stCondLst>
                                            <p:cond delay="0"/>
                                          </p:stCondLst>
                                        </p:cTn>
                                        <p:tgtEl>
                                          <p:spTgt spid="78"/>
                                        </p:tgtEl>
                                        <p:attrNameLst>
                                          <p:attrName>style.visibility</p:attrName>
                                        </p:attrNameLst>
                                      </p:cBhvr>
                                      <p:to>
                                        <p:strVal val="visible"/>
                                      </p:to>
                                    </p:set>
                                    <p:anim calcmode="lin" valueType="num">
                                      <p:cBhvr additive="base">
                                        <p:cTn id="12" dur="500" fill="hold"/>
                                        <p:tgtEl>
                                          <p:spTgt spid="78"/>
                                        </p:tgtEl>
                                        <p:attrNameLst>
                                          <p:attrName>ppt_x</p:attrName>
                                        </p:attrNameLst>
                                      </p:cBhvr>
                                      <p:tavLst>
                                        <p:tav tm="0">
                                          <p:val>
                                            <p:strVal val="0-#ppt_w/2"/>
                                          </p:val>
                                        </p:tav>
                                        <p:tav tm="100000">
                                          <p:val>
                                            <p:strVal val="#ppt_x"/>
                                          </p:val>
                                        </p:tav>
                                      </p:tavLst>
                                    </p:anim>
                                    <p:anim calcmode="lin" valueType="num">
                                      <p:cBhvr additive="base">
                                        <p:cTn id="13" dur="500" fill="hold"/>
                                        <p:tgtEl>
                                          <p:spTgt spid="78"/>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0"/>
                                  </p:stCondLst>
                                  <p:childTnLst>
                                    <p:set>
                                      <p:cBhvr>
                                        <p:cTn id="15" dur="1" fill="hold">
                                          <p:stCondLst>
                                            <p:cond delay="0"/>
                                          </p:stCondLst>
                                        </p:cTn>
                                        <p:tgtEl>
                                          <p:spTgt spid="79"/>
                                        </p:tgtEl>
                                        <p:attrNameLst>
                                          <p:attrName>style.visibility</p:attrName>
                                        </p:attrNameLst>
                                      </p:cBhvr>
                                      <p:to>
                                        <p:strVal val="visible"/>
                                      </p:to>
                                    </p:set>
                                    <p:anim calcmode="lin" valueType="num">
                                      <p:cBhvr additive="base">
                                        <p:cTn id="16" dur="500" fill="hold"/>
                                        <p:tgtEl>
                                          <p:spTgt spid="79"/>
                                        </p:tgtEl>
                                        <p:attrNameLst>
                                          <p:attrName>ppt_x</p:attrName>
                                        </p:attrNameLst>
                                      </p:cBhvr>
                                      <p:tavLst>
                                        <p:tav tm="0">
                                          <p:val>
                                            <p:strVal val="0-#ppt_w/2"/>
                                          </p:val>
                                        </p:tav>
                                        <p:tav tm="100000">
                                          <p:val>
                                            <p:strVal val="#ppt_x"/>
                                          </p:val>
                                        </p:tav>
                                      </p:tavLst>
                                    </p:anim>
                                    <p:anim calcmode="lin" valueType="num">
                                      <p:cBhvr additive="base">
                                        <p:cTn id="17" dur="500" fill="hold"/>
                                        <p:tgtEl>
                                          <p:spTgt spid="79"/>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2" presetClass="entr" presetSubtype="1"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up)">
                                      <p:cBhvr>
                                        <p:cTn id="21" dur="500"/>
                                        <p:tgtEl>
                                          <p:spTgt spid="4"/>
                                        </p:tgtEl>
                                      </p:cBhvr>
                                    </p:animEffect>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77"/>
                                        </p:tgtEl>
                                        <p:attrNameLst>
                                          <p:attrName>style.visibility</p:attrName>
                                        </p:attrNameLst>
                                      </p:cBhvr>
                                      <p:to>
                                        <p:strVal val="visible"/>
                                      </p:to>
                                    </p:set>
                                    <p:animEffect transition="in" filter="fade">
                                      <p:cBhvr>
                                        <p:cTn id="25" dur="1000"/>
                                        <p:tgtEl>
                                          <p:spTgt spid="77"/>
                                        </p:tgtEl>
                                      </p:cBhvr>
                                    </p:animEffect>
                                    <p:anim calcmode="lin" valueType="num">
                                      <p:cBhvr>
                                        <p:cTn id="26" dur="1000" fill="hold"/>
                                        <p:tgtEl>
                                          <p:spTgt spid="77"/>
                                        </p:tgtEl>
                                        <p:attrNameLst>
                                          <p:attrName>ppt_x</p:attrName>
                                        </p:attrNameLst>
                                      </p:cBhvr>
                                      <p:tavLst>
                                        <p:tav tm="0">
                                          <p:val>
                                            <p:strVal val="#ppt_x"/>
                                          </p:val>
                                        </p:tav>
                                        <p:tav tm="100000">
                                          <p:val>
                                            <p:strVal val="#ppt_x"/>
                                          </p:val>
                                        </p:tav>
                                      </p:tavLst>
                                    </p:anim>
                                    <p:anim calcmode="lin" valueType="num">
                                      <p:cBhvr>
                                        <p:cTn id="27" dur="1000" fill="hold"/>
                                        <p:tgtEl>
                                          <p:spTgt spid="77"/>
                                        </p:tgtEl>
                                        <p:attrNameLst>
                                          <p:attrName>ppt_y</p:attrName>
                                        </p:attrNameLst>
                                      </p:cBhvr>
                                      <p:tavLst>
                                        <p:tav tm="0">
                                          <p:val>
                                            <p:strVal val="#ppt_y+.1"/>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 calcmode="lin" valueType="num">
                                      <p:cBhvr additive="base">
                                        <p:cTn id="30" dur="500" fill="hold"/>
                                        <p:tgtEl>
                                          <p:spTgt spid="80"/>
                                        </p:tgtEl>
                                        <p:attrNameLst>
                                          <p:attrName>ppt_x</p:attrName>
                                        </p:attrNameLst>
                                      </p:cBhvr>
                                      <p:tavLst>
                                        <p:tav tm="0">
                                          <p:val>
                                            <p:strVal val="0-#ppt_w/2"/>
                                          </p:val>
                                        </p:tav>
                                        <p:tav tm="100000">
                                          <p:val>
                                            <p:strVal val="#ppt_x"/>
                                          </p:val>
                                        </p:tav>
                                      </p:tavLst>
                                    </p:anim>
                                    <p:anim calcmode="lin" valueType="num">
                                      <p:cBhvr additive="base">
                                        <p:cTn id="31" dur="500" fill="hold"/>
                                        <p:tgtEl>
                                          <p:spTgt spid="80"/>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81"/>
                                        </p:tgtEl>
                                        <p:attrNameLst>
                                          <p:attrName>style.visibility</p:attrName>
                                        </p:attrNameLst>
                                      </p:cBhvr>
                                      <p:to>
                                        <p:strVal val="visible"/>
                                      </p:to>
                                    </p:set>
                                    <p:anim calcmode="lin" valueType="num">
                                      <p:cBhvr additive="base">
                                        <p:cTn id="34" dur="500" fill="hold"/>
                                        <p:tgtEl>
                                          <p:spTgt spid="81"/>
                                        </p:tgtEl>
                                        <p:attrNameLst>
                                          <p:attrName>ppt_x</p:attrName>
                                        </p:attrNameLst>
                                      </p:cBhvr>
                                      <p:tavLst>
                                        <p:tav tm="0">
                                          <p:val>
                                            <p:strVal val="0-#ppt_w/2"/>
                                          </p:val>
                                        </p:tav>
                                        <p:tav tm="100000">
                                          <p:val>
                                            <p:strVal val="#ppt_x"/>
                                          </p:val>
                                        </p:tav>
                                      </p:tavLst>
                                    </p:anim>
                                    <p:anim calcmode="lin" valueType="num">
                                      <p:cBhvr additive="base">
                                        <p:cTn id="35" dur="500" fill="hold"/>
                                        <p:tgtEl>
                                          <p:spTgt spid="81"/>
                                        </p:tgtEl>
                                        <p:attrNameLst>
                                          <p:attrName>ppt_y</p:attrName>
                                        </p:attrNameLst>
                                      </p:cBhvr>
                                      <p:tavLst>
                                        <p:tav tm="0">
                                          <p:val>
                                            <p:strVal val="#ppt_y"/>
                                          </p:val>
                                        </p:tav>
                                        <p:tav tm="100000">
                                          <p:val>
                                            <p:strVal val="#ppt_y"/>
                                          </p:val>
                                        </p:tav>
                                      </p:tavLst>
                                    </p:anim>
                                  </p:childTnLst>
                                </p:cTn>
                              </p:par>
                            </p:childTnLst>
                          </p:cTn>
                        </p:par>
                        <p:par>
                          <p:cTn id="36" fill="hold">
                            <p:stCondLst>
                              <p:cond delay="2500"/>
                            </p:stCondLst>
                            <p:childTnLst>
                              <p:par>
                                <p:cTn id="37" presetID="22" presetClass="entr" presetSubtype="1"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up)">
                                      <p:cBhvr>
                                        <p:cTn id="39" dur="500"/>
                                        <p:tgtEl>
                                          <p:spTgt spid="6"/>
                                        </p:tgtEl>
                                      </p:cBhvr>
                                    </p:animEffect>
                                  </p:childTnLst>
                                </p:cTn>
                              </p:par>
                            </p:childTnLst>
                          </p:cTn>
                        </p:par>
                        <p:par>
                          <p:cTn id="40" fill="hold">
                            <p:stCondLst>
                              <p:cond delay="3000"/>
                            </p:stCondLst>
                            <p:childTnLst>
                              <p:par>
                                <p:cTn id="41" presetID="42" presetClass="entr" presetSubtype="0" fill="hold" grpId="0" nodeType="afterEffect">
                                  <p:stCondLst>
                                    <p:cond delay="0"/>
                                  </p:stCondLst>
                                  <p:childTnLst>
                                    <p:set>
                                      <p:cBhvr>
                                        <p:cTn id="42" dur="1" fill="hold">
                                          <p:stCondLst>
                                            <p:cond delay="0"/>
                                          </p:stCondLst>
                                        </p:cTn>
                                        <p:tgtEl>
                                          <p:spTgt spid="82"/>
                                        </p:tgtEl>
                                        <p:attrNameLst>
                                          <p:attrName>style.visibility</p:attrName>
                                        </p:attrNameLst>
                                      </p:cBhvr>
                                      <p:to>
                                        <p:strVal val="visible"/>
                                      </p:to>
                                    </p:set>
                                    <p:animEffect transition="in" filter="fade">
                                      <p:cBhvr>
                                        <p:cTn id="43" dur="1000"/>
                                        <p:tgtEl>
                                          <p:spTgt spid="82"/>
                                        </p:tgtEl>
                                      </p:cBhvr>
                                    </p:animEffect>
                                    <p:anim calcmode="lin" valueType="num">
                                      <p:cBhvr>
                                        <p:cTn id="44" dur="1000" fill="hold"/>
                                        <p:tgtEl>
                                          <p:spTgt spid="82"/>
                                        </p:tgtEl>
                                        <p:attrNameLst>
                                          <p:attrName>ppt_x</p:attrName>
                                        </p:attrNameLst>
                                      </p:cBhvr>
                                      <p:tavLst>
                                        <p:tav tm="0">
                                          <p:val>
                                            <p:strVal val="#ppt_x"/>
                                          </p:val>
                                        </p:tav>
                                        <p:tav tm="100000">
                                          <p:val>
                                            <p:strVal val="#ppt_x"/>
                                          </p:val>
                                        </p:tav>
                                      </p:tavLst>
                                    </p:anim>
                                    <p:anim calcmode="lin" valueType="num">
                                      <p:cBhvr>
                                        <p:cTn id="45" dur="1000" fill="hold"/>
                                        <p:tgtEl>
                                          <p:spTgt spid="82"/>
                                        </p:tgtEl>
                                        <p:attrNameLst>
                                          <p:attrName>ppt_y</p:attrName>
                                        </p:attrNameLst>
                                      </p:cBhvr>
                                      <p:tavLst>
                                        <p:tav tm="0">
                                          <p:val>
                                            <p:strVal val="#ppt_y+.1"/>
                                          </p:val>
                                        </p:tav>
                                        <p:tav tm="100000">
                                          <p:val>
                                            <p:strVal val="#ppt_y"/>
                                          </p:val>
                                        </p:tav>
                                      </p:tavLst>
                                    </p:anim>
                                  </p:childTnLst>
                                </p:cTn>
                              </p:par>
                              <p:par>
                                <p:cTn id="46" presetID="2" presetClass="entr" presetSubtype="8" fill="hold" grpId="0" nodeType="withEffect">
                                  <p:stCondLst>
                                    <p:cond delay="0"/>
                                  </p:stCondLst>
                                  <p:childTnLst>
                                    <p:set>
                                      <p:cBhvr>
                                        <p:cTn id="47" dur="1" fill="hold">
                                          <p:stCondLst>
                                            <p:cond delay="0"/>
                                          </p:stCondLst>
                                        </p:cTn>
                                        <p:tgtEl>
                                          <p:spTgt spid="83"/>
                                        </p:tgtEl>
                                        <p:attrNameLst>
                                          <p:attrName>style.visibility</p:attrName>
                                        </p:attrNameLst>
                                      </p:cBhvr>
                                      <p:to>
                                        <p:strVal val="visible"/>
                                      </p:to>
                                    </p:set>
                                    <p:anim calcmode="lin" valueType="num">
                                      <p:cBhvr additive="base">
                                        <p:cTn id="48" dur="500" fill="hold"/>
                                        <p:tgtEl>
                                          <p:spTgt spid="83"/>
                                        </p:tgtEl>
                                        <p:attrNameLst>
                                          <p:attrName>ppt_x</p:attrName>
                                        </p:attrNameLst>
                                      </p:cBhvr>
                                      <p:tavLst>
                                        <p:tav tm="0">
                                          <p:val>
                                            <p:strVal val="0-#ppt_w/2"/>
                                          </p:val>
                                        </p:tav>
                                        <p:tav tm="100000">
                                          <p:val>
                                            <p:strVal val="#ppt_x"/>
                                          </p:val>
                                        </p:tav>
                                      </p:tavLst>
                                    </p:anim>
                                    <p:anim calcmode="lin" valueType="num">
                                      <p:cBhvr additive="base">
                                        <p:cTn id="49" dur="500" fill="hold"/>
                                        <p:tgtEl>
                                          <p:spTgt spid="83"/>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0"/>
                                  </p:stCondLst>
                                  <p:childTnLst>
                                    <p:set>
                                      <p:cBhvr>
                                        <p:cTn id="51" dur="1" fill="hold">
                                          <p:stCondLst>
                                            <p:cond delay="0"/>
                                          </p:stCondLst>
                                        </p:cTn>
                                        <p:tgtEl>
                                          <p:spTgt spid="84"/>
                                        </p:tgtEl>
                                        <p:attrNameLst>
                                          <p:attrName>style.visibility</p:attrName>
                                        </p:attrNameLst>
                                      </p:cBhvr>
                                      <p:to>
                                        <p:strVal val="visible"/>
                                      </p:to>
                                    </p:set>
                                    <p:anim calcmode="lin" valueType="num">
                                      <p:cBhvr additive="base">
                                        <p:cTn id="52" dur="500" fill="hold"/>
                                        <p:tgtEl>
                                          <p:spTgt spid="84"/>
                                        </p:tgtEl>
                                        <p:attrNameLst>
                                          <p:attrName>ppt_x</p:attrName>
                                        </p:attrNameLst>
                                      </p:cBhvr>
                                      <p:tavLst>
                                        <p:tav tm="0">
                                          <p:val>
                                            <p:strVal val="0-#ppt_w/2"/>
                                          </p:val>
                                        </p:tav>
                                        <p:tav tm="100000">
                                          <p:val>
                                            <p:strVal val="#ppt_x"/>
                                          </p:val>
                                        </p:tav>
                                      </p:tavLst>
                                    </p:anim>
                                    <p:anim calcmode="lin" valueType="num">
                                      <p:cBhvr additive="base">
                                        <p:cTn id="53" dur="500" fill="hold"/>
                                        <p:tgtEl>
                                          <p:spTgt spid="84"/>
                                        </p:tgtEl>
                                        <p:attrNameLst>
                                          <p:attrName>ppt_y</p:attrName>
                                        </p:attrNameLst>
                                      </p:cBhvr>
                                      <p:tavLst>
                                        <p:tav tm="0">
                                          <p:val>
                                            <p:strVal val="#ppt_y"/>
                                          </p:val>
                                        </p:tav>
                                        <p:tav tm="100000">
                                          <p:val>
                                            <p:strVal val="#ppt_y"/>
                                          </p:val>
                                        </p:tav>
                                      </p:tavLst>
                                    </p:anim>
                                  </p:childTnLst>
                                </p:cTn>
                              </p:par>
                            </p:childTnLst>
                          </p:cTn>
                        </p:par>
                        <p:par>
                          <p:cTn id="54" fill="hold">
                            <p:stCondLst>
                              <p:cond delay="4000"/>
                            </p:stCondLst>
                            <p:childTnLst>
                              <p:par>
                                <p:cTn id="55" presetID="22" presetClass="entr" presetSubtype="4" fill="hold" nodeType="after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wipe(down)">
                                      <p:cBhvr>
                                        <p:cTn id="57" dur="500"/>
                                        <p:tgtEl>
                                          <p:spTgt spid="9"/>
                                        </p:tgtEl>
                                      </p:cBhvr>
                                    </p:animEffect>
                                  </p:childTnLst>
                                </p:cTn>
                              </p:par>
                            </p:childTnLst>
                          </p:cTn>
                        </p:par>
                        <p:par>
                          <p:cTn id="58" fill="hold">
                            <p:stCondLst>
                              <p:cond delay="4500"/>
                            </p:stCondLst>
                            <p:childTnLst>
                              <p:par>
                                <p:cTn id="59" presetID="42" presetClass="entr" presetSubtype="0" fill="hold" grpId="0" nodeType="afterEffect">
                                  <p:stCondLst>
                                    <p:cond delay="0"/>
                                  </p:stCondLst>
                                  <p:childTnLst>
                                    <p:set>
                                      <p:cBhvr>
                                        <p:cTn id="60" dur="1" fill="hold">
                                          <p:stCondLst>
                                            <p:cond delay="0"/>
                                          </p:stCondLst>
                                        </p:cTn>
                                        <p:tgtEl>
                                          <p:spTgt spid="85"/>
                                        </p:tgtEl>
                                        <p:attrNameLst>
                                          <p:attrName>style.visibility</p:attrName>
                                        </p:attrNameLst>
                                      </p:cBhvr>
                                      <p:to>
                                        <p:strVal val="visible"/>
                                      </p:to>
                                    </p:set>
                                    <p:animEffect transition="in" filter="fade">
                                      <p:cBhvr>
                                        <p:cTn id="61" dur="1000"/>
                                        <p:tgtEl>
                                          <p:spTgt spid="85"/>
                                        </p:tgtEl>
                                      </p:cBhvr>
                                    </p:animEffect>
                                    <p:anim calcmode="lin" valueType="num">
                                      <p:cBhvr>
                                        <p:cTn id="62" dur="1000" fill="hold"/>
                                        <p:tgtEl>
                                          <p:spTgt spid="85"/>
                                        </p:tgtEl>
                                        <p:attrNameLst>
                                          <p:attrName>ppt_x</p:attrName>
                                        </p:attrNameLst>
                                      </p:cBhvr>
                                      <p:tavLst>
                                        <p:tav tm="0">
                                          <p:val>
                                            <p:strVal val="#ppt_x"/>
                                          </p:val>
                                        </p:tav>
                                        <p:tav tm="100000">
                                          <p:val>
                                            <p:strVal val="#ppt_x"/>
                                          </p:val>
                                        </p:tav>
                                      </p:tavLst>
                                    </p:anim>
                                    <p:anim calcmode="lin" valueType="num">
                                      <p:cBhvr>
                                        <p:cTn id="63" dur="1000" fill="hold"/>
                                        <p:tgtEl>
                                          <p:spTgt spid="85"/>
                                        </p:tgtEl>
                                        <p:attrNameLst>
                                          <p:attrName>ppt_y</p:attrName>
                                        </p:attrNameLst>
                                      </p:cBhvr>
                                      <p:tavLst>
                                        <p:tav tm="0">
                                          <p:val>
                                            <p:strVal val="#ppt_y+.1"/>
                                          </p:val>
                                        </p:tav>
                                        <p:tav tm="100000">
                                          <p:val>
                                            <p:strVal val="#ppt_y"/>
                                          </p:val>
                                        </p:tav>
                                      </p:tavLst>
                                    </p:anim>
                                  </p:childTnLst>
                                </p:cTn>
                              </p:par>
                              <p:par>
                                <p:cTn id="64" presetID="2" presetClass="entr" presetSubtype="8" fill="hold" grpId="0" nodeType="withEffect">
                                  <p:stCondLst>
                                    <p:cond delay="0"/>
                                  </p:stCondLst>
                                  <p:childTnLst>
                                    <p:set>
                                      <p:cBhvr>
                                        <p:cTn id="65" dur="1" fill="hold">
                                          <p:stCondLst>
                                            <p:cond delay="0"/>
                                          </p:stCondLst>
                                        </p:cTn>
                                        <p:tgtEl>
                                          <p:spTgt spid="86"/>
                                        </p:tgtEl>
                                        <p:attrNameLst>
                                          <p:attrName>style.visibility</p:attrName>
                                        </p:attrNameLst>
                                      </p:cBhvr>
                                      <p:to>
                                        <p:strVal val="visible"/>
                                      </p:to>
                                    </p:set>
                                    <p:anim calcmode="lin" valueType="num">
                                      <p:cBhvr additive="base">
                                        <p:cTn id="66" dur="500" fill="hold"/>
                                        <p:tgtEl>
                                          <p:spTgt spid="86"/>
                                        </p:tgtEl>
                                        <p:attrNameLst>
                                          <p:attrName>ppt_x</p:attrName>
                                        </p:attrNameLst>
                                      </p:cBhvr>
                                      <p:tavLst>
                                        <p:tav tm="0">
                                          <p:val>
                                            <p:strVal val="0-#ppt_w/2"/>
                                          </p:val>
                                        </p:tav>
                                        <p:tav tm="100000">
                                          <p:val>
                                            <p:strVal val="#ppt_x"/>
                                          </p:val>
                                        </p:tav>
                                      </p:tavLst>
                                    </p:anim>
                                    <p:anim calcmode="lin" valueType="num">
                                      <p:cBhvr additive="base">
                                        <p:cTn id="67" dur="500" fill="hold"/>
                                        <p:tgtEl>
                                          <p:spTgt spid="86"/>
                                        </p:tgtEl>
                                        <p:attrNameLst>
                                          <p:attrName>ppt_y</p:attrName>
                                        </p:attrNameLst>
                                      </p:cBhvr>
                                      <p:tavLst>
                                        <p:tav tm="0">
                                          <p:val>
                                            <p:strVal val="#ppt_y"/>
                                          </p:val>
                                        </p:tav>
                                        <p:tav tm="100000">
                                          <p:val>
                                            <p:strVal val="#ppt_y"/>
                                          </p:val>
                                        </p:tav>
                                      </p:tavLst>
                                    </p:anim>
                                  </p:childTnLst>
                                </p:cTn>
                              </p:par>
                              <p:par>
                                <p:cTn id="68" presetID="2" presetClass="entr" presetSubtype="8" fill="hold" grpId="0" nodeType="withEffect">
                                  <p:stCondLst>
                                    <p:cond delay="0"/>
                                  </p:stCondLst>
                                  <p:childTnLst>
                                    <p:set>
                                      <p:cBhvr>
                                        <p:cTn id="69" dur="1" fill="hold">
                                          <p:stCondLst>
                                            <p:cond delay="0"/>
                                          </p:stCondLst>
                                        </p:cTn>
                                        <p:tgtEl>
                                          <p:spTgt spid="87"/>
                                        </p:tgtEl>
                                        <p:attrNameLst>
                                          <p:attrName>style.visibility</p:attrName>
                                        </p:attrNameLst>
                                      </p:cBhvr>
                                      <p:to>
                                        <p:strVal val="visible"/>
                                      </p:to>
                                    </p:set>
                                    <p:anim calcmode="lin" valueType="num">
                                      <p:cBhvr additive="base">
                                        <p:cTn id="70" dur="500" fill="hold"/>
                                        <p:tgtEl>
                                          <p:spTgt spid="87"/>
                                        </p:tgtEl>
                                        <p:attrNameLst>
                                          <p:attrName>ppt_x</p:attrName>
                                        </p:attrNameLst>
                                      </p:cBhvr>
                                      <p:tavLst>
                                        <p:tav tm="0">
                                          <p:val>
                                            <p:strVal val="0-#ppt_w/2"/>
                                          </p:val>
                                        </p:tav>
                                        <p:tav tm="100000">
                                          <p:val>
                                            <p:strVal val="#ppt_x"/>
                                          </p:val>
                                        </p:tav>
                                      </p:tavLst>
                                    </p:anim>
                                    <p:anim calcmode="lin" valueType="num">
                                      <p:cBhvr additive="base">
                                        <p:cTn id="71" dur="500" fill="hold"/>
                                        <p:tgtEl>
                                          <p:spTgt spid="87"/>
                                        </p:tgtEl>
                                        <p:attrNameLst>
                                          <p:attrName>ppt_y</p:attrName>
                                        </p:attrNameLst>
                                      </p:cBhvr>
                                      <p:tavLst>
                                        <p:tav tm="0">
                                          <p:val>
                                            <p:strVal val="#ppt_y"/>
                                          </p:val>
                                        </p:tav>
                                        <p:tav tm="100000">
                                          <p:val>
                                            <p:strVal val="#ppt_y"/>
                                          </p:val>
                                        </p:tav>
                                      </p:tavLst>
                                    </p:anim>
                                  </p:childTnLst>
                                </p:cTn>
                              </p:par>
                            </p:childTnLst>
                          </p:cTn>
                        </p:par>
                        <p:par>
                          <p:cTn id="72" fill="hold">
                            <p:stCondLst>
                              <p:cond delay="5500"/>
                            </p:stCondLst>
                            <p:childTnLst>
                              <p:par>
                                <p:cTn id="73" presetID="22" presetClass="entr" presetSubtype="4" fill="hold" nodeType="afterEffect">
                                  <p:stCondLst>
                                    <p:cond delay="0"/>
                                  </p:stCondLst>
                                  <p:childTnLst>
                                    <p:set>
                                      <p:cBhvr>
                                        <p:cTn id="74" dur="1" fill="hold">
                                          <p:stCondLst>
                                            <p:cond delay="0"/>
                                          </p:stCondLst>
                                        </p:cTn>
                                        <p:tgtEl>
                                          <p:spTgt spid="11"/>
                                        </p:tgtEl>
                                        <p:attrNameLst>
                                          <p:attrName>style.visibility</p:attrName>
                                        </p:attrNameLst>
                                      </p:cBhvr>
                                      <p:to>
                                        <p:strVal val="visible"/>
                                      </p:to>
                                    </p:set>
                                    <p:animEffect transition="in" filter="wipe(down)">
                                      <p:cBhvr>
                                        <p:cTn id="75" dur="500"/>
                                        <p:tgtEl>
                                          <p:spTgt spid="11"/>
                                        </p:tgtEl>
                                      </p:cBhvr>
                                    </p:animEffect>
                                  </p:childTnLst>
                                </p:cTn>
                              </p:par>
                            </p:childTnLst>
                          </p:cTn>
                        </p:par>
                        <p:par>
                          <p:cTn id="76" fill="hold">
                            <p:stCondLst>
                              <p:cond delay="6000"/>
                            </p:stCondLst>
                            <p:childTnLst>
                              <p:par>
                                <p:cTn id="77" presetID="22" presetClass="entr" presetSubtype="8" fill="hold" nodeType="after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wipe(left)">
                                      <p:cBhvr>
                                        <p:cTn id="79" dur="500"/>
                                        <p:tgtEl>
                                          <p:spTgt spid="13"/>
                                        </p:tgtEl>
                                      </p:cBhvr>
                                    </p:animEffect>
                                  </p:childTnLst>
                                </p:cTn>
                              </p:par>
                            </p:childTnLst>
                          </p:cTn>
                        </p:par>
                        <p:par>
                          <p:cTn id="80" fill="hold">
                            <p:stCondLst>
                              <p:cond delay="6500"/>
                            </p:stCondLst>
                            <p:childTnLst>
                              <p:par>
                                <p:cTn id="81" presetID="10" presetClass="entr" presetSubtype="0" fill="hold" grpId="0" nodeType="afterEffect">
                                  <p:stCondLst>
                                    <p:cond delay="0"/>
                                  </p:stCondLst>
                                  <p:childTnLst>
                                    <p:set>
                                      <p:cBhvr>
                                        <p:cTn id="82" dur="1" fill="hold">
                                          <p:stCondLst>
                                            <p:cond delay="0"/>
                                          </p:stCondLst>
                                        </p:cTn>
                                        <p:tgtEl>
                                          <p:spTgt spid="90"/>
                                        </p:tgtEl>
                                        <p:attrNameLst>
                                          <p:attrName>style.visibility</p:attrName>
                                        </p:attrNameLst>
                                      </p:cBhvr>
                                      <p:to>
                                        <p:strVal val="visible"/>
                                      </p:to>
                                    </p:set>
                                    <p:animEffect transition="in" filter="fade">
                                      <p:cBhvr>
                                        <p:cTn id="83" dur="125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78" grpId="0"/>
      <p:bldP spid="79" grpId="0"/>
      <p:bldP spid="80" grpId="0"/>
      <p:bldP spid="81" grpId="0"/>
      <p:bldP spid="82" grpId="0" animBg="1"/>
      <p:bldP spid="83" grpId="0"/>
      <p:bldP spid="84" grpId="0"/>
      <p:bldP spid="85" grpId="0" animBg="1"/>
      <p:bldP spid="86" grpId="0"/>
      <p:bldP spid="87" grpId="0"/>
      <p:bldP spid="9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3045501" y="1945406"/>
            <a:ext cx="1868593" cy="1866715"/>
            <a:chOff x="5305425" y="2638424"/>
            <a:chExt cx="1579563" cy="1577975"/>
          </a:xfrm>
          <a:solidFill>
            <a:srgbClr val="000000">
              <a:alpha val="60000"/>
            </a:srgbClr>
          </a:solidFill>
        </p:grpSpPr>
        <p:sp>
          <p:nvSpPr>
            <p:cNvPr id="19" name="Freeform 6"/>
            <p:cNvSpPr>
              <a:spLocks noEditPoints="1"/>
            </p:cNvSpPr>
            <p:nvPr/>
          </p:nvSpPr>
          <p:spPr bwMode="auto">
            <a:xfrm>
              <a:off x="5305425" y="2638424"/>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rgbClr val="3CCCC7"/>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21" name="组合 20"/>
          <p:cNvGrpSpPr/>
          <p:nvPr/>
        </p:nvGrpSpPr>
        <p:grpSpPr>
          <a:xfrm>
            <a:off x="4145274" y="3098333"/>
            <a:ext cx="2345601" cy="2341845"/>
            <a:chOff x="5102225" y="2441575"/>
            <a:chExt cx="1982788" cy="1979613"/>
          </a:xfrm>
          <a:solidFill>
            <a:srgbClr val="000000">
              <a:alpha val="60000"/>
            </a:srgbClr>
          </a:solidFill>
        </p:grpSpPr>
        <p:sp>
          <p:nvSpPr>
            <p:cNvPr id="22" name="Freeform 12"/>
            <p:cNvSpPr>
              <a:spLocks noEditPoints="1"/>
            </p:cNvSpPr>
            <p:nvPr/>
          </p:nvSpPr>
          <p:spPr bwMode="auto">
            <a:xfrm>
              <a:off x="5102225" y="2441575"/>
              <a:ext cx="1982788" cy="1979613"/>
            </a:xfrm>
            <a:custGeom>
              <a:avLst/>
              <a:gdLst>
                <a:gd name="T0" fmla="*/ 529 w 529"/>
                <a:gd name="T1" fmla="*/ 283 h 528"/>
                <a:gd name="T2" fmla="*/ 506 w 529"/>
                <a:gd name="T3" fmla="*/ 241 h 528"/>
                <a:gd name="T4" fmla="*/ 479 w 529"/>
                <a:gd name="T5" fmla="*/ 200 h 528"/>
                <a:gd name="T6" fmla="*/ 516 w 529"/>
                <a:gd name="T7" fmla="*/ 180 h 528"/>
                <a:gd name="T8" fmla="*/ 479 w 529"/>
                <a:gd name="T9" fmla="*/ 151 h 528"/>
                <a:gd name="T10" fmla="*/ 438 w 529"/>
                <a:gd name="T11" fmla="*/ 123 h 528"/>
                <a:gd name="T12" fmla="*/ 465 w 529"/>
                <a:gd name="T13" fmla="*/ 90 h 528"/>
                <a:gd name="T14" fmla="*/ 420 w 529"/>
                <a:gd name="T15" fmla="*/ 77 h 528"/>
                <a:gd name="T16" fmla="*/ 371 w 529"/>
                <a:gd name="T17" fmla="*/ 67 h 528"/>
                <a:gd name="T18" fmla="*/ 383 w 529"/>
                <a:gd name="T19" fmla="*/ 27 h 528"/>
                <a:gd name="T20" fmla="*/ 336 w 529"/>
                <a:gd name="T21" fmla="*/ 32 h 528"/>
                <a:gd name="T22" fmla="*/ 288 w 529"/>
                <a:gd name="T23" fmla="*/ 42 h 528"/>
                <a:gd name="T24" fmla="*/ 284 w 529"/>
                <a:gd name="T25" fmla="*/ 0 h 528"/>
                <a:gd name="T26" fmla="*/ 242 w 529"/>
                <a:gd name="T27" fmla="*/ 23 h 528"/>
                <a:gd name="T28" fmla="*/ 201 w 529"/>
                <a:gd name="T29" fmla="*/ 50 h 528"/>
                <a:gd name="T30" fmla="*/ 181 w 529"/>
                <a:gd name="T31" fmla="*/ 13 h 528"/>
                <a:gd name="T32" fmla="*/ 152 w 529"/>
                <a:gd name="T33" fmla="*/ 50 h 528"/>
                <a:gd name="T34" fmla="*/ 124 w 529"/>
                <a:gd name="T35" fmla="*/ 91 h 528"/>
                <a:gd name="T36" fmla="*/ 91 w 529"/>
                <a:gd name="T37" fmla="*/ 64 h 528"/>
                <a:gd name="T38" fmla="*/ 78 w 529"/>
                <a:gd name="T39" fmla="*/ 109 h 528"/>
                <a:gd name="T40" fmla="*/ 68 w 529"/>
                <a:gd name="T41" fmla="*/ 158 h 528"/>
                <a:gd name="T42" fmla="*/ 28 w 529"/>
                <a:gd name="T43" fmla="*/ 145 h 528"/>
                <a:gd name="T44" fmla="*/ 33 w 529"/>
                <a:gd name="T45" fmla="*/ 193 h 528"/>
                <a:gd name="T46" fmla="*/ 42 w 529"/>
                <a:gd name="T47" fmla="*/ 241 h 528"/>
                <a:gd name="T48" fmla="*/ 0 w 529"/>
                <a:gd name="T49" fmla="*/ 245 h 528"/>
                <a:gd name="T50" fmla="*/ 24 w 529"/>
                <a:gd name="T51" fmla="*/ 287 h 528"/>
                <a:gd name="T52" fmla="*/ 51 w 529"/>
                <a:gd name="T53" fmla="*/ 328 h 528"/>
                <a:gd name="T54" fmla="*/ 13 w 529"/>
                <a:gd name="T55" fmla="*/ 348 h 528"/>
                <a:gd name="T56" fmla="*/ 51 w 529"/>
                <a:gd name="T57" fmla="*/ 377 h 528"/>
                <a:gd name="T58" fmla="*/ 92 w 529"/>
                <a:gd name="T59" fmla="*/ 405 h 528"/>
                <a:gd name="T60" fmla="*/ 65 w 529"/>
                <a:gd name="T61" fmla="*/ 438 h 528"/>
                <a:gd name="T62" fmla="*/ 110 w 529"/>
                <a:gd name="T63" fmla="*/ 451 h 528"/>
                <a:gd name="T64" fmla="*/ 159 w 529"/>
                <a:gd name="T65" fmla="*/ 461 h 528"/>
                <a:gd name="T66" fmla="*/ 146 w 529"/>
                <a:gd name="T67" fmla="*/ 501 h 528"/>
                <a:gd name="T68" fmla="*/ 193 w 529"/>
                <a:gd name="T69" fmla="*/ 496 h 528"/>
                <a:gd name="T70" fmla="*/ 242 w 529"/>
                <a:gd name="T71" fmla="*/ 486 h 528"/>
                <a:gd name="T72" fmla="*/ 246 w 529"/>
                <a:gd name="T73" fmla="*/ 528 h 528"/>
                <a:gd name="T74" fmla="*/ 288 w 529"/>
                <a:gd name="T75" fmla="*/ 505 h 528"/>
                <a:gd name="T76" fmla="*/ 329 w 529"/>
                <a:gd name="T77" fmla="*/ 478 h 528"/>
                <a:gd name="T78" fmla="*/ 349 w 529"/>
                <a:gd name="T79" fmla="*/ 516 h 528"/>
                <a:gd name="T80" fmla="*/ 378 w 529"/>
                <a:gd name="T81" fmla="*/ 478 h 528"/>
                <a:gd name="T82" fmla="*/ 406 w 529"/>
                <a:gd name="T83" fmla="*/ 437 h 528"/>
                <a:gd name="T84" fmla="*/ 439 w 529"/>
                <a:gd name="T85" fmla="*/ 464 h 528"/>
                <a:gd name="T86" fmla="*/ 452 w 529"/>
                <a:gd name="T87" fmla="*/ 419 h 528"/>
                <a:gd name="T88" fmla="*/ 462 w 529"/>
                <a:gd name="T89" fmla="*/ 370 h 528"/>
                <a:gd name="T90" fmla="*/ 502 w 529"/>
                <a:gd name="T91" fmla="*/ 383 h 528"/>
                <a:gd name="T92" fmla="*/ 496 w 529"/>
                <a:gd name="T93" fmla="*/ 335 h 528"/>
                <a:gd name="T94" fmla="*/ 487 w 529"/>
                <a:gd name="T95" fmla="*/ 287 h 528"/>
                <a:gd name="T96" fmla="*/ 265 w 529"/>
                <a:gd name="T97" fmla="*/ 290 h 528"/>
                <a:gd name="T98" fmla="*/ 265 w 529"/>
                <a:gd name="T99" fmla="*/ 238 h 528"/>
                <a:gd name="T100" fmla="*/ 265 w 529"/>
                <a:gd name="T101" fmla="*/ 29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9" h="528">
                  <a:moveTo>
                    <a:pt x="506" y="287"/>
                  </a:moveTo>
                  <a:cubicBezTo>
                    <a:pt x="529" y="283"/>
                    <a:pt x="529" y="283"/>
                    <a:pt x="529" y="283"/>
                  </a:cubicBezTo>
                  <a:cubicBezTo>
                    <a:pt x="529" y="245"/>
                    <a:pt x="529" y="245"/>
                    <a:pt x="529" y="245"/>
                  </a:cubicBezTo>
                  <a:cubicBezTo>
                    <a:pt x="506" y="241"/>
                    <a:pt x="506" y="241"/>
                    <a:pt x="506" y="241"/>
                  </a:cubicBezTo>
                  <a:cubicBezTo>
                    <a:pt x="487" y="241"/>
                    <a:pt x="487" y="241"/>
                    <a:pt x="487" y="241"/>
                  </a:cubicBezTo>
                  <a:cubicBezTo>
                    <a:pt x="486" y="227"/>
                    <a:pt x="483" y="213"/>
                    <a:pt x="479" y="200"/>
                  </a:cubicBezTo>
                  <a:cubicBezTo>
                    <a:pt x="496" y="193"/>
                    <a:pt x="496" y="193"/>
                    <a:pt x="496" y="193"/>
                  </a:cubicBezTo>
                  <a:cubicBezTo>
                    <a:pt x="516" y="180"/>
                    <a:pt x="516" y="180"/>
                    <a:pt x="516" y="180"/>
                  </a:cubicBezTo>
                  <a:cubicBezTo>
                    <a:pt x="502" y="145"/>
                    <a:pt x="502" y="145"/>
                    <a:pt x="502" y="145"/>
                  </a:cubicBezTo>
                  <a:cubicBezTo>
                    <a:pt x="479" y="151"/>
                    <a:pt x="479" y="151"/>
                    <a:pt x="479" y="151"/>
                  </a:cubicBezTo>
                  <a:cubicBezTo>
                    <a:pt x="462" y="158"/>
                    <a:pt x="462" y="158"/>
                    <a:pt x="462" y="158"/>
                  </a:cubicBezTo>
                  <a:cubicBezTo>
                    <a:pt x="455" y="145"/>
                    <a:pt x="447" y="134"/>
                    <a:pt x="438" y="123"/>
                  </a:cubicBezTo>
                  <a:cubicBezTo>
                    <a:pt x="452" y="109"/>
                    <a:pt x="452" y="109"/>
                    <a:pt x="452" y="109"/>
                  </a:cubicBezTo>
                  <a:cubicBezTo>
                    <a:pt x="465" y="90"/>
                    <a:pt x="465" y="90"/>
                    <a:pt x="465" y="90"/>
                  </a:cubicBezTo>
                  <a:cubicBezTo>
                    <a:pt x="439" y="64"/>
                    <a:pt x="439" y="64"/>
                    <a:pt x="439" y="64"/>
                  </a:cubicBezTo>
                  <a:cubicBezTo>
                    <a:pt x="420" y="77"/>
                    <a:pt x="420" y="77"/>
                    <a:pt x="420" y="77"/>
                  </a:cubicBezTo>
                  <a:cubicBezTo>
                    <a:pt x="406" y="91"/>
                    <a:pt x="406" y="91"/>
                    <a:pt x="406" y="91"/>
                  </a:cubicBezTo>
                  <a:cubicBezTo>
                    <a:pt x="395" y="82"/>
                    <a:pt x="383" y="74"/>
                    <a:pt x="371" y="67"/>
                  </a:cubicBezTo>
                  <a:cubicBezTo>
                    <a:pt x="378" y="50"/>
                    <a:pt x="378" y="50"/>
                    <a:pt x="378" y="50"/>
                  </a:cubicBezTo>
                  <a:cubicBezTo>
                    <a:pt x="383" y="27"/>
                    <a:pt x="383" y="27"/>
                    <a:pt x="383" y="27"/>
                  </a:cubicBezTo>
                  <a:cubicBezTo>
                    <a:pt x="349" y="13"/>
                    <a:pt x="349" y="13"/>
                    <a:pt x="349" y="13"/>
                  </a:cubicBezTo>
                  <a:cubicBezTo>
                    <a:pt x="336" y="32"/>
                    <a:pt x="336" y="32"/>
                    <a:pt x="336" y="32"/>
                  </a:cubicBezTo>
                  <a:cubicBezTo>
                    <a:pt x="329" y="50"/>
                    <a:pt x="329" y="50"/>
                    <a:pt x="329" y="50"/>
                  </a:cubicBezTo>
                  <a:cubicBezTo>
                    <a:pt x="316" y="46"/>
                    <a:pt x="302" y="43"/>
                    <a:pt x="288" y="42"/>
                  </a:cubicBezTo>
                  <a:cubicBezTo>
                    <a:pt x="288" y="23"/>
                    <a:pt x="288" y="23"/>
                    <a:pt x="288" y="23"/>
                  </a:cubicBezTo>
                  <a:cubicBezTo>
                    <a:pt x="284" y="0"/>
                    <a:pt x="284" y="0"/>
                    <a:pt x="284" y="0"/>
                  </a:cubicBezTo>
                  <a:cubicBezTo>
                    <a:pt x="246" y="0"/>
                    <a:pt x="246" y="0"/>
                    <a:pt x="246" y="0"/>
                  </a:cubicBezTo>
                  <a:cubicBezTo>
                    <a:pt x="242" y="23"/>
                    <a:pt x="242" y="23"/>
                    <a:pt x="242" y="23"/>
                  </a:cubicBezTo>
                  <a:cubicBezTo>
                    <a:pt x="242" y="42"/>
                    <a:pt x="242" y="42"/>
                    <a:pt x="242" y="42"/>
                  </a:cubicBezTo>
                  <a:cubicBezTo>
                    <a:pt x="228" y="43"/>
                    <a:pt x="214" y="46"/>
                    <a:pt x="201" y="50"/>
                  </a:cubicBezTo>
                  <a:cubicBezTo>
                    <a:pt x="193" y="32"/>
                    <a:pt x="193" y="32"/>
                    <a:pt x="193" y="32"/>
                  </a:cubicBezTo>
                  <a:cubicBezTo>
                    <a:pt x="181" y="13"/>
                    <a:pt x="181" y="13"/>
                    <a:pt x="181" y="13"/>
                  </a:cubicBezTo>
                  <a:cubicBezTo>
                    <a:pt x="146" y="27"/>
                    <a:pt x="146" y="27"/>
                    <a:pt x="146" y="27"/>
                  </a:cubicBezTo>
                  <a:cubicBezTo>
                    <a:pt x="152" y="50"/>
                    <a:pt x="152" y="50"/>
                    <a:pt x="152" y="50"/>
                  </a:cubicBezTo>
                  <a:cubicBezTo>
                    <a:pt x="159" y="67"/>
                    <a:pt x="159" y="67"/>
                    <a:pt x="159" y="67"/>
                  </a:cubicBezTo>
                  <a:cubicBezTo>
                    <a:pt x="146" y="74"/>
                    <a:pt x="135" y="82"/>
                    <a:pt x="124" y="91"/>
                  </a:cubicBezTo>
                  <a:cubicBezTo>
                    <a:pt x="110" y="77"/>
                    <a:pt x="110" y="77"/>
                    <a:pt x="110" y="77"/>
                  </a:cubicBezTo>
                  <a:cubicBezTo>
                    <a:pt x="91" y="64"/>
                    <a:pt x="91" y="64"/>
                    <a:pt x="91" y="64"/>
                  </a:cubicBezTo>
                  <a:cubicBezTo>
                    <a:pt x="65" y="90"/>
                    <a:pt x="65" y="90"/>
                    <a:pt x="65" y="90"/>
                  </a:cubicBezTo>
                  <a:cubicBezTo>
                    <a:pt x="78" y="109"/>
                    <a:pt x="78" y="109"/>
                    <a:pt x="78" y="109"/>
                  </a:cubicBezTo>
                  <a:cubicBezTo>
                    <a:pt x="92" y="123"/>
                    <a:pt x="92" y="123"/>
                    <a:pt x="92" y="123"/>
                  </a:cubicBezTo>
                  <a:cubicBezTo>
                    <a:pt x="83" y="134"/>
                    <a:pt x="75" y="145"/>
                    <a:pt x="68" y="158"/>
                  </a:cubicBezTo>
                  <a:cubicBezTo>
                    <a:pt x="51" y="151"/>
                    <a:pt x="51" y="151"/>
                    <a:pt x="51" y="151"/>
                  </a:cubicBezTo>
                  <a:cubicBezTo>
                    <a:pt x="28" y="145"/>
                    <a:pt x="28" y="145"/>
                    <a:pt x="28" y="145"/>
                  </a:cubicBezTo>
                  <a:cubicBezTo>
                    <a:pt x="13" y="180"/>
                    <a:pt x="13" y="180"/>
                    <a:pt x="13" y="180"/>
                  </a:cubicBezTo>
                  <a:cubicBezTo>
                    <a:pt x="33" y="193"/>
                    <a:pt x="33" y="193"/>
                    <a:pt x="33" y="193"/>
                  </a:cubicBezTo>
                  <a:cubicBezTo>
                    <a:pt x="51" y="200"/>
                    <a:pt x="51" y="200"/>
                    <a:pt x="51" y="200"/>
                  </a:cubicBezTo>
                  <a:cubicBezTo>
                    <a:pt x="47" y="213"/>
                    <a:pt x="44" y="227"/>
                    <a:pt x="42" y="241"/>
                  </a:cubicBezTo>
                  <a:cubicBezTo>
                    <a:pt x="24" y="241"/>
                    <a:pt x="24" y="241"/>
                    <a:pt x="24" y="241"/>
                  </a:cubicBezTo>
                  <a:cubicBezTo>
                    <a:pt x="0" y="245"/>
                    <a:pt x="0" y="245"/>
                    <a:pt x="0" y="245"/>
                  </a:cubicBezTo>
                  <a:cubicBezTo>
                    <a:pt x="0" y="283"/>
                    <a:pt x="0" y="283"/>
                    <a:pt x="0" y="283"/>
                  </a:cubicBezTo>
                  <a:cubicBezTo>
                    <a:pt x="24" y="287"/>
                    <a:pt x="24" y="287"/>
                    <a:pt x="24" y="287"/>
                  </a:cubicBezTo>
                  <a:cubicBezTo>
                    <a:pt x="42" y="287"/>
                    <a:pt x="42" y="287"/>
                    <a:pt x="42" y="287"/>
                  </a:cubicBezTo>
                  <a:cubicBezTo>
                    <a:pt x="44" y="301"/>
                    <a:pt x="47" y="315"/>
                    <a:pt x="51" y="328"/>
                  </a:cubicBezTo>
                  <a:cubicBezTo>
                    <a:pt x="33" y="335"/>
                    <a:pt x="33" y="335"/>
                    <a:pt x="33" y="335"/>
                  </a:cubicBezTo>
                  <a:cubicBezTo>
                    <a:pt x="13" y="348"/>
                    <a:pt x="13" y="348"/>
                    <a:pt x="13" y="348"/>
                  </a:cubicBezTo>
                  <a:cubicBezTo>
                    <a:pt x="28" y="383"/>
                    <a:pt x="28" y="383"/>
                    <a:pt x="28" y="383"/>
                  </a:cubicBezTo>
                  <a:cubicBezTo>
                    <a:pt x="51" y="377"/>
                    <a:pt x="51" y="377"/>
                    <a:pt x="51" y="377"/>
                  </a:cubicBezTo>
                  <a:cubicBezTo>
                    <a:pt x="68" y="370"/>
                    <a:pt x="68" y="370"/>
                    <a:pt x="68" y="370"/>
                  </a:cubicBezTo>
                  <a:cubicBezTo>
                    <a:pt x="75" y="383"/>
                    <a:pt x="83" y="394"/>
                    <a:pt x="92" y="405"/>
                  </a:cubicBezTo>
                  <a:cubicBezTo>
                    <a:pt x="78" y="419"/>
                    <a:pt x="78" y="419"/>
                    <a:pt x="78" y="419"/>
                  </a:cubicBezTo>
                  <a:cubicBezTo>
                    <a:pt x="65" y="438"/>
                    <a:pt x="65" y="438"/>
                    <a:pt x="65" y="438"/>
                  </a:cubicBezTo>
                  <a:cubicBezTo>
                    <a:pt x="91" y="464"/>
                    <a:pt x="91" y="464"/>
                    <a:pt x="91" y="464"/>
                  </a:cubicBezTo>
                  <a:cubicBezTo>
                    <a:pt x="110" y="451"/>
                    <a:pt x="110" y="451"/>
                    <a:pt x="110" y="451"/>
                  </a:cubicBezTo>
                  <a:cubicBezTo>
                    <a:pt x="124" y="437"/>
                    <a:pt x="124" y="437"/>
                    <a:pt x="124" y="437"/>
                  </a:cubicBezTo>
                  <a:cubicBezTo>
                    <a:pt x="135" y="446"/>
                    <a:pt x="146" y="454"/>
                    <a:pt x="159" y="461"/>
                  </a:cubicBezTo>
                  <a:cubicBezTo>
                    <a:pt x="152" y="478"/>
                    <a:pt x="152" y="478"/>
                    <a:pt x="152" y="478"/>
                  </a:cubicBezTo>
                  <a:cubicBezTo>
                    <a:pt x="146" y="501"/>
                    <a:pt x="146" y="501"/>
                    <a:pt x="146" y="501"/>
                  </a:cubicBezTo>
                  <a:cubicBezTo>
                    <a:pt x="181" y="516"/>
                    <a:pt x="181" y="516"/>
                    <a:pt x="181" y="516"/>
                  </a:cubicBezTo>
                  <a:cubicBezTo>
                    <a:pt x="193" y="496"/>
                    <a:pt x="193" y="496"/>
                    <a:pt x="193" y="496"/>
                  </a:cubicBezTo>
                  <a:cubicBezTo>
                    <a:pt x="201" y="478"/>
                    <a:pt x="201" y="478"/>
                    <a:pt x="201" y="478"/>
                  </a:cubicBezTo>
                  <a:cubicBezTo>
                    <a:pt x="214" y="482"/>
                    <a:pt x="228" y="485"/>
                    <a:pt x="242" y="486"/>
                  </a:cubicBezTo>
                  <a:cubicBezTo>
                    <a:pt x="242" y="505"/>
                    <a:pt x="242" y="505"/>
                    <a:pt x="242" y="505"/>
                  </a:cubicBezTo>
                  <a:cubicBezTo>
                    <a:pt x="246" y="528"/>
                    <a:pt x="246" y="528"/>
                    <a:pt x="246" y="528"/>
                  </a:cubicBezTo>
                  <a:cubicBezTo>
                    <a:pt x="284" y="528"/>
                    <a:pt x="284" y="528"/>
                    <a:pt x="284" y="528"/>
                  </a:cubicBezTo>
                  <a:cubicBezTo>
                    <a:pt x="288" y="505"/>
                    <a:pt x="288" y="505"/>
                    <a:pt x="288" y="505"/>
                  </a:cubicBezTo>
                  <a:cubicBezTo>
                    <a:pt x="288" y="486"/>
                    <a:pt x="288" y="486"/>
                    <a:pt x="288" y="486"/>
                  </a:cubicBezTo>
                  <a:cubicBezTo>
                    <a:pt x="302" y="485"/>
                    <a:pt x="316" y="482"/>
                    <a:pt x="329" y="478"/>
                  </a:cubicBezTo>
                  <a:cubicBezTo>
                    <a:pt x="336" y="496"/>
                    <a:pt x="336" y="496"/>
                    <a:pt x="336" y="496"/>
                  </a:cubicBezTo>
                  <a:cubicBezTo>
                    <a:pt x="349" y="516"/>
                    <a:pt x="349" y="516"/>
                    <a:pt x="349" y="516"/>
                  </a:cubicBezTo>
                  <a:cubicBezTo>
                    <a:pt x="383" y="501"/>
                    <a:pt x="383" y="501"/>
                    <a:pt x="383" y="501"/>
                  </a:cubicBezTo>
                  <a:cubicBezTo>
                    <a:pt x="378" y="478"/>
                    <a:pt x="378" y="478"/>
                    <a:pt x="378" y="478"/>
                  </a:cubicBezTo>
                  <a:cubicBezTo>
                    <a:pt x="371" y="461"/>
                    <a:pt x="371" y="461"/>
                    <a:pt x="371" y="461"/>
                  </a:cubicBezTo>
                  <a:cubicBezTo>
                    <a:pt x="383" y="454"/>
                    <a:pt x="395" y="446"/>
                    <a:pt x="406" y="437"/>
                  </a:cubicBezTo>
                  <a:cubicBezTo>
                    <a:pt x="420" y="451"/>
                    <a:pt x="420" y="451"/>
                    <a:pt x="420" y="451"/>
                  </a:cubicBezTo>
                  <a:cubicBezTo>
                    <a:pt x="439" y="464"/>
                    <a:pt x="439" y="464"/>
                    <a:pt x="439" y="464"/>
                  </a:cubicBezTo>
                  <a:cubicBezTo>
                    <a:pt x="465" y="438"/>
                    <a:pt x="465" y="438"/>
                    <a:pt x="465" y="438"/>
                  </a:cubicBezTo>
                  <a:cubicBezTo>
                    <a:pt x="452" y="419"/>
                    <a:pt x="452" y="419"/>
                    <a:pt x="452" y="419"/>
                  </a:cubicBezTo>
                  <a:cubicBezTo>
                    <a:pt x="438" y="405"/>
                    <a:pt x="438" y="405"/>
                    <a:pt x="438" y="405"/>
                  </a:cubicBezTo>
                  <a:cubicBezTo>
                    <a:pt x="447" y="394"/>
                    <a:pt x="455" y="383"/>
                    <a:pt x="462" y="370"/>
                  </a:cubicBezTo>
                  <a:cubicBezTo>
                    <a:pt x="479" y="377"/>
                    <a:pt x="479" y="377"/>
                    <a:pt x="479" y="377"/>
                  </a:cubicBezTo>
                  <a:cubicBezTo>
                    <a:pt x="502" y="383"/>
                    <a:pt x="502" y="383"/>
                    <a:pt x="502" y="383"/>
                  </a:cubicBezTo>
                  <a:cubicBezTo>
                    <a:pt x="516" y="348"/>
                    <a:pt x="516" y="348"/>
                    <a:pt x="516" y="348"/>
                  </a:cubicBezTo>
                  <a:cubicBezTo>
                    <a:pt x="496" y="335"/>
                    <a:pt x="496" y="335"/>
                    <a:pt x="496" y="335"/>
                  </a:cubicBezTo>
                  <a:cubicBezTo>
                    <a:pt x="479" y="328"/>
                    <a:pt x="479" y="328"/>
                    <a:pt x="479" y="328"/>
                  </a:cubicBezTo>
                  <a:cubicBezTo>
                    <a:pt x="483" y="315"/>
                    <a:pt x="486" y="301"/>
                    <a:pt x="487" y="287"/>
                  </a:cubicBezTo>
                  <a:lnTo>
                    <a:pt x="506" y="287"/>
                  </a:lnTo>
                  <a:close/>
                  <a:moveTo>
                    <a:pt x="265" y="290"/>
                  </a:moveTo>
                  <a:cubicBezTo>
                    <a:pt x="251" y="290"/>
                    <a:pt x="239" y="278"/>
                    <a:pt x="239" y="264"/>
                  </a:cubicBezTo>
                  <a:cubicBezTo>
                    <a:pt x="239" y="250"/>
                    <a:pt x="251" y="238"/>
                    <a:pt x="265" y="238"/>
                  </a:cubicBezTo>
                  <a:cubicBezTo>
                    <a:pt x="279" y="238"/>
                    <a:pt x="291" y="250"/>
                    <a:pt x="291" y="264"/>
                  </a:cubicBezTo>
                  <a:cubicBezTo>
                    <a:pt x="291" y="278"/>
                    <a:pt x="279" y="290"/>
                    <a:pt x="265" y="290"/>
                  </a:cubicBezTo>
                  <a:close/>
                </a:path>
              </a:pathLst>
            </a:custGeom>
            <a:solidFill>
              <a:srgbClr val="3CCCC7"/>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3" name="Freeform 13"/>
            <p:cNvSpPr>
              <a:spLocks noEditPoints="1"/>
            </p:cNvSpPr>
            <p:nvPr/>
          </p:nvSpPr>
          <p:spPr bwMode="auto">
            <a:xfrm>
              <a:off x="5405438" y="2741613"/>
              <a:ext cx="1376363" cy="1381125"/>
            </a:xfrm>
            <a:custGeom>
              <a:avLst/>
              <a:gdLst>
                <a:gd name="T0" fmla="*/ 184 w 367"/>
                <a:gd name="T1" fmla="*/ 0 h 368"/>
                <a:gd name="T2" fmla="*/ 0 w 367"/>
                <a:gd name="T3" fmla="*/ 184 h 368"/>
                <a:gd name="T4" fmla="*/ 184 w 367"/>
                <a:gd name="T5" fmla="*/ 368 h 368"/>
                <a:gd name="T6" fmla="*/ 367 w 367"/>
                <a:gd name="T7" fmla="*/ 184 h 368"/>
                <a:gd name="T8" fmla="*/ 184 w 367"/>
                <a:gd name="T9" fmla="*/ 0 h 368"/>
                <a:gd name="T10" fmla="*/ 184 w 367"/>
                <a:gd name="T11" fmla="*/ 250 h 368"/>
                <a:gd name="T12" fmla="*/ 118 w 367"/>
                <a:gd name="T13" fmla="*/ 184 h 368"/>
                <a:gd name="T14" fmla="*/ 184 w 367"/>
                <a:gd name="T15" fmla="*/ 118 h 368"/>
                <a:gd name="T16" fmla="*/ 250 w 367"/>
                <a:gd name="T17" fmla="*/ 184 h 368"/>
                <a:gd name="T18" fmla="*/ 184 w 367"/>
                <a:gd name="T19" fmla="*/ 2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7" h="368">
                  <a:moveTo>
                    <a:pt x="184" y="0"/>
                  </a:moveTo>
                  <a:cubicBezTo>
                    <a:pt x="83" y="0"/>
                    <a:pt x="0" y="83"/>
                    <a:pt x="0" y="184"/>
                  </a:cubicBezTo>
                  <a:cubicBezTo>
                    <a:pt x="0" y="285"/>
                    <a:pt x="83" y="368"/>
                    <a:pt x="184" y="368"/>
                  </a:cubicBezTo>
                  <a:cubicBezTo>
                    <a:pt x="285" y="368"/>
                    <a:pt x="367" y="285"/>
                    <a:pt x="367" y="184"/>
                  </a:cubicBezTo>
                  <a:cubicBezTo>
                    <a:pt x="367" y="83"/>
                    <a:pt x="285" y="0"/>
                    <a:pt x="184" y="0"/>
                  </a:cubicBezTo>
                  <a:close/>
                  <a:moveTo>
                    <a:pt x="184" y="250"/>
                  </a:moveTo>
                  <a:cubicBezTo>
                    <a:pt x="148" y="250"/>
                    <a:pt x="118" y="220"/>
                    <a:pt x="118" y="184"/>
                  </a:cubicBezTo>
                  <a:cubicBezTo>
                    <a:pt x="118" y="148"/>
                    <a:pt x="148" y="118"/>
                    <a:pt x="184" y="118"/>
                  </a:cubicBezTo>
                  <a:cubicBezTo>
                    <a:pt x="220" y="118"/>
                    <a:pt x="250" y="148"/>
                    <a:pt x="250" y="184"/>
                  </a:cubicBezTo>
                  <a:cubicBezTo>
                    <a:pt x="250" y="220"/>
                    <a:pt x="220" y="250"/>
                    <a:pt x="184" y="250"/>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24" name="组合 23"/>
          <p:cNvGrpSpPr/>
          <p:nvPr/>
        </p:nvGrpSpPr>
        <p:grpSpPr>
          <a:xfrm>
            <a:off x="6192549" y="2639598"/>
            <a:ext cx="1538068" cy="1560603"/>
            <a:chOff x="5803900" y="2852738"/>
            <a:chExt cx="1300163" cy="1319212"/>
          </a:xfrm>
          <a:solidFill>
            <a:srgbClr val="000000">
              <a:alpha val="60000"/>
            </a:srgbClr>
          </a:solidFill>
        </p:grpSpPr>
        <p:sp>
          <p:nvSpPr>
            <p:cNvPr id="25" name="Freeform 18"/>
            <p:cNvSpPr>
              <a:spLocks noEditPoints="1"/>
            </p:cNvSpPr>
            <p:nvPr/>
          </p:nvSpPr>
          <p:spPr bwMode="auto">
            <a:xfrm>
              <a:off x="5803900" y="2852738"/>
              <a:ext cx="1300163" cy="1319212"/>
            </a:xfrm>
            <a:custGeom>
              <a:avLst/>
              <a:gdLst>
                <a:gd name="T0" fmla="*/ 309 w 347"/>
                <a:gd name="T1" fmla="*/ 176 h 352"/>
                <a:gd name="T2" fmla="*/ 326 w 347"/>
                <a:gd name="T3" fmla="*/ 150 h 352"/>
                <a:gd name="T4" fmla="*/ 335 w 347"/>
                <a:gd name="T5" fmla="*/ 103 h 352"/>
                <a:gd name="T6" fmla="*/ 294 w 347"/>
                <a:gd name="T7" fmla="*/ 113 h 352"/>
                <a:gd name="T8" fmla="*/ 282 w 347"/>
                <a:gd name="T9" fmla="*/ 65 h 352"/>
                <a:gd name="T10" fmla="*/ 262 w 347"/>
                <a:gd name="T11" fmla="*/ 22 h 352"/>
                <a:gd name="T12" fmla="*/ 234 w 347"/>
                <a:gd name="T13" fmla="*/ 54 h 352"/>
                <a:gd name="T14" fmla="*/ 196 w 347"/>
                <a:gd name="T15" fmla="*/ 23 h 352"/>
                <a:gd name="T16" fmla="*/ 155 w 347"/>
                <a:gd name="T17" fmla="*/ 0 h 352"/>
                <a:gd name="T18" fmla="*/ 151 w 347"/>
                <a:gd name="T19" fmla="*/ 42 h 352"/>
                <a:gd name="T20" fmla="*/ 102 w 347"/>
                <a:gd name="T21" fmla="*/ 39 h 352"/>
                <a:gd name="T22" fmla="*/ 55 w 347"/>
                <a:gd name="T23" fmla="*/ 44 h 352"/>
                <a:gd name="T24" fmla="*/ 77 w 347"/>
                <a:gd name="T25" fmla="*/ 81 h 352"/>
                <a:gd name="T26" fmla="*/ 35 w 347"/>
                <a:gd name="T27" fmla="*/ 107 h 352"/>
                <a:gd name="T28" fmla="*/ 0 w 347"/>
                <a:gd name="T29" fmla="*/ 139 h 352"/>
                <a:gd name="T30" fmla="*/ 39 w 347"/>
                <a:gd name="T31" fmla="*/ 156 h 352"/>
                <a:gd name="T32" fmla="*/ 39 w 347"/>
                <a:gd name="T33" fmla="*/ 195 h 352"/>
                <a:gd name="T34" fmla="*/ 0 w 347"/>
                <a:gd name="T35" fmla="*/ 212 h 352"/>
                <a:gd name="T36" fmla="*/ 35 w 347"/>
                <a:gd name="T37" fmla="*/ 244 h 352"/>
                <a:gd name="T38" fmla="*/ 77 w 347"/>
                <a:gd name="T39" fmla="*/ 271 h 352"/>
                <a:gd name="T40" fmla="*/ 55 w 347"/>
                <a:gd name="T41" fmla="*/ 307 h 352"/>
                <a:gd name="T42" fmla="*/ 102 w 347"/>
                <a:gd name="T43" fmla="*/ 313 h 352"/>
                <a:gd name="T44" fmla="*/ 151 w 347"/>
                <a:gd name="T45" fmla="*/ 309 h 352"/>
                <a:gd name="T46" fmla="*/ 155 w 347"/>
                <a:gd name="T47" fmla="*/ 352 h 352"/>
                <a:gd name="T48" fmla="*/ 196 w 347"/>
                <a:gd name="T49" fmla="*/ 329 h 352"/>
                <a:gd name="T50" fmla="*/ 234 w 347"/>
                <a:gd name="T51" fmla="*/ 297 h 352"/>
                <a:gd name="T52" fmla="*/ 262 w 347"/>
                <a:gd name="T53" fmla="*/ 329 h 352"/>
                <a:gd name="T54" fmla="*/ 282 w 347"/>
                <a:gd name="T55" fmla="*/ 286 h 352"/>
                <a:gd name="T56" fmla="*/ 294 w 347"/>
                <a:gd name="T57" fmla="*/ 239 h 352"/>
                <a:gd name="T58" fmla="*/ 335 w 347"/>
                <a:gd name="T59" fmla="*/ 248 h 352"/>
                <a:gd name="T60" fmla="*/ 326 w 347"/>
                <a:gd name="T61" fmla="*/ 201 h 352"/>
                <a:gd name="T62" fmla="*/ 174 w 347"/>
                <a:gd name="T63" fmla="*/ 201 h 352"/>
                <a:gd name="T64" fmla="*/ 174 w 347"/>
                <a:gd name="T65" fmla="*/ 150 h 352"/>
                <a:gd name="T66" fmla="*/ 174 w 347"/>
                <a:gd name="T67" fmla="*/ 20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352">
                  <a:moveTo>
                    <a:pt x="308" y="195"/>
                  </a:moveTo>
                  <a:cubicBezTo>
                    <a:pt x="309" y="189"/>
                    <a:pt x="309" y="182"/>
                    <a:pt x="309" y="176"/>
                  </a:cubicBezTo>
                  <a:cubicBezTo>
                    <a:pt x="309" y="169"/>
                    <a:pt x="309" y="162"/>
                    <a:pt x="308" y="156"/>
                  </a:cubicBezTo>
                  <a:cubicBezTo>
                    <a:pt x="326" y="150"/>
                    <a:pt x="326" y="150"/>
                    <a:pt x="326" y="150"/>
                  </a:cubicBezTo>
                  <a:cubicBezTo>
                    <a:pt x="347" y="139"/>
                    <a:pt x="347" y="139"/>
                    <a:pt x="347" y="139"/>
                  </a:cubicBezTo>
                  <a:cubicBezTo>
                    <a:pt x="335" y="103"/>
                    <a:pt x="335" y="103"/>
                    <a:pt x="335" y="103"/>
                  </a:cubicBezTo>
                  <a:cubicBezTo>
                    <a:pt x="312" y="107"/>
                    <a:pt x="312" y="107"/>
                    <a:pt x="312" y="107"/>
                  </a:cubicBezTo>
                  <a:cubicBezTo>
                    <a:pt x="294" y="113"/>
                    <a:pt x="294" y="113"/>
                    <a:pt x="294" y="113"/>
                  </a:cubicBezTo>
                  <a:cubicBezTo>
                    <a:pt x="288" y="101"/>
                    <a:pt x="280" y="90"/>
                    <a:pt x="271" y="81"/>
                  </a:cubicBezTo>
                  <a:cubicBezTo>
                    <a:pt x="282" y="65"/>
                    <a:pt x="282" y="65"/>
                    <a:pt x="282" y="65"/>
                  </a:cubicBezTo>
                  <a:cubicBezTo>
                    <a:pt x="292" y="44"/>
                    <a:pt x="292" y="44"/>
                    <a:pt x="292" y="44"/>
                  </a:cubicBezTo>
                  <a:cubicBezTo>
                    <a:pt x="262" y="22"/>
                    <a:pt x="262" y="22"/>
                    <a:pt x="262" y="22"/>
                  </a:cubicBezTo>
                  <a:cubicBezTo>
                    <a:pt x="245" y="39"/>
                    <a:pt x="245" y="39"/>
                    <a:pt x="245" y="39"/>
                  </a:cubicBezTo>
                  <a:cubicBezTo>
                    <a:pt x="234" y="54"/>
                    <a:pt x="234" y="54"/>
                    <a:pt x="234" y="54"/>
                  </a:cubicBezTo>
                  <a:cubicBezTo>
                    <a:pt x="222" y="48"/>
                    <a:pt x="210" y="44"/>
                    <a:pt x="196" y="42"/>
                  </a:cubicBezTo>
                  <a:cubicBezTo>
                    <a:pt x="196" y="23"/>
                    <a:pt x="196" y="23"/>
                    <a:pt x="196" y="23"/>
                  </a:cubicBezTo>
                  <a:cubicBezTo>
                    <a:pt x="192" y="0"/>
                    <a:pt x="192" y="0"/>
                    <a:pt x="192" y="0"/>
                  </a:cubicBezTo>
                  <a:cubicBezTo>
                    <a:pt x="155" y="0"/>
                    <a:pt x="155" y="0"/>
                    <a:pt x="155" y="0"/>
                  </a:cubicBezTo>
                  <a:cubicBezTo>
                    <a:pt x="151" y="23"/>
                    <a:pt x="151" y="23"/>
                    <a:pt x="151" y="23"/>
                  </a:cubicBezTo>
                  <a:cubicBezTo>
                    <a:pt x="151" y="42"/>
                    <a:pt x="151" y="42"/>
                    <a:pt x="151" y="42"/>
                  </a:cubicBezTo>
                  <a:cubicBezTo>
                    <a:pt x="138" y="44"/>
                    <a:pt x="125" y="48"/>
                    <a:pt x="113" y="54"/>
                  </a:cubicBezTo>
                  <a:cubicBezTo>
                    <a:pt x="102" y="39"/>
                    <a:pt x="102" y="39"/>
                    <a:pt x="102" y="39"/>
                  </a:cubicBezTo>
                  <a:cubicBezTo>
                    <a:pt x="85" y="22"/>
                    <a:pt x="85" y="22"/>
                    <a:pt x="85" y="22"/>
                  </a:cubicBezTo>
                  <a:cubicBezTo>
                    <a:pt x="55" y="44"/>
                    <a:pt x="55" y="44"/>
                    <a:pt x="55" y="44"/>
                  </a:cubicBezTo>
                  <a:cubicBezTo>
                    <a:pt x="65" y="65"/>
                    <a:pt x="65" y="65"/>
                    <a:pt x="65" y="65"/>
                  </a:cubicBezTo>
                  <a:cubicBezTo>
                    <a:pt x="77" y="81"/>
                    <a:pt x="77" y="81"/>
                    <a:pt x="77" y="81"/>
                  </a:cubicBezTo>
                  <a:cubicBezTo>
                    <a:pt x="67" y="90"/>
                    <a:pt x="60" y="101"/>
                    <a:pt x="53" y="113"/>
                  </a:cubicBezTo>
                  <a:cubicBezTo>
                    <a:pt x="35" y="107"/>
                    <a:pt x="35" y="107"/>
                    <a:pt x="35" y="107"/>
                  </a:cubicBezTo>
                  <a:cubicBezTo>
                    <a:pt x="12" y="103"/>
                    <a:pt x="12" y="103"/>
                    <a:pt x="12" y="103"/>
                  </a:cubicBezTo>
                  <a:cubicBezTo>
                    <a:pt x="0" y="139"/>
                    <a:pt x="0" y="139"/>
                    <a:pt x="0" y="139"/>
                  </a:cubicBezTo>
                  <a:cubicBezTo>
                    <a:pt x="21" y="150"/>
                    <a:pt x="21" y="150"/>
                    <a:pt x="21" y="150"/>
                  </a:cubicBezTo>
                  <a:cubicBezTo>
                    <a:pt x="39" y="156"/>
                    <a:pt x="39" y="156"/>
                    <a:pt x="39" y="156"/>
                  </a:cubicBezTo>
                  <a:cubicBezTo>
                    <a:pt x="38" y="162"/>
                    <a:pt x="38" y="169"/>
                    <a:pt x="38" y="176"/>
                  </a:cubicBezTo>
                  <a:cubicBezTo>
                    <a:pt x="38" y="182"/>
                    <a:pt x="38" y="189"/>
                    <a:pt x="39" y="195"/>
                  </a:cubicBezTo>
                  <a:cubicBezTo>
                    <a:pt x="21" y="201"/>
                    <a:pt x="21" y="201"/>
                    <a:pt x="21" y="201"/>
                  </a:cubicBezTo>
                  <a:cubicBezTo>
                    <a:pt x="0" y="212"/>
                    <a:pt x="0" y="212"/>
                    <a:pt x="0" y="212"/>
                  </a:cubicBezTo>
                  <a:cubicBezTo>
                    <a:pt x="12" y="248"/>
                    <a:pt x="12" y="248"/>
                    <a:pt x="12" y="248"/>
                  </a:cubicBezTo>
                  <a:cubicBezTo>
                    <a:pt x="35" y="244"/>
                    <a:pt x="35" y="244"/>
                    <a:pt x="35" y="244"/>
                  </a:cubicBezTo>
                  <a:cubicBezTo>
                    <a:pt x="53" y="239"/>
                    <a:pt x="53" y="239"/>
                    <a:pt x="53" y="239"/>
                  </a:cubicBezTo>
                  <a:cubicBezTo>
                    <a:pt x="60" y="250"/>
                    <a:pt x="67" y="261"/>
                    <a:pt x="77" y="271"/>
                  </a:cubicBezTo>
                  <a:cubicBezTo>
                    <a:pt x="65" y="286"/>
                    <a:pt x="65" y="286"/>
                    <a:pt x="65" y="286"/>
                  </a:cubicBezTo>
                  <a:cubicBezTo>
                    <a:pt x="55" y="307"/>
                    <a:pt x="55" y="307"/>
                    <a:pt x="55" y="307"/>
                  </a:cubicBezTo>
                  <a:cubicBezTo>
                    <a:pt x="85" y="329"/>
                    <a:pt x="85" y="329"/>
                    <a:pt x="85" y="329"/>
                  </a:cubicBezTo>
                  <a:cubicBezTo>
                    <a:pt x="102" y="313"/>
                    <a:pt x="102" y="313"/>
                    <a:pt x="102" y="313"/>
                  </a:cubicBezTo>
                  <a:cubicBezTo>
                    <a:pt x="113" y="297"/>
                    <a:pt x="113" y="297"/>
                    <a:pt x="113" y="297"/>
                  </a:cubicBezTo>
                  <a:cubicBezTo>
                    <a:pt x="125" y="303"/>
                    <a:pt x="138" y="307"/>
                    <a:pt x="151" y="309"/>
                  </a:cubicBezTo>
                  <a:cubicBezTo>
                    <a:pt x="151" y="329"/>
                    <a:pt x="151" y="329"/>
                    <a:pt x="151" y="329"/>
                  </a:cubicBezTo>
                  <a:cubicBezTo>
                    <a:pt x="155" y="352"/>
                    <a:pt x="155" y="352"/>
                    <a:pt x="155" y="352"/>
                  </a:cubicBezTo>
                  <a:cubicBezTo>
                    <a:pt x="192" y="352"/>
                    <a:pt x="192" y="352"/>
                    <a:pt x="192" y="352"/>
                  </a:cubicBezTo>
                  <a:cubicBezTo>
                    <a:pt x="196" y="329"/>
                    <a:pt x="196" y="329"/>
                    <a:pt x="196" y="329"/>
                  </a:cubicBezTo>
                  <a:cubicBezTo>
                    <a:pt x="196" y="309"/>
                    <a:pt x="196" y="309"/>
                    <a:pt x="196" y="309"/>
                  </a:cubicBezTo>
                  <a:cubicBezTo>
                    <a:pt x="210" y="307"/>
                    <a:pt x="222" y="303"/>
                    <a:pt x="234" y="297"/>
                  </a:cubicBezTo>
                  <a:cubicBezTo>
                    <a:pt x="245" y="313"/>
                    <a:pt x="245" y="313"/>
                    <a:pt x="245" y="313"/>
                  </a:cubicBezTo>
                  <a:cubicBezTo>
                    <a:pt x="262" y="329"/>
                    <a:pt x="262" y="329"/>
                    <a:pt x="262" y="329"/>
                  </a:cubicBezTo>
                  <a:cubicBezTo>
                    <a:pt x="292" y="307"/>
                    <a:pt x="292" y="307"/>
                    <a:pt x="292" y="307"/>
                  </a:cubicBezTo>
                  <a:cubicBezTo>
                    <a:pt x="282" y="286"/>
                    <a:pt x="282" y="286"/>
                    <a:pt x="282" y="286"/>
                  </a:cubicBezTo>
                  <a:cubicBezTo>
                    <a:pt x="271" y="271"/>
                    <a:pt x="271" y="271"/>
                    <a:pt x="271" y="271"/>
                  </a:cubicBezTo>
                  <a:cubicBezTo>
                    <a:pt x="280" y="261"/>
                    <a:pt x="288" y="250"/>
                    <a:pt x="294" y="239"/>
                  </a:cubicBezTo>
                  <a:cubicBezTo>
                    <a:pt x="312" y="244"/>
                    <a:pt x="312" y="244"/>
                    <a:pt x="312" y="244"/>
                  </a:cubicBezTo>
                  <a:cubicBezTo>
                    <a:pt x="335" y="248"/>
                    <a:pt x="335" y="248"/>
                    <a:pt x="335" y="248"/>
                  </a:cubicBezTo>
                  <a:cubicBezTo>
                    <a:pt x="347" y="212"/>
                    <a:pt x="347" y="212"/>
                    <a:pt x="347" y="212"/>
                  </a:cubicBezTo>
                  <a:cubicBezTo>
                    <a:pt x="326" y="201"/>
                    <a:pt x="326" y="201"/>
                    <a:pt x="326" y="201"/>
                  </a:cubicBezTo>
                  <a:lnTo>
                    <a:pt x="308" y="195"/>
                  </a:lnTo>
                  <a:close/>
                  <a:moveTo>
                    <a:pt x="174" y="201"/>
                  </a:moveTo>
                  <a:cubicBezTo>
                    <a:pt x="159" y="201"/>
                    <a:pt x="148" y="190"/>
                    <a:pt x="148" y="176"/>
                  </a:cubicBezTo>
                  <a:cubicBezTo>
                    <a:pt x="148" y="162"/>
                    <a:pt x="159" y="150"/>
                    <a:pt x="174" y="150"/>
                  </a:cubicBezTo>
                  <a:cubicBezTo>
                    <a:pt x="188" y="150"/>
                    <a:pt x="199" y="162"/>
                    <a:pt x="199" y="176"/>
                  </a:cubicBezTo>
                  <a:cubicBezTo>
                    <a:pt x="199" y="190"/>
                    <a:pt x="188" y="201"/>
                    <a:pt x="174" y="201"/>
                  </a:cubicBezTo>
                  <a:close/>
                </a:path>
              </a:pathLst>
            </a:custGeom>
            <a:solidFill>
              <a:srgbClr val="3CCCC7"/>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Freeform 19"/>
            <p:cNvSpPr>
              <a:spLocks noEditPoints="1"/>
            </p:cNvSpPr>
            <p:nvPr/>
          </p:nvSpPr>
          <p:spPr bwMode="auto">
            <a:xfrm>
              <a:off x="6080125" y="3136900"/>
              <a:ext cx="747713" cy="746125"/>
            </a:xfrm>
            <a:custGeom>
              <a:avLst/>
              <a:gdLst>
                <a:gd name="T0" fmla="*/ 100 w 199"/>
                <a:gd name="T1" fmla="*/ 0 h 199"/>
                <a:gd name="T2" fmla="*/ 0 w 199"/>
                <a:gd name="T3" fmla="*/ 100 h 199"/>
                <a:gd name="T4" fmla="*/ 100 w 199"/>
                <a:gd name="T5" fmla="*/ 199 h 199"/>
                <a:gd name="T6" fmla="*/ 199 w 199"/>
                <a:gd name="T7" fmla="*/ 100 h 199"/>
                <a:gd name="T8" fmla="*/ 100 w 199"/>
                <a:gd name="T9" fmla="*/ 0 h 199"/>
                <a:gd name="T10" fmla="*/ 100 w 199"/>
                <a:gd name="T11" fmla="*/ 150 h 199"/>
                <a:gd name="T12" fmla="*/ 49 w 199"/>
                <a:gd name="T13" fmla="*/ 100 h 199"/>
                <a:gd name="T14" fmla="*/ 100 w 199"/>
                <a:gd name="T15" fmla="*/ 49 h 199"/>
                <a:gd name="T16" fmla="*/ 150 w 199"/>
                <a:gd name="T17" fmla="*/ 100 h 199"/>
                <a:gd name="T18" fmla="*/ 100 w 199"/>
                <a:gd name="T19" fmla="*/ 15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99">
                  <a:moveTo>
                    <a:pt x="100" y="0"/>
                  </a:moveTo>
                  <a:cubicBezTo>
                    <a:pt x="45" y="0"/>
                    <a:pt x="0" y="45"/>
                    <a:pt x="0" y="100"/>
                  </a:cubicBezTo>
                  <a:cubicBezTo>
                    <a:pt x="0" y="155"/>
                    <a:pt x="45" y="199"/>
                    <a:pt x="100" y="199"/>
                  </a:cubicBezTo>
                  <a:cubicBezTo>
                    <a:pt x="155" y="199"/>
                    <a:pt x="199" y="155"/>
                    <a:pt x="199" y="100"/>
                  </a:cubicBezTo>
                  <a:cubicBezTo>
                    <a:pt x="199" y="45"/>
                    <a:pt x="155" y="0"/>
                    <a:pt x="100" y="0"/>
                  </a:cubicBezTo>
                  <a:close/>
                  <a:moveTo>
                    <a:pt x="100" y="150"/>
                  </a:moveTo>
                  <a:cubicBezTo>
                    <a:pt x="72" y="150"/>
                    <a:pt x="49" y="128"/>
                    <a:pt x="49" y="100"/>
                  </a:cubicBezTo>
                  <a:cubicBezTo>
                    <a:pt x="49" y="72"/>
                    <a:pt x="72" y="49"/>
                    <a:pt x="100" y="49"/>
                  </a:cubicBezTo>
                  <a:cubicBezTo>
                    <a:pt x="127" y="49"/>
                    <a:pt x="150" y="72"/>
                    <a:pt x="150" y="100"/>
                  </a:cubicBezTo>
                  <a:cubicBezTo>
                    <a:pt x="150" y="128"/>
                    <a:pt x="127" y="150"/>
                    <a:pt x="100" y="150"/>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31" name="组合 30"/>
          <p:cNvGrpSpPr/>
          <p:nvPr/>
        </p:nvGrpSpPr>
        <p:grpSpPr>
          <a:xfrm>
            <a:off x="7520905" y="2931300"/>
            <a:ext cx="1868593" cy="1866715"/>
            <a:chOff x="5305425" y="2638425"/>
            <a:chExt cx="1579563" cy="1577975"/>
          </a:xfrm>
          <a:solidFill>
            <a:srgbClr val="000000">
              <a:alpha val="60000"/>
            </a:srgbClr>
          </a:solidFill>
        </p:grpSpPr>
        <p:sp>
          <p:nvSpPr>
            <p:cNvPr id="32" name="Freeform 6"/>
            <p:cNvSpPr>
              <a:spLocks noEditPoints="1"/>
            </p:cNvSpPr>
            <p:nvPr/>
          </p:nvSpPr>
          <p:spPr bwMode="auto">
            <a:xfrm>
              <a:off x="5305425" y="2638425"/>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rgbClr val="3CCCC7"/>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38" name="TextBox 51"/>
          <p:cNvSpPr txBox="1"/>
          <p:nvPr/>
        </p:nvSpPr>
        <p:spPr>
          <a:xfrm>
            <a:off x="1527719" y="2631330"/>
            <a:ext cx="1271652" cy="867930"/>
          </a:xfrm>
          <a:prstGeom prst="rect">
            <a:avLst/>
          </a:prstGeom>
          <a:noFill/>
        </p:spPr>
        <p:txBody>
          <a:bodyPr wrap="square" rtlCol="0" anchor="ctr">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a:t>
            </a:r>
          </a:p>
        </p:txBody>
      </p:sp>
      <p:sp>
        <p:nvSpPr>
          <p:cNvPr id="41" name="矩形 40"/>
          <p:cNvSpPr/>
          <p:nvPr/>
        </p:nvSpPr>
        <p:spPr>
          <a:xfrm>
            <a:off x="3150576" y="1392943"/>
            <a:ext cx="1598895" cy="369332"/>
          </a:xfrm>
          <a:prstGeom prst="rect">
            <a:avLst/>
          </a:prstGeom>
        </p:spPr>
        <p:txBody>
          <a:bodyPr wrap="square">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46" name="TextBox 53"/>
          <p:cNvSpPr txBox="1"/>
          <p:nvPr/>
        </p:nvSpPr>
        <p:spPr>
          <a:xfrm>
            <a:off x="1896311" y="4420619"/>
            <a:ext cx="1981594" cy="609398"/>
          </a:xfrm>
          <a:prstGeom prst="rect">
            <a:avLst/>
          </a:prstGeom>
          <a:noFill/>
        </p:spPr>
        <p:txBody>
          <a:bodyPr wrap="square" rtlCol="0" anchor="ctr">
            <a:spAutoFit/>
          </a:bodyPr>
          <a:lstStyle>
            <a:defPPr>
              <a:defRPr lang="zh-CN"/>
            </a:defPPr>
            <a:lvl1pPr>
              <a:lnSpc>
                <a:spcPct val="120000"/>
              </a:lnSpc>
              <a:spcBef>
                <a:spcPct val="0"/>
              </a:spcBef>
              <a:buNone/>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a:t>
            </a:r>
          </a:p>
        </p:txBody>
      </p:sp>
      <p:sp>
        <p:nvSpPr>
          <p:cNvPr id="48" name="矩形 47"/>
          <p:cNvSpPr/>
          <p:nvPr/>
        </p:nvSpPr>
        <p:spPr>
          <a:xfrm>
            <a:off x="4536918" y="5542472"/>
            <a:ext cx="1598895" cy="369332"/>
          </a:xfrm>
          <a:prstGeom prst="rect">
            <a:avLst/>
          </a:prstGeom>
        </p:spPr>
        <p:txBody>
          <a:bodyPr wrap="square">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49" name="TextBox 55"/>
          <p:cNvSpPr txBox="1"/>
          <p:nvPr/>
        </p:nvSpPr>
        <p:spPr>
          <a:xfrm>
            <a:off x="8152591" y="1934442"/>
            <a:ext cx="1752017" cy="867930"/>
          </a:xfrm>
          <a:prstGeom prst="rect">
            <a:avLst/>
          </a:prstGeom>
          <a:noFill/>
        </p:spPr>
        <p:txBody>
          <a:bodyPr wrap="square" rtlCol="0" anchor="ctr">
            <a:spAutoFit/>
          </a:bodyPr>
          <a:lstStyle>
            <a:defPPr>
              <a:defRPr lang="zh-CN"/>
            </a:defPPr>
            <a:lvl1pPr>
              <a:lnSpc>
                <a:spcPct val="120000"/>
              </a:lnSpc>
              <a:spcBef>
                <a:spcPct val="0"/>
              </a:spcBef>
              <a:buNone/>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a:t>
            </a:r>
          </a:p>
        </p:txBody>
      </p:sp>
      <p:sp>
        <p:nvSpPr>
          <p:cNvPr id="50" name="矩形 49"/>
          <p:cNvSpPr/>
          <p:nvPr/>
        </p:nvSpPr>
        <p:spPr>
          <a:xfrm>
            <a:off x="6131722" y="2065958"/>
            <a:ext cx="1598895" cy="369332"/>
          </a:xfrm>
          <a:prstGeom prst="rect">
            <a:avLst/>
          </a:prstGeom>
        </p:spPr>
        <p:txBody>
          <a:bodyPr wrap="square">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51" name="TextBox 57"/>
          <p:cNvSpPr txBox="1"/>
          <p:nvPr/>
        </p:nvSpPr>
        <p:spPr>
          <a:xfrm>
            <a:off x="9611484" y="4164443"/>
            <a:ext cx="1670679" cy="609398"/>
          </a:xfrm>
          <a:prstGeom prst="rect">
            <a:avLst/>
          </a:prstGeom>
          <a:noFill/>
        </p:spPr>
        <p:txBody>
          <a:bodyPr wrap="square" rtlCol="0" anchor="ctr">
            <a:spAutoFit/>
          </a:body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a:t>
            </a:r>
          </a:p>
        </p:txBody>
      </p:sp>
      <p:sp>
        <p:nvSpPr>
          <p:cNvPr id="52" name="矩形 51"/>
          <p:cNvSpPr/>
          <p:nvPr/>
        </p:nvSpPr>
        <p:spPr>
          <a:xfrm>
            <a:off x="7659335" y="4910072"/>
            <a:ext cx="1598895" cy="369332"/>
          </a:xfrm>
          <a:prstGeom prst="rect">
            <a:avLst/>
          </a:prstGeom>
        </p:spPr>
        <p:txBody>
          <a:bodyPr wrap="square">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cxnSp>
        <p:nvCxnSpPr>
          <p:cNvPr id="53" name="肘形连接符 52"/>
          <p:cNvCxnSpPr/>
          <p:nvPr/>
        </p:nvCxnSpPr>
        <p:spPr>
          <a:xfrm rot="10800000" flipV="1">
            <a:off x="1602692" y="2681022"/>
            <a:ext cx="1530873" cy="834621"/>
          </a:xfrm>
          <a:prstGeom prst="bentConnector3">
            <a:avLst>
              <a:gd name="adj1" fmla="val 20581"/>
            </a:avLst>
          </a:prstGeom>
          <a:ln>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4" name="肘形连接符 53"/>
          <p:cNvCxnSpPr/>
          <p:nvPr/>
        </p:nvCxnSpPr>
        <p:spPr>
          <a:xfrm rot="10800000">
            <a:off x="1997953" y="4356789"/>
            <a:ext cx="2473569" cy="569324"/>
          </a:xfrm>
          <a:prstGeom prst="bentConnector3">
            <a:avLst>
              <a:gd name="adj1" fmla="val 21861"/>
            </a:avLst>
          </a:prstGeom>
          <a:ln>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5" name="肘形连接符 54"/>
          <p:cNvCxnSpPr/>
          <p:nvPr/>
        </p:nvCxnSpPr>
        <p:spPr>
          <a:xfrm rot="10800000" flipV="1">
            <a:off x="8718442" y="4106769"/>
            <a:ext cx="2424229" cy="640975"/>
          </a:xfrm>
          <a:prstGeom prst="bentConnector3">
            <a:avLst>
              <a:gd name="adj1" fmla="val 66889"/>
            </a:avLst>
          </a:prstGeom>
          <a:ln>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6" name="肘形连接符 55"/>
          <p:cNvCxnSpPr/>
          <p:nvPr/>
        </p:nvCxnSpPr>
        <p:spPr>
          <a:xfrm rot="10800000" flipV="1">
            <a:off x="7496318" y="1878817"/>
            <a:ext cx="2267929" cy="997559"/>
          </a:xfrm>
          <a:prstGeom prst="bentConnector3">
            <a:avLst>
              <a:gd name="adj1" fmla="val 74673"/>
            </a:avLst>
          </a:prstGeom>
          <a:ln>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57"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执行方式</a:t>
            </a:r>
          </a:p>
        </p:txBody>
      </p:sp>
      <p:sp>
        <p:nvSpPr>
          <p:cNvPr id="58" name="六边形 57"/>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9" name="直接连接符 58"/>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矩形 59"/>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1" name="矩形 60"/>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六边形 61"/>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第三章</a:t>
            </a:r>
          </a:p>
        </p:txBody>
      </p:sp>
      <p:sp>
        <p:nvSpPr>
          <p:cNvPr id="64"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产品与运营</a:t>
            </a:r>
          </a:p>
        </p:txBody>
      </p:sp>
      <p:sp>
        <p:nvSpPr>
          <p:cNvPr id="65" name="KSO_Shape"/>
          <p:cNvSpPr/>
          <p:nvPr/>
        </p:nvSpPr>
        <p:spPr bwMode="auto">
          <a:xfrm>
            <a:off x="314939" y="195976"/>
            <a:ext cx="315555" cy="31240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0-#ppt_h/2"/>
                                          </p:val>
                                        </p:tav>
                                        <p:tav tm="100000">
                                          <p:val>
                                            <p:strVal val="#ppt_y"/>
                                          </p:val>
                                        </p:tav>
                                      </p:tavLst>
                                    </p:anim>
                                  </p:childTnLst>
                                </p:cTn>
                              </p:par>
                              <p:par>
                                <p:cTn id="9" presetID="8" presetClass="emph" presetSubtype="0" repeatCount="indefinite" fill="hold" nodeType="withEffect">
                                  <p:stCondLst>
                                    <p:cond delay="0"/>
                                  </p:stCondLst>
                                  <p:childTnLst>
                                    <p:animRot by="-86400000">
                                      <p:cBhvr>
                                        <p:cTn id="10" dur="8000" fill="hold"/>
                                        <p:tgtEl>
                                          <p:spTgt spid="18"/>
                                        </p:tgtEl>
                                        <p:attrNameLst>
                                          <p:attrName>r</p:attrName>
                                        </p:attrNameLst>
                                      </p:cBhvr>
                                    </p:animRot>
                                  </p:childTnLst>
                                </p:cTn>
                              </p:par>
                              <p:par>
                                <p:cTn id="11" presetID="22" presetClass="entr" presetSubtype="2" fill="hold" nodeType="withEffect">
                                  <p:stCondLst>
                                    <p:cond delay="500"/>
                                  </p:stCondLst>
                                  <p:childTnLst>
                                    <p:set>
                                      <p:cBhvr>
                                        <p:cTn id="12" dur="1" fill="hold">
                                          <p:stCondLst>
                                            <p:cond delay="0"/>
                                          </p:stCondLst>
                                        </p:cTn>
                                        <p:tgtEl>
                                          <p:spTgt spid="53"/>
                                        </p:tgtEl>
                                        <p:attrNameLst>
                                          <p:attrName>style.visibility</p:attrName>
                                        </p:attrNameLst>
                                      </p:cBhvr>
                                      <p:to>
                                        <p:strVal val="visible"/>
                                      </p:to>
                                    </p:set>
                                    <p:animEffect transition="in" filter="wipe(right)">
                                      <p:cBhvr>
                                        <p:cTn id="13" dur="500"/>
                                        <p:tgtEl>
                                          <p:spTgt spid="53"/>
                                        </p:tgtEl>
                                      </p:cBhvr>
                                    </p:animEffect>
                                  </p:childTnLst>
                                </p:cTn>
                              </p:par>
                              <p:par>
                                <p:cTn id="14" presetID="53" presetClass="entr" presetSubtype="16" fill="hold" grpId="0" nodeType="withEffect">
                                  <p:stCondLst>
                                    <p:cond delay="50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ppt_w</p:attrName>
                                        </p:attrNameLst>
                                      </p:cBhvr>
                                      <p:tavLst>
                                        <p:tav tm="0">
                                          <p:val>
                                            <p:fltVal val="0"/>
                                          </p:val>
                                        </p:tav>
                                        <p:tav tm="100000">
                                          <p:val>
                                            <p:strVal val="#ppt_w"/>
                                          </p:val>
                                        </p:tav>
                                      </p:tavLst>
                                    </p:anim>
                                    <p:anim calcmode="lin" valueType="num">
                                      <p:cBhvr>
                                        <p:cTn id="17" dur="500" fill="hold"/>
                                        <p:tgtEl>
                                          <p:spTgt spid="38"/>
                                        </p:tgtEl>
                                        <p:attrNameLst>
                                          <p:attrName>ppt_h</p:attrName>
                                        </p:attrNameLst>
                                      </p:cBhvr>
                                      <p:tavLst>
                                        <p:tav tm="0">
                                          <p:val>
                                            <p:fltVal val="0"/>
                                          </p:val>
                                        </p:tav>
                                        <p:tav tm="100000">
                                          <p:val>
                                            <p:strVal val="#ppt_h"/>
                                          </p:val>
                                        </p:tav>
                                      </p:tavLst>
                                    </p:anim>
                                    <p:animEffect transition="in" filter="fade">
                                      <p:cBhvr>
                                        <p:cTn id="18" dur="500"/>
                                        <p:tgtEl>
                                          <p:spTgt spid="38"/>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500"/>
                                        <p:tgtEl>
                                          <p:spTgt spid="41"/>
                                        </p:tgtEl>
                                      </p:cBhvr>
                                    </p:animEffect>
                                  </p:childTnLst>
                                </p:cTn>
                              </p:par>
                              <p:par>
                                <p:cTn id="22" presetID="2" presetClass="entr" presetSubtype="1" decel="100000" fill="hold" nodeType="withEffect">
                                  <p:stCondLst>
                                    <p:cond delay="50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fill="hold"/>
                                        <p:tgtEl>
                                          <p:spTgt spid="21"/>
                                        </p:tgtEl>
                                        <p:attrNameLst>
                                          <p:attrName>ppt_x</p:attrName>
                                        </p:attrNameLst>
                                      </p:cBhvr>
                                      <p:tavLst>
                                        <p:tav tm="0">
                                          <p:val>
                                            <p:strVal val="#ppt_x"/>
                                          </p:val>
                                        </p:tav>
                                        <p:tav tm="100000">
                                          <p:val>
                                            <p:strVal val="#ppt_x"/>
                                          </p:val>
                                        </p:tav>
                                      </p:tavLst>
                                    </p:anim>
                                    <p:anim calcmode="lin" valueType="num">
                                      <p:cBhvr additive="base">
                                        <p:cTn id="25" dur="500" fill="hold"/>
                                        <p:tgtEl>
                                          <p:spTgt spid="21"/>
                                        </p:tgtEl>
                                        <p:attrNameLst>
                                          <p:attrName>ppt_y</p:attrName>
                                        </p:attrNameLst>
                                      </p:cBhvr>
                                      <p:tavLst>
                                        <p:tav tm="0">
                                          <p:val>
                                            <p:strVal val="0-#ppt_h/2"/>
                                          </p:val>
                                        </p:tav>
                                        <p:tav tm="100000">
                                          <p:val>
                                            <p:strVal val="#ppt_y"/>
                                          </p:val>
                                        </p:tav>
                                      </p:tavLst>
                                    </p:anim>
                                  </p:childTnLst>
                                </p:cTn>
                              </p:par>
                              <p:par>
                                <p:cTn id="26" presetID="8" presetClass="emph" presetSubtype="0" repeatCount="indefinite" fill="hold" nodeType="withEffect">
                                  <p:stCondLst>
                                    <p:cond delay="500"/>
                                  </p:stCondLst>
                                  <p:childTnLst>
                                    <p:animRot by="76680000">
                                      <p:cBhvr>
                                        <p:cTn id="27" dur="7500" fill="hold"/>
                                        <p:tgtEl>
                                          <p:spTgt spid="21"/>
                                        </p:tgtEl>
                                        <p:attrNameLst>
                                          <p:attrName>r</p:attrName>
                                        </p:attrNameLst>
                                      </p:cBhvr>
                                    </p:animRot>
                                  </p:childTnLst>
                                </p:cTn>
                              </p:par>
                              <p:par>
                                <p:cTn id="28" presetID="22" presetClass="entr" presetSubtype="2" fill="hold" nodeType="withEffect">
                                  <p:stCondLst>
                                    <p:cond delay="1000"/>
                                  </p:stCondLst>
                                  <p:childTnLst>
                                    <p:set>
                                      <p:cBhvr>
                                        <p:cTn id="29" dur="1" fill="hold">
                                          <p:stCondLst>
                                            <p:cond delay="0"/>
                                          </p:stCondLst>
                                        </p:cTn>
                                        <p:tgtEl>
                                          <p:spTgt spid="54"/>
                                        </p:tgtEl>
                                        <p:attrNameLst>
                                          <p:attrName>style.visibility</p:attrName>
                                        </p:attrNameLst>
                                      </p:cBhvr>
                                      <p:to>
                                        <p:strVal val="visible"/>
                                      </p:to>
                                    </p:set>
                                    <p:animEffect transition="in" filter="wipe(right)">
                                      <p:cBhvr>
                                        <p:cTn id="30" dur="500"/>
                                        <p:tgtEl>
                                          <p:spTgt spid="54"/>
                                        </p:tgtEl>
                                      </p:cBhvr>
                                    </p:animEffect>
                                  </p:childTnLst>
                                </p:cTn>
                              </p:par>
                              <p:par>
                                <p:cTn id="31" presetID="53" presetClass="entr" presetSubtype="16" fill="hold" grpId="0" nodeType="withEffect">
                                  <p:stCondLst>
                                    <p:cond delay="1000"/>
                                  </p:stCondLst>
                                  <p:childTnLst>
                                    <p:set>
                                      <p:cBhvr>
                                        <p:cTn id="32" dur="1" fill="hold">
                                          <p:stCondLst>
                                            <p:cond delay="0"/>
                                          </p:stCondLst>
                                        </p:cTn>
                                        <p:tgtEl>
                                          <p:spTgt spid="46"/>
                                        </p:tgtEl>
                                        <p:attrNameLst>
                                          <p:attrName>style.visibility</p:attrName>
                                        </p:attrNameLst>
                                      </p:cBhvr>
                                      <p:to>
                                        <p:strVal val="visible"/>
                                      </p:to>
                                    </p:set>
                                    <p:anim calcmode="lin" valueType="num">
                                      <p:cBhvr>
                                        <p:cTn id="33" dur="500" fill="hold"/>
                                        <p:tgtEl>
                                          <p:spTgt spid="46"/>
                                        </p:tgtEl>
                                        <p:attrNameLst>
                                          <p:attrName>ppt_w</p:attrName>
                                        </p:attrNameLst>
                                      </p:cBhvr>
                                      <p:tavLst>
                                        <p:tav tm="0">
                                          <p:val>
                                            <p:fltVal val="0"/>
                                          </p:val>
                                        </p:tav>
                                        <p:tav tm="100000">
                                          <p:val>
                                            <p:strVal val="#ppt_w"/>
                                          </p:val>
                                        </p:tav>
                                      </p:tavLst>
                                    </p:anim>
                                    <p:anim calcmode="lin" valueType="num">
                                      <p:cBhvr>
                                        <p:cTn id="34" dur="500" fill="hold"/>
                                        <p:tgtEl>
                                          <p:spTgt spid="46"/>
                                        </p:tgtEl>
                                        <p:attrNameLst>
                                          <p:attrName>ppt_h</p:attrName>
                                        </p:attrNameLst>
                                      </p:cBhvr>
                                      <p:tavLst>
                                        <p:tav tm="0">
                                          <p:val>
                                            <p:fltVal val="0"/>
                                          </p:val>
                                        </p:tav>
                                        <p:tav tm="100000">
                                          <p:val>
                                            <p:strVal val="#ppt_h"/>
                                          </p:val>
                                        </p:tav>
                                      </p:tavLst>
                                    </p:anim>
                                    <p:animEffect transition="in" filter="fade">
                                      <p:cBhvr>
                                        <p:cTn id="35" dur="500"/>
                                        <p:tgtEl>
                                          <p:spTgt spid="46"/>
                                        </p:tgtEl>
                                      </p:cBhvr>
                                    </p:animEffect>
                                  </p:childTnLst>
                                </p:cTn>
                              </p:par>
                              <p:par>
                                <p:cTn id="36" presetID="10" presetClass="entr" presetSubtype="0" fill="hold" grpId="0" nodeType="withEffect">
                                  <p:stCondLst>
                                    <p:cond delay="50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500"/>
                                        <p:tgtEl>
                                          <p:spTgt spid="48"/>
                                        </p:tgtEl>
                                      </p:cBhvr>
                                    </p:animEffect>
                                  </p:childTnLst>
                                </p:cTn>
                              </p:par>
                              <p:par>
                                <p:cTn id="39" presetID="2" presetClass="entr" presetSubtype="1" decel="100000" fill="hold" nodeType="withEffect">
                                  <p:stCondLst>
                                    <p:cond delay="1000"/>
                                  </p:stCondLst>
                                  <p:childTnLst>
                                    <p:set>
                                      <p:cBhvr>
                                        <p:cTn id="40" dur="1" fill="hold">
                                          <p:stCondLst>
                                            <p:cond delay="0"/>
                                          </p:stCondLst>
                                        </p:cTn>
                                        <p:tgtEl>
                                          <p:spTgt spid="24"/>
                                        </p:tgtEl>
                                        <p:attrNameLst>
                                          <p:attrName>style.visibility</p:attrName>
                                        </p:attrNameLst>
                                      </p:cBhvr>
                                      <p:to>
                                        <p:strVal val="visible"/>
                                      </p:to>
                                    </p:set>
                                    <p:anim calcmode="lin" valueType="num">
                                      <p:cBhvr additive="base">
                                        <p:cTn id="41" dur="500" fill="hold"/>
                                        <p:tgtEl>
                                          <p:spTgt spid="24"/>
                                        </p:tgtEl>
                                        <p:attrNameLst>
                                          <p:attrName>ppt_x</p:attrName>
                                        </p:attrNameLst>
                                      </p:cBhvr>
                                      <p:tavLst>
                                        <p:tav tm="0">
                                          <p:val>
                                            <p:strVal val="#ppt_x"/>
                                          </p:val>
                                        </p:tav>
                                        <p:tav tm="100000">
                                          <p:val>
                                            <p:strVal val="#ppt_x"/>
                                          </p:val>
                                        </p:tav>
                                      </p:tavLst>
                                    </p:anim>
                                    <p:anim calcmode="lin" valueType="num">
                                      <p:cBhvr additive="base">
                                        <p:cTn id="42" dur="500" fill="hold"/>
                                        <p:tgtEl>
                                          <p:spTgt spid="24"/>
                                        </p:tgtEl>
                                        <p:attrNameLst>
                                          <p:attrName>ppt_y</p:attrName>
                                        </p:attrNameLst>
                                      </p:cBhvr>
                                      <p:tavLst>
                                        <p:tav tm="0">
                                          <p:val>
                                            <p:strVal val="0-#ppt_h/2"/>
                                          </p:val>
                                        </p:tav>
                                        <p:tav tm="100000">
                                          <p:val>
                                            <p:strVal val="#ppt_y"/>
                                          </p:val>
                                        </p:tav>
                                      </p:tavLst>
                                    </p:anim>
                                  </p:childTnLst>
                                </p:cTn>
                              </p:par>
                              <p:par>
                                <p:cTn id="43" presetID="8" presetClass="emph" presetSubtype="0" repeatCount="indefinite" fill="hold" nodeType="withEffect">
                                  <p:stCondLst>
                                    <p:cond delay="1000"/>
                                  </p:stCondLst>
                                  <p:childTnLst>
                                    <p:animRot by="-108000000">
                                      <p:cBhvr>
                                        <p:cTn id="44" dur="7000" fill="hold"/>
                                        <p:tgtEl>
                                          <p:spTgt spid="24"/>
                                        </p:tgtEl>
                                        <p:attrNameLst>
                                          <p:attrName>r</p:attrName>
                                        </p:attrNameLst>
                                      </p:cBhvr>
                                    </p:animRot>
                                  </p:childTnLst>
                                </p:cTn>
                              </p:par>
                              <p:par>
                                <p:cTn id="45" presetID="22" presetClass="entr" presetSubtype="8" fill="hold" nodeType="withEffect">
                                  <p:stCondLst>
                                    <p:cond delay="1500"/>
                                  </p:stCondLst>
                                  <p:childTnLst>
                                    <p:set>
                                      <p:cBhvr>
                                        <p:cTn id="46" dur="1" fill="hold">
                                          <p:stCondLst>
                                            <p:cond delay="0"/>
                                          </p:stCondLst>
                                        </p:cTn>
                                        <p:tgtEl>
                                          <p:spTgt spid="56"/>
                                        </p:tgtEl>
                                        <p:attrNameLst>
                                          <p:attrName>style.visibility</p:attrName>
                                        </p:attrNameLst>
                                      </p:cBhvr>
                                      <p:to>
                                        <p:strVal val="visible"/>
                                      </p:to>
                                    </p:set>
                                    <p:animEffect transition="in" filter="wipe(left)">
                                      <p:cBhvr>
                                        <p:cTn id="47" dur="500"/>
                                        <p:tgtEl>
                                          <p:spTgt spid="56"/>
                                        </p:tgtEl>
                                      </p:cBhvr>
                                    </p:animEffect>
                                  </p:childTnLst>
                                </p:cTn>
                              </p:par>
                              <p:par>
                                <p:cTn id="48" presetID="53" presetClass="entr" presetSubtype="16" fill="hold" grpId="0" nodeType="withEffect">
                                  <p:stCondLst>
                                    <p:cond delay="1500"/>
                                  </p:stCondLst>
                                  <p:childTnLst>
                                    <p:set>
                                      <p:cBhvr>
                                        <p:cTn id="49" dur="1" fill="hold">
                                          <p:stCondLst>
                                            <p:cond delay="0"/>
                                          </p:stCondLst>
                                        </p:cTn>
                                        <p:tgtEl>
                                          <p:spTgt spid="49"/>
                                        </p:tgtEl>
                                        <p:attrNameLst>
                                          <p:attrName>style.visibility</p:attrName>
                                        </p:attrNameLst>
                                      </p:cBhvr>
                                      <p:to>
                                        <p:strVal val="visible"/>
                                      </p:to>
                                    </p:set>
                                    <p:anim calcmode="lin" valueType="num">
                                      <p:cBhvr>
                                        <p:cTn id="50" dur="500" fill="hold"/>
                                        <p:tgtEl>
                                          <p:spTgt spid="49"/>
                                        </p:tgtEl>
                                        <p:attrNameLst>
                                          <p:attrName>ppt_w</p:attrName>
                                        </p:attrNameLst>
                                      </p:cBhvr>
                                      <p:tavLst>
                                        <p:tav tm="0">
                                          <p:val>
                                            <p:fltVal val="0"/>
                                          </p:val>
                                        </p:tav>
                                        <p:tav tm="100000">
                                          <p:val>
                                            <p:strVal val="#ppt_w"/>
                                          </p:val>
                                        </p:tav>
                                      </p:tavLst>
                                    </p:anim>
                                    <p:anim calcmode="lin" valueType="num">
                                      <p:cBhvr>
                                        <p:cTn id="51" dur="500" fill="hold"/>
                                        <p:tgtEl>
                                          <p:spTgt spid="49"/>
                                        </p:tgtEl>
                                        <p:attrNameLst>
                                          <p:attrName>ppt_h</p:attrName>
                                        </p:attrNameLst>
                                      </p:cBhvr>
                                      <p:tavLst>
                                        <p:tav tm="0">
                                          <p:val>
                                            <p:fltVal val="0"/>
                                          </p:val>
                                        </p:tav>
                                        <p:tav tm="100000">
                                          <p:val>
                                            <p:strVal val="#ppt_h"/>
                                          </p:val>
                                        </p:tav>
                                      </p:tavLst>
                                    </p:anim>
                                    <p:animEffect transition="in" filter="fade">
                                      <p:cBhvr>
                                        <p:cTn id="52" dur="500"/>
                                        <p:tgtEl>
                                          <p:spTgt spid="49"/>
                                        </p:tgtEl>
                                      </p:cBhvr>
                                    </p:animEffect>
                                  </p:childTnLst>
                                </p:cTn>
                              </p:par>
                              <p:par>
                                <p:cTn id="53" presetID="10" presetClass="entr" presetSubtype="0" fill="hold" grpId="0" nodeType="withEffect">
                                  <p:stCondLst>
                                    <p:cond delay="100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500"/>
                                        <p:tgtEl>
                                          <p:spTgt spid="50"/>
                                        </p:tgtEl>
                                      </p:cBhvr>
                                    </p:animEffect>
                                  </p:childTnLst>
                                </p:cTn>
                              </p:par>
                              <p:par>
                                <p:cTn id="56" presetID="2" presetClass="entr" presetSubtype="1" decel="100000" fill="hold" nodeType="withEffect">
                                  <p:stCondLst>
                                    <p:cond delay="1500"/>
                                  </p:stCondLst>
                                  <p:childTnLst>
                                    <p:set>
                                      <p:cBhvr>
                                        <p:cTn id="57" dur="1" fill="hold">
                                          <p:stCondLst>
                                            <p:cond delay="0"/>
                                          </p:stCondLst>
                                        </p:cTn>
                                        <p:tgtEl>
                                          <p:spTgt spid="31"/>
                                        </p:tgtEl>
                                        <p:attrNameLst>
                                          <p:attrName>style.visibility</p:attrName>
                                        </p:attrNameLst>
                                      </p:cBhvr>
                                      <p:to>
                                        <p:strVal val="visible"/>
                                      </p:to>
                                    </p:set>
                                    <p:anim calcmode="lin" valueType="num">
                                      <p:cBhvr additive="base">
                                        <p:cTn id="58" dur="500" fill="hold"/>
                                        <p:tgtEl>
                                          <p:spTgt spid="31"/>
                                        </p:tgtEl>
                                        <p:attrNameLst>
                                          <p:attrName>ppt_x</p:attrName>
                                        </p:attrNameLst>
                                      </p:cBhvr>
                                      <p:tavLst>
                                        <p:tav tm="0">
                                          <p:val>
                                            <p:strVal val="#ppt_x"/>
                                          </p:val>
                                        </p:tav>
                                        <p:tav tm="100000">
                                          <p:val>
                                            <p:strVal val="#ppt_x"/>
                                          </p:val>
                                        </p:tav>
                                      </p:tavLst>
                                    </p:anim>
                                    <p:anim calcmode="lin" valueType="num">
                                      <p:cBhvr additive="base">
                                        <p:cTn id="59" dur="500" fill="hold"/>
                                        <p:tgtEl>
                                          <p:spTgt spid="31"/>
                                        </p:tgtEl>
                                        <p:attrNameLst>
                                          <p:attrName>ppt_y</p:attrName>
                                        </p:attrNameLst>
                                      </p:cBhvr>
                                      <p:tavLst>
                                        <p:tav tm="0">
                                          <p:val>
                                            <p:strVal val="0-#ppt_h/2"/>
                                          </p:val>
                                        </p:tav>
                                        <p:tav tm="100000">
                                          <p:val>
                                            <p:strVal val="#ppt_y"/>
                                          </p:val>
                                        </p:tav>
                                      </p:tavLst>
                                    </p:anim>
                                  </p:childTnLst>
                                </p:cTn>
                              </p:par>
                              <p:par>
                                <p:cTn id="60" presetID="8" presetClass="emph" presetSubtype="0" repeatCount="indefinite" fill="hold" nodeType="withEffect">
                                  <p:stCondLst>
                                    <p:cond delay="1500"/>
                                  </p:stCondLst>
                                  <p:childTnLst>
                                    <p:animRot by="86400000">
                                      <p:cBhvr>
                                        <p:cTn id="61" dur="6500" fill="hold"/>
                                        <p:tgtEl>
                                          <p:spTgt spid="31"/>
                                        </p:tgtEl>
                                        <p:attrNameLst>
                                          <p:attrName>r</p:attrName>
                                        </p:attrNameLst>
                                      </p:cBhvr>
                                    </p:animRot>
                                  </p:childTnLst>
                                </p:cTn>
                              </p:par>
                              <p:par>
                                <p:cTn id="62" presetID="22" presetClass="entr" presetSubtype="8" fill="hold" nodeType="withEffect">
                                  <p:stCondLst>
                                    <p:cond delay="2000"/>
                                  </p:stCondLst>
                                  <p:childTnLst>
                                    <p:set>
                                      <p:cBhvr>
                                        <p:cTn id="63" dur="1" fill="hold">
                                          <p:stCondLst>
                                            <p:cond delay="0"/>
                                          </p:stCondLst>
                                        </p:cTn>
                                        <p:tgtEl>
                                          <p:spTgt spid="55"/>
                                        </p:tgtEl>
                                        <p:attrNameLst>
                                          <p:attrName>style.visibility</p:attrName>
                                        </p:attrNameLst>
                                      </p:cBhvr>
                                      <p:to>
                                        <p:strVal val="visible"/>
                                      </p:to>
                                    </p:set>
                                    <p:animEffect transition="in" filter="wipe(left)">
                                      <p:cBhvr>
                                        <p:cTn id="64" dur="500"/>
                                        <p:tgtEl>
                                          <p:spTgt spid="55"/>
                                        </p:tgtEl>
                                      </p:cBhvr>
                                    </p:animEffect>
                                  </p:childTnLst>
                                </p:cTn>
                              </p:par>
                              <p:par>
                                <p:cTn id="65" presetID="53" presetClass="entr" presetSubtype="16" fill="hold" grpId="0" nodeType="withEffect">
                                  <p:stCondLst>
                                    <p:cond delay="2000"/>
                                  </p:stCondLst>
                                  <p:childTnLst>
                                    <p:set>
                                      <p:cBhvr>
                                        <p:cTn id="66" dur="1" fill="hold">
                                          <p:stCondLst>
                                            <p:cond delay="0"/>
                                          </p:stCondLst>
                                        </p:cTn>
                                        <p:tgtEl>
                                          <p:spTgt spid="51"/>
                                        </p:tgtEl>
                                        <p:attrNameLst>
                                          <p:attrName>style.visibility</p:attrName>
                                        </p:attrNameLst>
                                      </p:cBhvr>
                                      <p:to>
                                        <p:strVal val="visible"/>
                                      </p:to>
                                    </p:set>
                                    <p:anim calcmode="lin" valueType="num">
                                      <p:cBhvr>
                                        <p:cTn id="67" dur="500" fill="hold"/>
                                        <p:tgtEl>
                                          <p:spTgt spid="51"/>
                                        </p:tgtEl>
                                        <p:attrNameLst>
                                          <p:attrName>ppt_w</p:attrName>
                                        </p:attrNameLst>
                                      </p:cBhvr>
                                      <p:tavLst>
                                        <p:tav tm="0">
                                          <p:val>
                                            <p:fltVal val="0"/>
                                          </p:val>
                                        </p:tav>
                                        <p:tav tm="100000">
                                          <p:val>
                                            <p:strVal val="#ppt_w"/>
                                          </p:val>
                                        </p:tav>
                                      </p:tavLst>
                                    </p:anim>
                                    <p:anim calcmode="lin" valueType="num">
                                      <p:cBhvr>
                                        <p:cTn id="68" dur="500" fill="hold"/>
                                        <p:tgtEl>
                                          <p:spTgt spid="51"/>
                                        </p:tgtEl>
                                        <p:attrNameLst>
                                          <p:attrName>ppt_h</p:attrName>
                                        </p:attrNameLst>
                                      </p:cBhvr>
                                      <p:tavLst>
                                        <p:tav tm="0">
                                          <p:val>
                                            <p:fltVal val="0"/>
                                          </p:val>
                                        </p:tav>
                                        <p:tav tm="100000">
                                          <p:val>
                                            <p:strVal val="#ppt_h"/>
                                          </p:val>
                                        </p:tav>
                                      </p:tavLst>
                                    </p:anim>
                                    <p:animEffect transition="in" filter="fade">
                                      <p:cBhvr>
                                        <p:cTn id="69" dur="500"/>
                                        <p:tgtEl>
                                          <p:spTgt spid="51"/>
                                        </p:tgtEl>
                                      </p:cBhvr>
                                    </p:animEffect>
                                  </p:childTnLst>
                                </p:cTn>
                              </p:par>
                              <p:par>
                                <p:cTn id="70" presetID="10" presetClass="entr" presetSubtype="0" fill="hold" grpId="0" nodeType="withEffect">
                                  <p:stCondLst>
                                    <p:cond delay="1500"/>
                                  </p:stCondLst>
                                  <p:childTnLst>
                                    <p:set>
                                      <p:cBhvr>
                                        <p:cTn id="71" dur="1" fill="hold">
                                          <p:stCondLst>
                                            <p:cond delay="0"/>
                                          </p:stCondLst>
                                        </p:cTn>
                                        <p:tgtEl>
                                          <p:spTgt spid="52"/>
                                        </p:tgtEl>
                                        <p:attrNameLst>
                                          <p:attrName>style.visibility</p:attrName>
                                        </p:attrNameLst>
                                      </p:cBhvr>
                                      <p:to>
                                        <p:strVal val="visible"/>
                                      </p:to>
                                    </p:set>
                                    <p:animEffect transition="in" filter="fade">
                                      <p:cBhvr>
                                        <p:cTn id="72"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1" grpId="0"/>
      <p:bldP spid="46" grpId="0"/>
      <p:bldP spid="48" grpId="0"/>
      <p:bldP spid="49" grpId="0"/>
      <p:bldP spid="50" grpId="0"/>
      <p:bldP spid="51" grpId="0"/>
      <p:bldP spid="5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6"/>
          <p:cNvSpPr/>
          <p:nvPr/>
        </p:nvSpPr>
        <p:spPr bwMode="auto">
          <a:xfrm>
            <a:off x="9057330" y="2532034"/>
            <a:ext cx="1011592" cy="1708624"/>
          </a:xfrm>
          <a:custGeom>
            <a:avLst/>
            <a:gdLst>
              <a:gd name="T0" fmla="*/ 283 w 283"/>
              <a:gd name="T1" fmla="*/ 97 h 478"/>
              <a:gd name="T2" fmla="*/ 212 w 283"/>
              <a:gd name="T3" fmla="*/ 50 h 478"/>
              <a:gd name="T4" fmla="*/ 142 w 283"/>
              <a:gd name="T5" fmla="*/ 0 h 478"/>
              <a:gd name="T6" fmla="*/ 71 w 283"/>
              <a:gd name="T7" fmla="*/ 50 h 478"/>
              <a:gd name="T8" fmla="*/ 0 w 283"/>
              <a:gd name="T9" fmla="*/ 97 h 478"/>
              <a:gd name="T10" fmla="*/ 42 w 283"/>
              <a:gd name="T11" fmla="*/ 97 h 478"/>
              <a:gd name="T12" fmla="*/ 42 w 283"/>
              <a:gd name="T13" fmla="*/ 478 h 478"/>
              <a:gd name="T14" fmla="*/ 243 w 283"/>
              <a:gd name="T15" fmla="*/ 478 h 478"/>
              <a:gd name="T16" fmla="*/ 243 w 283"/>
              <a:gd name="T17" fmla="*/ 97 h 478"/>
              <a:gd name="T18" fmla="*/ 283 w 283"/>
              <a:gd name="T19" fmla="*/ 97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478">
                <a:moveTo>
                  <a:pt x="283" y="97"/>
                </a:moveTo>
                <a:lnTo>
                  <a:pt x="212" y="50"/>
                </a:lnTo>
                <a:lnTo>
                  <a:pt x="142" y="0"/>
                </a:lnTo>
                <a:lnTo>
                  <a:pt x="71" y="50"/>
                </a:lnTo>
                <a:lnTo>
                  <a:pt x="0" y="97"/>
                </a:lnTo>
                <a:lnTo>
                  <a:pt x="42" y="97"/>
                </a:lnTo>
                <a:lnTo>
                  <a:pt x="42" y="478"/>
                </a:lnTo>
                <a:lnTo>
                  <a:pt x="243" y="478"/>
                </a:lnTo>
                <a:lnTo>
                  <a:pt x="243" y="97"/>
                </a:lnTo>
                <a:lnTo>
                  <a:pt x="283" y="97"/>
                </a:lnTo>
                <a:close/>
              </a:path>
            </a:pathLst>
          </a:custGeom>
          <a:solidFill>
            <a:srgbClr val="2BA5A2"/>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Freeform 7"/>
          <p:cNvSpPr/>
          <p:nvPr/>
        </p:nvSpPr>
        <p:spPr bwMode="auto">
          <a:xfrm>
            <a:off x="6484567" y="3547199"/>
            <a:ext cx="1015166" cy="693458"/>
          </a:xfrm>
          <a:custGeom>
            <a:avLst/>
            <a:gdLst>
              <a:gd name="T0" fmla="*/ 284 w 284"/>
              <a:gd name="T1" fmla="*/ 97 h 194"/>
              <a:gd name="T2" fmla="*/ 213 w 284"/>
              <a:gd name="T3" fmla="*/ 50 h 194"/>
              <a:gd name="T4" fmla="*/ 142 w 284"/>
              <a:gd name="T5" fmla="*/ 0 h 194"/>
              <a:gd name="T6" fmla="*/ 71 w 284"/>
              <a:gd name="T7" fmla="*/ 50 h 194"/>
              <a:gd name="T8" fmla="*/ 0 w 284"/>
              <a:gd name="T9" fmla="*/ 97 h 194"/>
              <a:gd name="T10" fmla="*/ 40 w 284"/>
              <a:gd name="T11" fmla="*/ 97 h 194"/>
              <a:gd name="T12" fmla="*/ 40 w 284"/>
              <a:gd name="T13" fmla="*/ 194 h 194"/>
              <a:gd name="T14" fmla="*/ 241 w 284"/>
              <a:gd name="T15" fmla="*/ 194 h 194"/>
              <a:gd name="T16" fmla="*/ 241 w 284"/>
              <a:gd name="T17" fmla="*/ 97 h 194"/>
              <a:gd name="T18" fmla="*/ 284 w 284"/>
              <a:gd name="T19" fmla="*/ 9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4" h="194">
                <a:moveTo>
                  <a:pt x="284" y="97"/>
                </a:moveTo>
                <a:lnTo>
                  <a:pt x="213" y="50"/>
                </a:lnTo>
                <a:lnTo>
                  <a:pt x="142" y="0"/>
                </a:lnTo>
                <a:lnTo>
                  <a:pt x="71" y="50"/>
                </a:lnTo>
                <a:lnTo>
                  <a:pt x="0" y="97"/>
                </a:lnTo>
                <a:lnTo>
                  <a:pt x="40" y="97"/>
                </a:lnTo>
                <a:lnTo>
                  <a:pt x="40" y="194"/>
                </a:lnTo>
                <a:lnTo>
                  <a:pt x="241" y="194"/>
                </a:lnTo>
                <a:lnTo>
                  <a:pt x="241" y="97"/>
                </a:lnTo>
                <a:lnTo>
                  <a:pt x="284" y="97"/>
                </a:lnTo>
                <a:close/>
              </a:path>
            </a:pathLst>
          </a:custGeom>
          <a:solidFill>
            <a:srgbClr val="25BFF1"/>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 name="Oval 8"/>
          <p:cNvSpPr>
            <a:spLocks noChangeArrowheads="1"/>
          </p:cNvSpPr>
          <p:nvPr/>
        </p:nvSpPr>
        <p:spPr bwMode="auto">
          <a:xfrm>
            <a:off x="2098047" y="1923926"/>
            <a:ext cx="1840882" cy="1833732"/>
          </a:xfrm>
          <a:prstGeom prst="ellipse">
            <a:avLst/>
          </a:prstGeom>
          <a:solidFill>
            <a:srgbClr val="2BA5A2"/>
          </a:solidFill>
          <a:ln>
            <a:noFill/>
          </a:ln>
        </p:spPr>
        <p:txBody>
          <a:bodyPr vert="horz" wrap="square" lIns="91440" tIns="45720" rIns="91440" bIns="45720" numCol="1" anchor="t" anchorCtr="0" compatLnSpc="1"/>
          <a:lstStyle/>
          <a:p>
            <a:r>
              <a:rPr lang="zh-CN" altLang="en-US"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p>
        </p:txBody>
      </p:sp>
      <p:sp>
        <p:nvSpPr>
          <p:cNvPr id="21" name="Oval 9"/>
          <p:cNvSpPr>
            <a:spLocks noChangeArrowheads="1"/>
          </p:cNvSpPr>
          <p:nvPr/>
        </p:nvSpPr>
        <p:spPr bwMode="auto">
          <a:xfrm>
            <a:off x="3467092" y="1830988"/>
            <a:ext cx="2287698" cy="2280548"/>
          </a:xfrm>
          <a:prstGeom prst="ellipse">
            <a:avLst/>
          </a:prstGeom>
          <a:solidFill>
            <a:srgbClr val="25BFF1"/>
          </a:solidFill>
          <a:ln>
            <a:noFill/>
          </a:ln>
        </p:spPr>
        <p:txBody>
          <a:bodyPr vert="horz" wrap="square" lIns="91440" tIns="45720" rIns="91440" bIns="45720" numCol="1" anchor="t" anchorCtr="0" compatLnSpc="1"/>
          <a:lstStyle/>
          <a:p>
            <a:pPr algn="r"/>
            <a:r>
              <a:rPr lang="zh-CN" altLang="en-US" sz="2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p>
        </p:txBody>
      </p:sp>
      <p:sp>
        <p:nvSpPr>
          <p:cNvPr id="22" name="Freeform 15"/>
          <p:cNvSpPr/>
          <p:nvPr/>
        </p:nvSpPr>
        <p:spPr bwMode="auto">
          <a:xfrm>
            <a:off x="7764666" y="3146574"/>
            <a:ext cx="1015166" cy="1094084"/>
          </a:xfrm>
          <a:custGeom>
            <a:avLst/>
            <a:gdLst>
              <a:gd name="T0" fmla="*/ 283 w 283"/>
              <a:gd name="T1" fmla="*/ 97 h 305"/>
              <a:gd name="T2" fmla="*/ 213 w 283"/>
              <a:gd name="T3" fmla="*/ 49 h 305"/>
              <a:gd name="T4" fmla="*/ 142 w 283"/>
              <a:gd name="T5" fmla="*/ 0 h 305"/>
              <a:gd name="T6" fmla="*/ 71 w 283"/>
              <a:gd name="T7" fmla="*/ 49 h 305"/>
              <a:gd name="T8" fmla="*/ 0 w 283"/>
              <a:gd name="T9" fmla="*/ 97 h 305"/>
              <a:gd name="T10" fmla="*/ 41 w 283"/>
              <a:gd name="T11" fmla="*/ 97 h 305"/>
              <a:gd name="T12" fmla="*/ 41 w 283"/>
              <a:gd name="T13" fmla="*/ 305 h 305"/>
              <a:gd name="T14" fmla="*/ 241 w 283"/>
              <a:gd name="T15" fmla="*/ 305 h 305"/>
              <a:gd name="T16" fmla="*/ 241 w 283"/>
              <a:gd name="T17" fmla="*/ 97 h 305"/>
              <a:gd name="T18" fmla="*/ 283 w 283"/>
              <a:gd name="T19" fmla="*/ 9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305">
                <a:moveTo>
                  <a:pt x="283" y="97"/>
                </a:moveTo>
                <a:lnTo>
                  <a:pt x="213" y="49"/>
                </a:lnTo>
                <a:lnTo>
                  <a:pt x="142" y="0"/>
                </a:lnTo>
                <a:lnTo>
                  <a:pt x="71" y="49"/>
                </a:lnTo>
                <a:lnTo>
                  <a:pt x="0" y="97"/>
                </a:lnTo>
                <a:lnTo>
                  <a:pt x="41" y="97"/>
                </a:lnTo>
                <a:lnTo>
                  <a:pt x="41" y="305"/>
                </a:lnTo>
                <a:lnTo>
                  <a:pt x="241" y="305"/>
                </a:lnTo>
                <a:lnTo>
                  <a:pt x="241" y="97"/>
                </a:lnTo>
                <a:lnTo>
                  <a:pt x="283" y="97"/>
                </a:lnTo>
                <a:close/>
              </a:path>
            </a:pathLst>
          </a:custGeom>
          <a:solidFill>
            <a:srgbClr val="3CCCC7">
              <a:alpha val="85882"/>
            </a:srgbClr>
          </a:solidFill>
          <a:ln>
            <a:noFill/>
          </a:ln>
          <a:effectLst/>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3" name="TextBox 14"/>
          <p:cNvSpPr txBox="1"/>
          <p:nvPr/>
        </p:nvSpPr>
        <p:spPr>
          <a:xfrm>
            <a:off x="6680892" y="3060423"/>
            <a:ext cx="579005" cy="523220"/>
          </a:xfrm>
          <a:prstGeom prst="rect">
            <a:avLst/>
          </a:prstGeom>
          <a:noFill/>
        </p:spPr>
        <p:txBody>
          <a:bodyPr wrap="none" rtlCol="0" anchor="ctr">
            <a:spAutoFit/>
          </a:bodyPr>
          <a:lstStyle/>
          <a:p>
            <a:pPr lvl="0" algn="ctr"/>
            <a:r>
              <a:rPr lang="en-US" altLang="zh-CN" sz="2800"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20</a:t>
            </a:r>
            <a:endParaRPr lang="zh-CN" altLang="en-US"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24" name="TextBox 18"/>
          <p:cNvSpPr txBox="1"/>
          <p:nvPr/>
        </p:nvSpPr>
        <p:spPr>
          <a:xfrm>
            <a:off x="7982746" y="2564755"/>
            <a:ext cx="579005" cy="523220"/>
          </a:xfrm>
          <a:prstGeom prst="rect">
            <a:avLst/>
          </a:prstGeom>
          <a:noFill/>
        </p:spPr>
        <p:txBody>
          <a:bodyPr wrap="none" rtlCol="0" anchor="ctr">
            <a:spAutoFit/>
          </a:bodyPr>
          <a:lstStyle/>
          <a:p>
            <a:pPr lvl="0" algn="ctr"/>
            <a:r>
              <a:rPr lang="en-US" altLang="zh-CN" sz="280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50</a:t>
            </a:r>
            <a:endParaRPr lang="zh-CN" altLang="en-US">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sp>
        <p:nvSpPr>
          <p:cNvPr id="25" name="TextBox 19"/>
          <p:cNvSpPr txBox="1"/>
          <p:nvPr/>
        </p:nvSpPr>
        <p:spPr>
          <a:xfrm>
            <a:off x="9273624" y="1972386"/>
            <a:ext cx="579005" cy="523220"/>
          </a:xfrm>
          <a:prstGeom prst="rect">
            <a:avLst/>
          </a:prstGeom>
          <a:noFill/>
        </p:spPr>
        <p:txBody>
          <a:bodyPr wrap="none" rtlCol="0" anchor="ctr">
            <a:spAutoFit/>
          </a:bodyPr>
          <a:lstStyle/>
          <a:p>
            <a:pPr lvl="0" algn="ctr"/>
            <a:r>
              <a:rPr lang="en-US" altLang="zh-CN" sz="280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80</a:t>
            </a:r>
            <a:endParaRPr lang="zh-CN" altLang="en-US">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cxnSp>
        <p:nvCxnSpPr>
          <p:cNvPr id="30" name="直接连接符 29"/>
          <p:cNvCxnSpPr/>
          <p:nvPr/>
        </p:nvCxnSpPr>
        <p:spPr>
          <a:xfrm>
            <a:off x="4448136" y="3223361"/>
            <a:ext cx="1655835" cy="1017296"/>
          </a:xfrm>
          <a:prstGeom prst="line">
            <a:avLst/>
          </a:prstGeom>
          <a:ln>
            <a:solidFill>
              <a:schemeClr val="bg1">
                <a:lumMod val="50000"/>
              </a:schemeClr>
            </a:solidFill>
            <a:prstDash val="solid"/>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6103971" y="4240657"/>
            <a:ext cx="4252983" cy="0"/>
          </a:xfrm>
          <a:prstGeom prst="line">
            <a:avLst/>
          </a:prstGeom>
          <a:ln>
            <a:solidFill>
              <a:schemeClr val="bg1">
                <a:lumMod val="50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2" name="TextBox 29"/>
          <p:cNvSpPr txBox="1"/>
          <p:nvPr/>
        </p:nvSpPr>
        <p:spPr>
          <a:xfrm flipH="1">
            <a:off x="6103971" y="4627236"/>
            <a:ext cx="2786907" cy="318421"/>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anose="020B0503020204020204" pitchFamily="34" charset="-122"/>
              </a:defRPr>
            </a:lvl1pPr>
          </a:lstStyle>
          <a:p>
            <a:pPr>
              <a:spcBef>
                <a:spcPct val="0"/>
              </a:spcBef>
              <a:buFont typeface="Arial" panose="020B0604020202020204" pitchFamily="34" charset="0"/>
              <a:buNone/>
            </a:pPr>
            <a:r>
              <a:rPr lang="zh-CN" altLang="en-US" sz="1800"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33" name="TextBox 30"/>
          <p:cNvSpPr txBox="1"/>
          <p:nvPr/>
        </p:nvSpPr>
        <p:spPr>
          <a:xfrm>
            <a:off x="6103970" y="4941168"/>
            <a:ext cx="4602129" cy="932563"/>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您的内容打在这里，或者通过复制您的文本后，在此框中选择粘贴，并选择只保留文字。您的内容打在这里，或者通过复制您的文本后。</a:t>
            </a:r>
          </a:p>
        </p:txBody>
      </p:sp>
      <p:sp>
        <p:nvSpPr>
          <p:cNvPr id="38" name="Oval 10"/>
          <p:cNvSpPr>
            <a:spLocks noChangeArrowheads="1"/>
          </p:cNvSpPr>
          <p:nvPr/>
        </p:nvSpPr>
        <p:spPr bwMode="auto">
          <a:xfrm>
            <a:off x="2673546" y="3049902"/>
            <a:ext cx="1915947" cy="1923095"/>
          </a:xfrm>
          <a:prstGeom prst="ellipse">
            <a:avLst/>
          </a:prstGeom>
          <a:solidFill>
            <a:srgbClr val="3CCCC7">
              <a:alpha val="81176"/>
            </a:srgbClr>
          </a:solidFill>
          <a:ln>
            <a:noFill/>
          </a:ln>
        </p:spPr>
        <p:txBody>
          <a:bodyPr vert="horz" wrap="square" lIns="91440" tIns="45720" rIns="91440" bIns="45720" numCol="1" anchor="ctr" anchorCtr="0" compatLnSpc="1"/>
          <a:lstStyle/>
          <a:p>
            <a:pPr algn="ctr"/>
            <a:r>
              <a:rPr lang="zh-CN" altLang="en-US" sz="20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添加标题</a:t>
            </a:r>
          </a:p>
        </p:txBody>
      </p:sp>
      <p:sp>
        <p:nvSpPr>
          <p:cNvPr id="41"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利润分析</a:t>
            </a:r>
          </a:p>
        </p:txBody>
      </p:sp>
      <p:sp>
        <p:nvSpPr>
          <p:cNvPr id="46" name="六边形 45"/>
          <p:cNvSpPr/>
          <p:nvPr/>
        </p:nvSpPr>
        <p:spPr>
          <a:xfrm>
            <a:off x="241896" y="125398"/>
            <a:ext cx="481345" cy="414953"/>
          </a:xfrm>
          <a:prstGeom prst="hexagon">
            <a:avLst/>
          </a:prstGeom>
          <a:gradFill>
            <a:gsLst>
              <a:gs pos="0">
                <a:srgbClr val="92D050"/>
              </a:gs>
              <a:gs pos="52000">
                <a:srgbClr val="3CCCC7"/>
              </a:gs>
              <a:gs pos="100000">
                <a:srgbClr val="25BFF1"/>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48" name="直接连接符 47"/>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49" name="矩形 48"/>
          <p:cNvSpPr/>
          <p:nvPr/>
        </p:nvSpPr>
        <p:spPr>
          <a:xfrm>
            <a:off x="9412843" y="188639"/>
            <a:ext cx="933216" cy="334417"/>
          </a:xfrm>
          <a:prstGeom prst="rect">
            <a:avLst/>
          </a:prstGeom>
          <a:gradFill>
            <a:gsLst>
              <a:gs pos="0">
                <a:srgbClr val="92D050"/>
              </a:gs>
              <a:gs pos="52000">
                <a:srgbClr val="3CCCC7"/>
              </a:gs>
              <a:gs pos="100000">
                <a:srgbClr val="25BFF1"/>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0" name="矩形 49"/>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1" name="六边形 50"/>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第三章</a:t>
            </a:r>
          </a:p>
        </p:txBody>
      </p:sp>
      <p:sp>
        <p:nvSpPr>
          <p:cNvPr id="53"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产品与运营</a:t>
            </a:r>
          </a:p>
        </p:txBody>
      </p:sp>
      <p:sp>
        <p:nvSpPr>
          <p:cNvPr id="54" name="KSO_Shape"/>
          <p:cNvSpPr/>
          <p:nvPr/>
        </p:nvSpPr>
        <p:spPr bwMode="auto">
          <a:xfrm>
            <a:off x="314939" y="195976"/>
            <a:ext cx="315555" cy="31240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TextBox 59"/>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350" fill="hold"/>
                                        <p:tgtEl>
                                          <p:spTgt spid="20"/>
                                        </p:tgtEl>
                                        <p:attrNameLst>
                                          <p:attrName>ppt_x</p:attrName>
                                        </p:attrNameLst>
                                      </p:cBhvr>
                                      <p:tavLst>
                                        <p:tav tm="0">
                                          <p:val>
                                            <p:strVal val="0-#ppt_w/2"/>
                                          </p:val>
                                        </p:tav>
                                        <p:tav tm="100000">
                                          <p:val>
                                            <p:strVal val="#ppt_x"/>
                                          </p:val>
                                        </p:tav>
                                      </p:tavLst>
                                    </p:anim>
                                    <p:anim calcmode="lin" valueType="num">
                                      <p:cBhvr additive="base">
                                        <p:cTn id="8" dur="350" fill="hold"/>
                                        <p:tgtEl>
                                          <p:spTgt spid="20"/>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25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400" fill="hold"/>
                                        <p:tgtEl>
                                          <p:spTgt spid="38"/>
                                        </p:tgtEl>
                                        <p:attrNameLst>
                                          <p:attrName>ppt_x</p:attrName>
                                        </p:attrNameLst>
                                      </p:cBhvr>
                                      <p:tavLst>
                                        <p:tav tm="0">
                                          <p:val>
                                            <p:strVal val="#ppt_x"/>
                                          </p:val>
                                        </p:tav>
                                        <p:tav tm="100000">
                                          <p:val>
                                            <p:strVal val="#ppt_x"/>
                                          </p:val>
                                        </p:tav>
                                      </p:tavLst>
                                    </p:anim>
                                    <p:anim calcmode="lin" valueType="num">
                                      <p:cBhvr additive="base">
                                        <p:cTn id="12" dur="400" fill="hold"/>
                                        <p:tgtEl>
                                          <p:spTgt spid="38"/>
                                        </p:tgtEl>
                                        <p:attrNameLst>
                                          <p:attrName>ppt_y</p:attrName>
                                        </p:attrNameLst>
                                      </p:cBhvr>
                                      <p:tavLst>
                                        <p:tav tm="0">
                                          <p:val>
                                            <p:strVal val="1+#ppt_h/2"/>
                                          </p:val>
                                        </p:tav>
                                        <p:tav tm="100000">
                                          <p:val>
                                            <p:strVal val="#ppt_y"/>
                                          </p:val>
                                        </p:tav>
                                      </p:tavLst>
                                    </p:anim>
                                  </p:childTnLst>
                                </p:cTn>
                              </p:par>
                              <p:par>
                                <p:cTn id="13" presetID="2" presetClass="entr" presetSubtype="3" fill="hold" grpId="0" nodeType="withEffect">
                                  <p:stCondLst>
                                    <p:cond delay="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400" fill="hold"/>
                                        <p:tgtEl>
                                          <p:spTgt spid="21"/>
                                        </p:tgtEl>
                                        <p:attrNameLst>
                                          <p:attrName>ppt_x</p:attrName>
                                        </p:attrNameLst>
                                      </p:cBhvr>
                                      <p:tavLst>
                                        <p:tav tm="0">
                                          <p:val>
                                            <p:strVal val="1+#ppt_w/2"/>
                                          </p:val>
                                        </p:tav>
                                        <p:tav tm="100000">
                                          <p:val>
                                            <p:strVal val="#ppt_x"/>
                                          </p:val>
                                        </p:tav>
                                      </p:tavLst>
                                    </p:anim>
                                    <p:anim calcmode="lin" valueType="num">
                                      <p:cBhvr additive="base">
                                        <p:cTn id="16" dur="400" fill="hold"/>
                                        <p:tgtEl>
                                          <p:spTgt spid="21"/>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left)">
                                      <p:cBhvr>
                                        <p:cTn id="20" dur="400"/>
                                        <p:tgtEl>
                                          <p:spTgt spid="30"/>
                                        </p:tgtEl>
                                      </p:cBhvr>
                                    </p:animEffect>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left)">
                                      <p:cBhvr>
                                        <p:cTn id="24" dur="350"/>
                                        <p:tgtEl>
                                          <p:spTgt spid="31"/>
                                        </p:tgtEl>
                                      </p:cBhvr>
                                    </p:animEffect>
                                  </p:childTnLst>
                                </p:cTn>
                              </p:par>
                            </p:childTnLst>
                          </p:cTn>
                        </p:par>
                        <p:par>
                          <p:cTn id="25" fill="hold">
                            <p:stCondLst>
                              <p:cond delay="1500"/>
                            </p:stCondLst>
                            <p:childTnLst>
                              <p:par>
                                <p:cTn id="26" presetID="2" presetClass="entr" presetSubtype="4" decel="100000" fill="hold" grpId="0" nodeType="afterEffect">
                                  <p:stCondLst>
                                    <p:cond delay="250"/>
                                  </p:stCondLst>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500" fill="hold"/>
                                        <p:tgtEl>
                                          <p:spTgt spid="19"/>
                                        </p:tgtEl>
                                        <p:attrNameLst>
                                          <p:attrName>ppt_x</p:attrName>
                                        </p:attrNameLst>
                                      </p:cBhvr>
                                      <p:tavLst>
                                        <p:tav tm="0">
                                          <p:val>
                                            <p:strVal val="#ppt_x"/>
                                          </p:val>
                                        </p:tav>
                                        <p:tav tm="100000">
                                          <p:val>
                                            <p:strVal val="#ppt_x"/>
                                          </p:val>
                                        </p:tav>
                                      </p:tavLst>
                                    </p:anim>
                                    <p:anim calcmode="lin" valueType="num">
                                      <p:cBhvr additive="base">
                                        <p:cTn id="29" dur="500" fill="hold"/>
                                        <p:tgtEl>
                                          <p:spTgt spid="19"/>
                                        </p:tgtEl>
                                        <p:attrNameLst>
                                          <p:attrName>ppt_y</p:attrName>
                                        </p:attrNameLst>
                                      </p:cBhvr>
                                      <p:tavLst>
                                        <p:tav tm="0">
                                          <p:val>
                                            <p:strVal val="1+#ppt_h/2"/>
                                          </p:val>
                                        </p:tav>
                                        <p:tav tm="100000">
                                          <p:val>
                                            <p:strVal val="#ppt_y"/>
                                          </p:val>
                                        </p:tav>
                                      </p:tavLst>
                                    </p:anim>
                                  </p:childTnLst>
                                </p:cTn>
                              </p:par>
                              <p:par>
                                <p:cTn id="30" presetID="2" presetClass="entr" presetSubtype="4" decel="100000" fill="hold" grpId="0" nodeType="withEffect">
                                  <p:stCondLst>
                                    <p:cond delay="50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500" fill="hold"/>
                                        <p:tgtEl>
                                          <p:spTgt spid="22"/>
                                        </p:tgtEl>
                                        <p:attrNameLst>
                                          <p:attrName>ppt_x</p:attrName>
                                        </p:attrNameLst>
                                      </p:cBhvr>
                                      <p:tavLst>
                                        <p:tav tm="0">
                                          <p:val>
                                            <p:strVal val="#ppt_x"/>
                                          </p:val>
                                        </p:tav>
                                        <p:tav tm="100000">
                                          <p:val>
                                            <p:strVal val="#ppt_x"/>
                                          </p:val>
                                        </p:tav>
                                      </p:tavLst>
                                    </p:anim>
                                    <p:anim calcmode="lin" valueType="num">
                                      <p:cBhvr additive="base">
                                        <p:cTn id="33" dur="500" fill="hold"/>
                                        <p:tgtEl>
                                          <p:spTgt spid="22"/>
                                        </p:tgtEl>
                                        <p:attrNameLst>
                                          <p:attrName>ppt_y</p:attrName>
                                        </p:attrNameLst>
                                      </p:cBhvr>
                                      <p:tavLst>
                                        <p:tav tm="0">
                                          <p:val>
                                            <p:strVal val="1+#ppt_h/2"/>
                                          </p:val>
                                        </p:tav>
                                        <p:tav tm="100000">
                                          <p:val>
                                            <p:strVal val="#ppt_y"/>
                                          </p:val>
                                        </p:tav>
                                      </p:tavLst>
                                    </p:anim>
                                  </p:childTnLst>
                                </p:cTn>
                              </p:par>
                              <p:par>
                                <p:cTn id="34" presetID="2" presetClass="entr" presetSubtype="4" decel="100000" fill="hold" grpId="0" nodeType="withEffect">
                                  <p:stCondLst>
                                    <p:cond delay="750"/>
                                  </p:stCondLst>
                                  <p:childTnLst>
                                    <p:set>
                                      <p:cBhvr>
                                        <p:cTn id="35" dur="1" fill="hold">
                                          <p:stCondLst>
                                            <p:cond delay="0"/>
                                          </p:stCondLst>
                                        </p:cTn>
                                        <p:tgtEl>
                                          <p:spTgt spid="18"/>
                                        </p:tgtEl>
                                        <p:attrNameLst>
                                          <p:attrName>style.visibility</p:attrName>
                                        </p:attrNameLst>
                                      </p:cBhvr>
                                      <p:to>
                                        <p:strVal val="visible"/>
                                      </p:to>
                                    </p:set>
                                    <p:anim calcmode="lin" valueType="num">
                                      <p:cBhvr additive="base">
                                        <p:cTn id="36" dur="500" fill="hold"/>
                                        <p:tgtEl>
                                          <p:spTgt spid="18"/>
                                        </p:tgtEl>
                                        <p:attrNameLst>
                                          <p:attrName>ppt_x</p:attrName>
                                        </p:attrNameLst>
                                      </p:cBhvr>
                                      <p:tavLst>
                                        <p:tav tm="0">
                                          <p:val>
                                            <p:strVal val="#ppt_x"/>
                                          </p:val>
                                        </p:tav>
                                        <p:tav tm="100000">
                                          <p:val>
                                            <p:strVal val="#ppt_x"/>
                                          </p:val>
                                        </p:tav>
                                      </p:tavLst>
                                    </p:anim>
                                    <p:anim calcmode="lin" valueType="num">
                                      <p:cBhvr additive="base">
                                        <p:cTn id="37" dur="500" fill="hold"/>
                                        <p:tgtEl>
                                          <p:spTgt spid="18"/>
                                        </p:tgtEl>
                                        <p:attrNameLst>
                                          <p:attrName>ppt_y</p:attrName>
                                        </p:attrNameLst>
                                      </p:cBhvr>
                                      <p:tavLst>
                                        <p:tav tm="0">
                                          <p:val>
                                            <p:strVal val="1+#ppt_h/2"/>
                                          </p:val>
                                        </p:tav>
                                        <p:tav tm="100000">
                                          <p:val>
                                            <p:strVal val="#ppt_y"/>
                                          </p:val>
                                        </p:tav>
                                      </p:tavLst>
                                    </p:anim>
                                  </p:childTnLst>
                                </p:cTn>
                              </p:par>
                            </p:childTnLst>
                          </p:cTn>
                        </p:par>
                        <p:par>
                          <p:cTn id="38" fill="hold">
                            <p:stCondLst>
                              <p:cond delay="2250"/>
                            </p:stCondLst>
                            <p:childTnLst>
                              <p:par>
                                <p:cTn id="39" presetID="10" presetClass="entr" presetSubtype="0" fill="hold" grpId="0" nodeType="after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fade">
                                      <p:cBhvr>
                                        <p:cTn id="41" dur="500"/>
                                        <p:tgtEl>
                                          <p:spTgt spid="23"/>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childTnLst>
                          </p:cTn>
                        </p:par>
                        <p:par>
                          <p:cTn id="48" fill="hold">
                            <p:stCondLst>
                              <p:cond delay="2750"/>
                            </p:stCondLst>
                            <p:childTnLst>
                              <p:par>
                                <p:cTn id="49" presetID="10" presetClass="entr" presetSubtype="0" fill="hold" grpId="0" nodeType="afterEffect">
                                  <p:stCondLst>
                                    <p:cond delay="0"/>
                                  </p:stCondLst>
                                  <p:iterate type="lt">
                                    <p:tmPct val="10000"/>
                                  </p:iterate>
                                  <p:childTnLst>
                                    <p:set>
                                      <p:cBhvr>
                                        <p:cTn id="50" dur="1" fill="hold">
                                          <p:stCondLst>
                                            <p:cond delay="0"/>
                                          </p:stCondLst>
                                        </p:cTn>
                                        <p:tgtEl>
                                          <p:spTgt spid="32"/>
                                        </p:tgtEl>
                                        <p:attrNameLst>
                                          <p:attrName>style.visibility</p:attrName>
                                        </p:attrNameLst>
                                      </p:cBhvr>
                                      <p:to>
                                        <p:strVal val="visible"/>
                                      </p:to>
                                    </p:set>
                                    <p:animEffect transition="in" filter="fade">
                                      <p:cBhvr>
                                        <p:cTn id="51" dur="100"/>
                                        <p:tgtEl>
                                          <p:spTgt spid="32"/>
                                        </p:tgtEl>
                                      </p:cBhvr>
                                    </p:animEffect>
                                  </p:childTnLst>
                                </p:cTn>
                              </p:par>
                              <p:par>
                                <p:cTn id="52" presetID="10" presetClass="entr" presetSubtype="0" fill="hold" grpId="0" nodeType="withEffect">
                                  <p:stCondLst>
                                    <p:cond delay="0"/>
                                  </p:stCondLst>
                                  <p:iterate type="lt">
                                    <p:tmPct val="10000"/>
                                  </p:iterate>
                                  <p:childTnLst>
                                    <p:set>
                                      <p:cBhvr>
                                        <p:cTn id="53" dur="1" fill="hold">
                                          <p:stCondLst>
                                            <p:cond delay="0"/>
                                          </p:stCondLst>
                                        </p:cTn>
                                        <p:tgtEl>
                                          <p:spTgt spid="33"/>
                                        </p:tgtEl>
                                        <p:attrNameLst>
                                          <p:attrName>style.visibility</p:attrName>
                                        </p:attrNameLst>
                                      </p:cBhvr>
                                      <p:to>
                                        <p:strVal val="visible"/>
                                      </p:to>
                                    </p:set>
                                    <p:animEffect transition="in" filter="fade">
                                      <p:cBhvr>
                                        <p:cTn id="54" dur="100"/>
                                        <p:tgtEl>
                                          <p:spTgt spid="33"/>
                                        </p:tgtEl>
                                      </p:cBhvr>
                                    </p:animEffect>
                                  </p:childTnLst>
                                </p:cTn>
                              </p:par>
                            </p:childTnLst>
                          </p:cTn>
                        </p:par>
                        <p:par>
                          <p:cTn id="55" fill="hold">
                            <p:stCondLst>
                              <p:cond delay="4090"/>
                            </p:stCondLst>
                            <p:childTnLst>
                              <p:par>
                                <p:cTn id="56" presetID="10" presetClass="entr" presetSubtype="0" fill="hold" grpId="0" nodeType="after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fade">
                                      <p:cBhvr>
                                        <p:cTn id="58" dur="125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p:bldP spid="24" grpId="0"/>
      <p:bldP spid="25" grpId="0"/>
      <p:bldP spid="32" grpId="0"/>
      <p:bldP spid="33" grpId="0"/>
      <p:bldP spid="38" grpId="0" animBg="1"/>
      <p:bldP spid="6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椭圆 17"/>
          <p:cNvSpPr/>
          <p:nvPr/>
        </p:nvSpPr>
        <p:spPr>
          <a:xfrm>
            <a:off x="2305048" y="1643853"/>
            <a:ext cx="1368152" cy="1368152"/>
          </a:xfrm>
          <a:prstGeom prst="ellipse">
            <a:avLst/>
          </a:prstGeom>
          <a:noFill/>
          <a:ln w="190500">
            <a:solidFill>
              <a:schemeClr val="bg1">
                <a:lumMod val="75000"/>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弧形 18"/>
          <p:cNvSpPr/>
          <p:nvPr/>
        </p:nvSpPr>
        <p:spPr>
          <a:xfrm>
            <a:off x="2305048" y="1643853"/>
            <a:ext cx="1368152" cy="1368152"/>
          </a:xfrm>
          <a:prstGeom prst="arc">
            <a:avLst>
              <a:gd name="adj1" fmla="val 12287900"/>
              <a:gd name="adj2" fmla="val 1569112"/>
            </a:avLst>
          </a:prstGeom>
          <a:ln w="190500">
            <a:solidFill>
              <a:srgbClr val="3CCCC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 name="文本框 9"/>
          <p:cNvSpPr txBox="1"/>
          <p:nvPr/>
        </p:nvSpPr>
        <p:spPr>
          <a:xfrm>
            <a:off x="2497187" y="2219917"/>
            <a:ext cx="1008112" cy="377026"/>
          </a:xfrm>
          <a:prstGeom prst="rect">
            <a:avLst/>
          </a:prstGeom>
          <a:noFill/>
        </p:spPr>
        <p:txBody>
          <a:bodyPr wrap="square" lIns="68580" tIns="34290" rIns="68580" bIns="34290" rtlCol="0">
            <a:spAutoFit/>
          </a:bodyPr>
          <a:lstStyle/>
          <a:p>
            <a:pPr marL="0" lvl="1" algn="ctr"/>
            <a:r>
              <a:rPr lang="en-US" altLang="zh-CN"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50%</a:t>
            </a:r>
            <a:endParaRPr lang="zh-CN" altLang="en-US"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椭圆 20"/>
          <p:cNvSpPr/>
          <p:nvPr/>
        </p:nvSpPr>
        <p:spPr>
          <a:xfrm>
            <a:off x="2137147" y="3012005"/>
            <a:ext cx="167901" cy="167901"/>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 name="椭圆 21"/>
          <p:cNvSpPr/>
          <p:nvPr/>
        </p:nvSpPr>
        <p:spPr>
          <a:xfrm>
            <a:off x="1777107" y="2723974"/>
            <a:ext cx="288032" cy="28803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23" name="组合 22"/>
          <p:cNvGrpSpPr/>
          <p:nvPr/>
        </p:nvGrpSpPr>
        <p:grpSpPr>
          <a:xfrm>
            <a:off x="3865339" y="1484784"/>
            <a:ext cx="663125" cy="663125"/>
            <a:chOff x="8125599" y="1434035"/>
            <a:chExt cx="2036802" cy="2036802"/>
          </a:xfrm>
        </p:grpSpPr>
        <p:sp>
          <p:nvSpPr>
            <p:cNvPr id="24" name="椭圆 23"/>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Freeform 261"/>
            <p:cNvSpPr/>
            <p:nvPr/>
          </p:nvSpPr>
          <p:spPr bwMode="auto">
            <a:xfrm>
              <a:off x="8628544" y="1966960"/>
              <a:ext cx="1000932" cy="100093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30" name="矩形 29"/>
          <p:cNvSpPr/>
          <p:nvPr/>
        </p:nvSpPr>
        <p:spPr>
          <a:xfrm>
            <a:off x="3793331" y="2233308"/>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31" name="矩形 47"/>
          <p:cNvSpPr>
            <a:spLocks noChangeArrowheads="1"/>
          </p:cNvSpPr>
          <p:nvPr/>
        </p:nvSpPr>
        <p:spPr bwMode="auto">
          <a:xfrm>
            <a:off x="3793331" y="2583506"/>
            <a:ext cx="2160240" cy="932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sp>
        <p:nvSpPr>
          <p:cNvPr id="32" name="椭圆 31"/>
          <p:cNvSpPr/>
          <p:nvPr/>
        </p:nvSpPr>
        <p:spPr>
          <a:xfrm>
            <a:off x="6985568" y="1658906"/>
            <a:ext cx="1368152" cy="1368152"/>
          </a:xfrm>
          <a:prstGeom prst="ellipse">
            <a:avLst/>
          </a:prstGeom>
          <a:noFill/>
          <a:ln w="190500">
            <a:solidFill>
              <a:schemeClr val="bg1">
                <a:lumMod val="75000"/>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弧形 32"/>
          <p:cNvSpPr/>
          <p:nvPr/>
        </p:nvSpPr>
        <p:spPr>
          <a:xfrm>
            <a:off x="6985568" y="1658906"/>
            <a:ext cx="1368152" cy="1368152"/>
          </a:xfrm>
          <a:prstGeom prst="arc">
            <a:avLst>
              <a:gd name="adj1" fmla="val 14818203"/>
              <a:gd name="adj2" fmla="val 1569112"/>
            </a:avLst>
          </a:prstGeom>
          <a:ln w="190500">
            <a:solidFill>
              <a:srgbClr val="3CCCC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文本框 9"/>
          <p:cNvSpPr txBox="1"/>
          <p:nvPr/>
        </p:nvSpPr>
        <p:spPr>
          <a:xfrm>
            <a:off x="7177707" y="2234970"/>
            <a:ext cx="1008112" cy="377026"/>
          </a:xfrm>
          <a:prstGeom prst="rect">
            <a:avLst/>
          </a:prstGeom>
          <a:noFill/>
        </p:spPr>
        <p:txBody>
          <a:bodyPr wrap="square" lIns="68580" tIns="34290" rIns="68580" bIns="34290" rtlCol="0">
            <a:spAutoFit/>
          </a:bodyPr>
          <a:lstStyle/>
          <a:p>
            <a:pPr marL="0" lvl="1" algn="ctr"/>
            <a:r>
              <a:rPr lang="en-US" altLang="zh-CN"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40%</a:t>
            </a:r>
            <a:endParaRPr lang="zh-CN" altLang="en-US"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1" name="椭圆 40"/>
          <p:cNvSpPr/>
          <p:nvPr/>
        </p:nvSpPr>
        <p:spPr>
          <a:xfrm>
            <a:off x="6817667" y="3027058"/>
            <a:ext cx="167901" cy="167901"/>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椭圆 45"/>
          <p:cNvSpPr/>
          <p:nvPr/>
        </p:nvSpPr>
        <p:spPr>
          <a:xfrm>
            <a:off x="6457627" y="2739027"/>
            <a:ext cx="288032" cy="28803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8" name="Freeform 261"/>
          <p:cNvSpPr/>
          <p:nvPr/>
        </p:nvSpPr>
        <p:spPr bwMode="auto">
          <a:xfrm>
            <a:off x="8709603" y="1673342"/>
            <a:ext cx="325875" cy="325875"/>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9" name="矩形 48"/>
          <p:cNvSpPr/>
          <p:nvPr/>
        </p:nvSpPr>
        <p:spPr>
          <a:xfrm>
            <a:off x="8473851" y="2248361"/>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50" name="矩形 47"/>
          <p:cNvSpPr>
            <a:spLocks noChangeArrowheads="1"/>
          </p:cNvSpPr>
          <p:nvPr/>
        </p:nvSpPr>
        <p:spPr bwMode="auto">
          <a:xfrm>
            <a:off x="8473851" y="2598559"/>
            <a:ext cx="2160240" cy="932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sp>
        <p:nvSpPr>
          <p:cNvPr id="51" name="椭圆 50"/>
          <p:cNvSpPr/>
          <p:nvPr/>
        </p:nvSpPr>
        <p:spPr>
          <a:xfrm>
            <a:off x="2305048" y="3861048"/>
            <a:ext cx="1368152" cy="1368152"/>
          </a:xfrm>
          <a:prstGeom prst="ellipse">
            <a:avLst/>
          </a:prstGeom>
          <a:noFill/>
          <a:ln w="190500">
            <a:solidFill>
              <a:schemeClr val="bg1">
                <a:lumMod val="75000"/>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弧形 51"/>
          <p:cNvSpPr/>
          <p:nvPr/>
        </p:nvSpPr>
        <p:spPr>
          <a:xfrm>
            <a:off x="2305048" y="3861048"/>
            <a:ext cx="1368152" cy="1368152"/>
          </a:xfrm>
          <a:prstGeom prst="arc">
            <a:avLst>
              <a:gd name="adj1" fmla="val 9611967"/>
              <a:gd name="adj2" fmla="val 1569112"/>
            </a:avLst>
          </a:prstGeom>
          <a:ln w="190500">
            <a:solidFill>
              <a:srgbClr val="3CCCC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3" name="文本框 9"/>
          <p:cNvSpPr txBox="1"/>
          <p:nvPr/>
        </p:nvSpPr>
        <p:spPr>
          <a:xfrm>
            <a:off x="2497187" y="4437112"/>
            <a:ext cx="1008112" cy="377026"/>
          </a:xfrm>
          <a:prstGeom prst="rect">
            <a:avLst/>
          </a:prstGeom>
          <a:noFill/>
        </p:spPr>
        <p:txBody>
          <a:bodyPr wrap="square" lIns="68580" tIns="34290" rIns="68580" bIns="34290" rtlCol="0">
            <a:spAutoFit/>
          </a:bodyPr>
          <a:lstStyle/>
          <a:p>
            <a:pPr marL="0" lvl="1" algn="ctr"/>
            <a:r>
              <a:rPr lang="en-US" altLang="zh-CN"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60%</a:t>
            </a:r>
            <a:endParaRPr lang="zh-CN" altLang="en-US"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4" name="椭圆 53"/>
          <p:cNvSpPr/>
          <p:nvPr/>
        </p:nvSpPr>
        <p:spPr>
          <a:xfrm>
            <a:off x="2137147" y="5229200"/>
            <a:ext cx="167901" cy="167901"/>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5" name="椭圆 54"/>
          <p:cNvSpPr/>
          <p:nvPr/>
        </p:nvSpPr>
        <p:spPr>
          <a:xfrm>
            <a:off x="1777107" y="4941169"/>
            <a:ext cx="288032" cy="28803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矩形 55"/>
          <p:cNvSpPr/>
          <p:nvPr/>
        </p:nvSpPr>
        <p:spPr>
          <a:xfrm>
            <a:off x="3793331" y="4450503"/>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57" name="矩形 47"/>
          <p:cNvSpPr>
            <a:spLocks noChangeArrowheads="1"/>
          </p:cNvSpPr>
          <p:nvPr/>
        </p:nvSpPr>
        <p:spPr bwMode="auto">
          <a:xfrm>
            <a:off x="3793331" y="4800701"/>
            <a:ext cx="2160240" cy="932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sp>
        <p:nvSpPr>
          <p:cNvPr id="58" name="椭圆 57"/>
          <p:cNvSpPr/>
          <p:nvPr/>
        </p:nvSpPr>
        <p:spPr>
          <a:xfrm>
            <a:off x="6985568" y="3876101"/>
            <a:ext cx="1368152" cy="1368152"/>
          </a:xfrm>
          <a:prstGeom prst="ellipse">
            <a:avLst/>
          </a:prstGeom>
          <a:noFill/>
          <a:ln w="190500">
            <a:solidFill>
              <a:schemeClr val="bg1">
                <a:lumMod val="75000"/>
                <a:alpha val="50196"/>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9" name="弧形 58"/>
          <p:cNvSpPr/>
          <p:nvPr/>
        </p:nvSpPr>
        <p:spPr>
          <a:xfrm>
            <a:off x="6985568" y="3876101"/>
            <a:ext cx="1368152" cy="1368152"/>
          </a:xfrm>
          <a:prstGeom prst="arc">
            <a:avLst>
              <a:gd name="adj1" fmla="val 4966099"/>
              <a:gd name="adj2" fmla="val 1569112"/>
            </a:avLst>
          </a:prstGeom>
          <a:ln w="190500">
            <a:solidFill>
              <a:srgbClr val="3CCCC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文本框 9"/>
          <p:cNvSpPr txBox="1"/>
          <p:nvPr/>
        </p:nvSpPr>
        <p:spPr>
          <a:xfrm>
            <a:off x="7177707" y="4452165"/>
            <a:ext cx="1008112" cy="377026"/>
          </a:xfrm>
          <a:prstGeom prst="rect">
            <a:avLst/>
          </a:prstGeom>
          <a:noFill/>
        </p:spPr>
        <p:txBody>
          <a:bodyPr wrap="square" lIns="68580" tIns="34290" rIns="68580" bIns="34290" rtlCol="0">
            <a:spAutoFit/>
          </a:bodyPr>
          <a:lstStyle/>
          <a:p>
            <a:pPr marL="0" lvl="1" algn="ctr"/>
            <a:r>
              <a:rPr lang="en-US" altLang="zh-CN"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90%</a:t>
            </a:r>
            <a:endParaRPr lang="zh-CN" altLang="en-US"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1" name="椭圆 60"/>
          <p:cNvSpPr/>
          <p:nvPr/>
        </p:nvSpPr>
        <p:spPr>
          <a:xfrm>
            <a:off x="6817667" y="5244253"/>
            <a:ext cx="167901" cy="167901"/>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椭圆 61"/>
          <p:cNvSpPr/>
          <p:nvPr/>
        </p:nvSpPr>
        <p:spPr>
          <a:xfrm>
            <a:off x="6457627" y="4956222"/>
            <a:ext cx="288032" cy="28803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矩形 62"/>
          <p:cNvSpPr/>
          <p:nvPr/>
        </p:nvSpPr>
        <p:spPr>
          <a:xfrm>
            <a:off x="8473851" y="4465556"/>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64" name="矩形 47"/>
          <p:cNvSpPr>
            <a:spLocks noChangeArrowheads="1"/>
          </p:cNvSpPr>
          <p:nvPr/>
        </p:nvSpPr>
        <p:spPr bwMode="auto">
          <a:xfrm>
            <a:off x="8473851" y="4815754"/>
            <a:ext cx="2160240" cy="932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在此录入上述图表的描述说明，在此录入上述图表的描述说明。</a:t>
            </a:r>
          </a:p>
        </p:txBody>
      </p:sp>
      <p:grpSp>
        <p:nvGrpSpPr>
          <p:cNvPr id="65" name="组合 64"/>
          <p:cNvGrpSpPr/>
          <p:nvPr/>
        </p:nvGrpSpPr>
        <p:grpSpPr>
          <a:xfrm>
            <a:off x="8545859" y="1504716"/>
            <a:ext cx="663125" cy="663125"/>
            <a:chOff x="8125599" y="1434035"/>
            <a:chExt cx="2036802" cy="2036802"/>
          </a:xfrm>
        </p:grpSpPr>
        <p:sp>
          <p:nvSpPr>
            <p:cNvPr id="66" name="椭圆 65"/>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7" name="Freeform 206"/>
            <p:cNvSpPr>
              <a:spLocks noChangeAspect="1" noEditPoints="1"/>
            </p:cNvSpPr>
            <p:nvPr/>
          </p:nvSpPr>
          <p:spPr bwMode="auto">
            <a:xfrm>
              <a:off x="8691164" y="1871942"/>
              <a:ext cx="935653" cy="113100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68" name="组合 67"/>
          <p:cNvGrpSpPr/>
          <p:nvPr/>
        </p:nvGrpSpPr>
        <p:grpSpPr>
          <a:xfrm>
            <a:off x="3865339" y="3717032"/>
            <a:ext cx="663125" cy="663125"/>
            <a:chOff x="8125599" y="1434035"/>
            <a:chExt cx="2036802" cy="2036802"/>
          </a:xfrm>
        </p:grpSpPr>
        <p:sp>
          <p:nvSpPr>
            <p:cNvPr id="69" name="椭圆 68"/>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0" name="Freeform 9"/>
            <p:cNvSpPr>
              <a:spLocks noEditPoints="1"/>
            </p:cNvSpPr>
            <p:nvPr/>
          </p:nvSpPr>
          <p:spPr bwMode="auto">
            <a:xfrm rot="19469485">
              <a:off x="8577909" y="1818269"/>
              <a:ext cx="1162163" cy="123835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71" name="组合 70"/>
          <p:cNvGrpSpPr/>
          <p:nvPr/>
        </p:nvGrpSpPr>
        <p:grpSpPr>
          <a:xfrm>
            <a:off x="8550739" y="3701979"/>
            <a:ext cx="663125" cy="663125"/>
            <a:chOff x="8125599" y="1434035"/>
            <a:chExt cx="2036802" cy="2036802"/>
          </a:xfrm>
        </p:grpSpPr>
        <p:sp>
          <p:nvSpPr>
            <p:cNvPr id="72" name="椭圆 71"/>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73" name="组合 72"/>
            <p:cNvGrpSpPr>
              <a:grpSpLocks noChangeAspect="1"/>
            </p:cNvGrpSpPr>
            <p:nvPr/>
          </p:nvGrpSpPr>
          <p:grpSpPr>
            <a:xfrm>
              <a:off x="8518659" y="1890295"/>
              <a:ext cx="1310642" cy="1124283"/>
              <a:chOff x="5084763" y="971548"/>
              <a:chExt cx="323865" cy="277813"/>
            </a:xfrm>
            <a:solidFill>
              <a:schemeClr val="bg1">
                <a:lumMod val="95000"/>
              </a:schemeClr>
            </a:solidFill>
          </p:grpSpPr>
          <p:sp>
            <p:nvSpPr>
              <p:cNvPr id="74"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5"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6"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77"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风险评估</a:t>
            </a:r>
          </a:p>
        </p:txBody>
      </p:sp>
      <p:sp>
        <p:nvSpPr>
          <p:cNvPr id="78" name="六边形 77"/>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79" name="直接连接符 78"/>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80" name="矩形 79"/>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1" name="矩形 80"/>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2" name="六边形 81"/>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3"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第三章</a:t>
            </a:r>
          </a:p>
        </p:txBody>
      </p:sp>
      <p:sp>
        <p:nvSpPr>
          <p:cNvPr id="84"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产品与运营</a:t>
            </a:r>
          </a:p>
        </p:txBody>
      </p:sp>
      <p:sp>
        <p:nvSpPr>
          <p:cNvPr id="85" name="KSO_Shape"/>
          <p:cNvSpPr/>
          <p:nvPr/>
        </p:nvSpPr>
        <p:spPr bwMode="auto">
          <a:xfrm>
            <a:off x="314939" y="195976"/>
            <a:ext cx="315555" cy="31240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1" name="TextBox 90"/>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heel(1)">
                                          <p:cBhvr>
                                            <p:cTn id="7" dur="1000"/>
                                            <p:tgtEl>
                                              <p:spTgt spid="18"/>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heel(1)">
                                          <p:cBhvr>
                                            <p:cTn id="11" dur="1000"/>
                                            <p:tgtEl>
                                              <p:spTgt spid="19"/>
                                            </p:tgtEl>
                                          </p:cBhvr>
                                        </p:animEffect>
                                      </p:childTnLst>
                                    </p:cTn>
                                  </p:par>
                                  <p:par>
                                    <p:cTn id="12" presetID="2" presetClass="entr" presetSubtype="8" fill="hold" grpId="0" nodeType="withEffect">
                                      <p:stCondLst>
                                        <p:cond delay="0"/>
                                      </p:stCondLst>
                                      <p:childTnLst>
                                        <p:set>
                                          <p:cBhvr>
                                            <p:cTn id="13" dur="1" fill="hold">
                                              <p:stCondLst>
                                                <p:cond delay="0"/>
                                              </p:stCondLst>
                                            </p:cTn>
                                            <p:tgtEl>
                                              <p:spTgt spid="20"/>
                                            </p:tgtEl>
                                            <p:attrNameLst>
                                              <p:attrName>style.visibility</p:attrName>
                                            </p:attrNameLst>
                                          </p:cBhvr>
                                          <p:to>
                                            <p:strVal val="visible"/>
                                          </p:to>
                                        </p:set>
                                        <p:anim calcmode="lin" valueType="num">
                                          <p:cBhvr additive="base">
                                            <p:cTn id="14" dur="500" fill="hold"/>
                                            <p:tgtEl>
                                              <p:spTgt spid="20"/>
                                            </p:tgtEl>
                                            <p:attrNameLst>
                                              <p:attrName>ppt_x</p:attrName>
                                            </p:attrNameLst>
                                          </p:cBhvr>
                                          <p:tavLst>
                                            <p:tav tm="0">
                                              <p:val>
                                                <p:strVal val="0-#ppt_w/2"/>
                                              </p:val>
                                            </p:tav>
                                            <p:tav tm="100000">
                                              <p:val>
                                                <p:strVal val="#ppt_x"/>
                                              </p:val>
                                            </p:tav>
                                          </p:tavLst>
                                        </p:anim>
                                        <p:anim calcmode="lin" valueType="num">
                                          <p:cBhvr additive="base">
                                            <p:cTn id="15" dur="500" fill="hold"/>
                                            <p:tgtEl>
                                              <p:spTgt spid="20"/>
                                            </p:tgtEl>
                                            <p:attrNameLst>
                                              <p:attrName>ppt_y</p:attrName>
                                            </p:attrNameLst>
                                          </p:cBhvr>
                                          <p:tavLst>
                                            <p:tav tm="0">
                                              <p:val>
                                                <p:strVal val="#ppt_y"/>
                                              </p:val>
                                            </p:tav>
                                            <p:tav tm="100000">
                                              <p:val>
                                                <p:strVal val="#ppt_y"/>
                                              </p:val>
                                            </p:tav>
                                          </p:tavLst>
                                        </p:anim>
                                      </p:childTnLst>
                                    </p:cTn>
                                  </p:par>
                                  <p:par>
                                    <p:cTn id="16" presetID="42" presetClass="entr" presetSubtype="0" fill="hold" grpId="0" nodeType="withEffect">
                                      <p:stCondLst>
                                        <p:cond delay="50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1000"/>
                                            <p:tgtEl>
                                              <p:spTgt spid="21"/>
                                            </p:tgtEl>
                                          </p:cBhvr>
                                        </p:animEffect>
                                        <p:anim calcmode="lin" valueType="num">
                                          <p:cBhvr>
                                            <p:cTn id="19" dur="1000" fill="hold"/>
                                            <p:tgtEl>
                                              <p:spTgt spid="21"/>
                                            </p:tgtEl>
                                            <p:attrNameLst>
                                              <p:attrName>ppt_x</p:attrName>
                                            </p:attrNameLst>
                                          </p:cBhvr>
                                          <p:tavLst>
                                            <p:tav tm="0">
                                              <p:val>
                                                <p:strVal val="#ppt_x"/>
                                              </p:val>
                                            </p:tav>
                                            <p:tav tm="100000">
                                              <p:val>
                                                <p:strVal val="#ppt_x"/>
                                              </p:val>
                                            </p:tav>
                                          </p:tavLst>
                                        </p:anim>
                                        <p:anim calcmode="lin" valueType="num">
                                          <p:cBhvr>
                                            <p:cTn id="20" dur="1000" fill="hold"/>
                                            <p:tgtEl>
                                              <p:spTgt spid="21"/>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1000"/>
                                            <p:tgtEl>
                                              <p:spTgt spid="22"/>
                                            </p:tgtEl>
                                          </p:cBhvr>
                                        </p:animEffect>
                                        <p:anim calcmode="lin" valueType="num">
                                          <p:cBhvr>
                                            <p:cTn id="24" dur="1000" fill="hold"/>
                                            <p:tgtEl>
                                              <p:spTgt spid="22"/>
                                            </p:tgtEl>
                                            <p:attrNameLst>
                                              <p:attrName>ppt_x</p:attrName>
                                            </p:attrNameLst>
                                          </p:cBhvr>
                                          <p:tavLst>
                                            <p:tav tm="0">
                                              <p:val>
                                                <p:strVal val="#ppt_x"/>
                                              </p:val>
                                            </p:tav>
                                            <p:tav tm="100000">
                                              <p:val>
                                                <p:strVal val="#ppt_x"/>
                                              </p:val>
                                            </p:tav>
                                          </p:tavLst>
                                        </p:anim>
                                        <p:anim calcmode="lin" valueType="num">
                                          <p:cBhvr>
                                            <p:cTn id="25" dur="1000" fill="hold"/>
                                            <p:tgtEl>
                                              <p:spTgt spid="22"/>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2" presetClass="entr" presetSubtype="1" fill="hold" nodeType="afterEffect" p14:presetBounceEnd="53000">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14:bounceEnd="53000">
                                          <p:cBhvr additive="base">
                                            <p:cTn id="29" dur="750" fill="hold"/>
                                            <p:tgtEl>
                                              <p:spTgt spid="23"/>
                                            </p:tgtEl>
                                            <p:attrNameLst>
                                              <p:attrName>ppt_x</p:attrName>
                                            </p:attrNameLst>
                                          </p:cBhvr>
                                          <p:tavLst>
                                            <p:tav tm="0">
                                              <p:val>
                                                <p:strVal val="#ppt_x"/>
                                              </p:val>
                                            </p:tav>
                                            <p:tav tm="100000">
                                              <p:val>
                                                <p:strVal val="#ppt_x"/>
                                              </p:val>
                                            </p:tav>
                                          </p:tavLst>
                                        </p:anim>
                                        <p:anim calcmode="lin" valueType="num" p14:bounceEnd="53000">
                                          <p:cBhvr additive="base">
                                            <p:cTn id="30" dur="750" fill="hold"/>
                                            <p:tgtEl>
                                              <p:spTgt spid="23"/>
                                            </p:tgtEl>
                                            <p:attrNameLst>
                                              <p:attrName>ppt_y</p:attrName>
                                            </p:attrNameLst>
                                          </p:cBhvr>
                                          <p:tavLst>
                                            <p:tav tm="0">
                                              <p:val>
                                                <p:strVal val="0-#ppt_h/2"/>
                                              </p:val>
                                            </p:tav>
                                            <p:tav tm="100000">
                                              <p:val>
                                                <p:strVal val="#ppt_y"/>
                                              </p:val>
                                            </p:tav>
                                          </p:tavLst>
                                        </p:anim>
                                      </p:childTnLst>
                                    </p:cTn>
                                  </p:par>
                                </p:childTnLst>
                              </p:cTn>
                            </p:par>
                            <p:par>
                              <p:cTn id="31" fill="hold">
                                <p:stCondLst>
                                  <p:cond delay="3000"/>
                                </p:stCondLst>
                                <p:childTnLst>
                                  <p:par>
                                    <p:cTn id="32" presetID="22" presetClass="entr" presetSubtype="8" fill="hold" grpId="0" nodeType="after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wipe(left)">
                                          <p:cBhvr>
                                            <p:cTn id="34" dur="500"/>
                                            <p:tgtEl>
                                              <p:spTgt spid="30"/>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wipe(left)">
                                          <p:cBhvr>
                                            <p:cTn id="37" dur="500"/>
                                            <p:tgtEl>
                                              <p:spTgt spid="31"/>
                                            </p:tgtEl>
                                          </p:cBhvr>
                                        </p:animEffect>
                                      </p:childTnLst>
                                    </p:cTn>
                                  </p:par>
                                </p:childTnLst>
                              </p:cTn>
                            </p:par>
                            <p:par>
                              <p:cTn id="38" fill="hold">
                                <p:stCondLst>
                                  <p:cond delay="3500"/>
                                </p:stCondLst>
                                <p:childTnLst>
                                  <p:par>
                                    <p:cTn id="39" presetID="21" presetClass="entr" presetSubtype="1"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wheel(1)">
                                          <p:cBhvr>
                                            <p:cTn id="41" dur="1000"/>
                                            <p:tgtEl>
                                              <p:spTgt spid="32"/>
                                            </p:tgtEl>
                                          </p:cBhvr>
                                        </p:animEffect>
                                      </p:childTnLst>
                                    </p:cTn>
                                  </p:par>
                                </p:childTnLst>
                              </p:cTn>
                            </p:par>
                            <p:par>
                              <p:cTn id="42" fill="hold">
                                <p:stCondLst>
                                  <p:cond delay="4500"/>
                                </p:stCondLst>
                                <p:childTnLst>
                                  <p:par>
                                    <p:cTn id="43" presetID="21" presetClass="entr" presetSubtype="1" fill="hold" grpId="0" nodeType="afterEffect">
                                      <p:stCondLst>
                                        <p:cond delay="0"/>
                                      </p:stCondLst>
                                      <p:childTnLst>
                                        <p:set>
                                          <p:cBhvr>
                                            <p:cTn id="44" dur="1" fill="hold">
                                              <p:stCondLst>
                                                <p:cond delay="0"/>
                                              </p:stCondLst>
                                            </p:cTn>
                                            <p:tgtEl>
                                              <p:spTgt spid="33"/>
                                            </p:tgtEl>
                                            <p:attrNameLst>
                                              <p:attrName>style.visibility</p:attrName>
                                            </p:attrNameLst>
                                          </p:cBhvr>
                                          <p:to>
                                            <p:strVal val="visible"/>
                                          </p:to>
                                        </p:set>
                                        <p:animEffect transition="in" filter="wheel(1)">
                                          <p:cBhvr>
                                            <p:cTn id="45" dur="1000"/>
                                            <p:tgtEl>
                                              <p:spTgt spid="33"/>
                                            </p:tgtEl>
                                          </p:cBhvr>
                                        </p:animEffect>
                                      </p:childTnLst>
                                    </p:cTn>
                                  </p:par>
                                  <p:par>
                                    <p:cTn id="46" presetID="2" presetClass="entr" presetSubtype="8" fill="hold" grpId="0" nodeType="withEffect">
                                      <p:stCondLst>
                                        <p:cond delay="0"/>
                                      </p:stCondLst>
                                      <p:childTnLst>
                                        <p:set>
                                          <p:cBhvr>
                                            <p:cTn id="47" dur="1" fill="hold">
                                              <p:stCondLst>
                                                <p:cond delay="0"/>
                                              </p:stCondLst>
                                            </p:cTn>
                                            <p:tgtEl>
                                              <p:spTgt spid="38"/>
                                            </p:tgtEl>
                                            <p:attrNameLst>
                                              <p:attrName>style.visibility</p:attrName>
                                            </p:attrNameLst>
                                          </p:cBhvr>
                                          <p:to>
                                            <p:strVal val="visible"/>
                                          </p:to>
                                        </p:set>
                                        <p:anim calcmode="lin" valueType="num">
                                          <p:cBhvr additive="base">
                                            <p:cTn id="48" dur="500" fill="hold"/>
                                            <p:tgtEl>
                                              <p:spTgt spid="38"/>
                                            </p:tgtEl>
                                            <p:attrNameLst>
                                              <p:attrName>ppt_x</p:attrName>
                                            </p:attrNameLst>
                                          </p:cBhvr>
                                          <p:tavLst>
                                            <p:tav tm="0">
                                              <p:val>
                                                <p:strVal val="0-#ppt_w/2"/>
                                              </p:val>
                                            </p:tav>
                                            <p:tav tm="100000">
                                              <p:val>
                                                <p:strVal val="#ppt_x"/>
                                              </p:val>
                                            </p:tav>
                                          </p:tavLst>
                                        </p:anim>
                                        <p:anim calcmode="lin" valueType="num">
                                          <p:cBhvr additive="base">
                                            <p:cTn id="49" dur="500" fill="hold"/>
                                            <p:tgtEl>
                                              <p:spTgt spid="38"/>
                                            </p:tgtEl>
                                            <p:attrNameLst>
                                              <p:attrName>ppt_y</p:attrName>
                                            </p:attrNameLst>
                                          </p:cBhvr>
                                          <p:tavLst>
                                            <p:tav tm="0">
                                              <p:val>
                                                <p:strVal val="#ppt_y"/>
                                              </p:val>
                                            </p:tav>
                                            <p:tav tm="100000">
                                              <p:val>
                                                <p:strVal val="#ppt_y"/>
                                              </p:val>
                                            </p:tav>
                                          </p:tavLst>
                                        </p:anim>
                                      </p:childTnLst>
                                    </p:cTn>
                                  </p:par>
                                  <p:par>
                                    <p:cTn id="50" presetID="42" presetClass="entr" presetSubtype="0" fill="hold" grpId="0" nodeType="withEffect">
                                      <p:stCondLst>
                                        <p:cond delay="500"/>
                                      </p:stCondLst>
                                      <p:childTnLst>
                                        <p:set>
                                          <p:cBhvr>
                                            <p:cTn id="51" dur="1" fill="hold">
                                              <p:stCondLst>
                                                <p:cond delay="0"/>
                                              </p:stCondLst>
                                            </p:cTn>
                                            <p:tgtEl>
                                              <p:spTgt spid="41"/>
                                            </p:tgtEl>
                                            <p:attrNameLst>
                                              <p:attrName>style.visibility</p:attrName>
                                            </p:attrNameLst>
                                          </p:cBhvr>
                                          <p:to>
                                            <p:strVal val="visible"/>
                                          </p:to>
                                        </p:set>
                                        <p:animEffect transition="in" filter="fade">
                                          <p:cBhvr>
                                            <p:cTn id="52" dur="1000"/>
                                            <p:tgtEl>
                                              <p:spTgt spid="41"/>
                                            </p:tgtEl>
                                          </p:cBhvr>
                                        </p:animEffect>
                                        <p:anim calcmode="lin" valueType="num">
                                          <p:cBhvr>
                                            <p:cTn id="53" dur="1000" fill="hold"/>
                                            <p:tgtEl>
                                              <p:spTgt spid="41"/>
                                            </p:tgtEl>
                                            <p:attrNameLst>
                                              <p:attrName>ppt_x</p:attrName>
                                            </p:attrNameLst>
                                          </p:cBhvr>
                                          <p:tavLst>
                                            <p:tav tm="0">
                                              <p:val>
                                                <p:strVal val="#ppt_x"/>
                                              </p:val>
                                            </p:tav>
                                            <p:tav tm="100000">
                                              <p:val>
                                                <p:strVal val="#ppt_x"/>
                                              </p:val>
                                            </p:tav>
                                          </p:tavLst>
                                        </p:anim>
                                        <p:anim calcmode="lin" valueType="num">
                                          <p:cBhvr>
                                            <p:cTn id="54" dur="1000" fill="hold"/>
                                            <p:tgtEl>
                                              <p:spTgt spid="41"/>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500"/>
                                      </p:stCondLst>
                                      <p:childTnLst>
                                        <p:set>
                                          <p:cBhvr>
                                            <p:cTn id="56" dur="1" fill="hold">
                                              <p:stCondLst>
                                                <p:cond delay="0"/>
                                              </p:stCondLst>
                                            </p:cTn>
                                            <p:tgtEl>
                                              <p:spTgt spid="46"/>
                                            </p:tgtEl>
                                            <p:attrNameLst>
                                              <p:attrName>style.visibility</p:attrName>
                                            </p:attrNameLst>
                                          </p:cBhvr>
                                          <p:to>
                                            <p:strVal val="visible"/>
                                          </p:to>
                                        </p:set>
                                        <p:animEffect transition="in" filter="fade">
                                          <p:cBhvr>
                                            <p:cTn id="57" dur="1000"/>
                                            <p:tgtEl>
                                              <p:spTgt spid="46"/>
                                            </p:tgtEl>
                                          </p:cBhvr>
                                        </p:animEffect>
                                        <p:anim calcmode="lin" valueType="num">
                                          <p:cBhvr>
                                            <p:cTn id="58" dur="1000" fill="hold"/>
                                            <p:tgtEl>
                                              <p:spTgt spid="46"/>
                                            </p:tgtEl>
                                            <p:attrNameLst>
                                              <p:attrName>ppt_x</p:attrName>
                                            </p:attrNameLst>
                                          </p:cBhvr>
                                          <p:tavLst>
                                            <p:tav tm="0">
                                              <p:val>
                                                <p:strVal val="#ppt_x"/>
                                              </p:val>
                                            </p:tav>
                                            <p:tav tm="100000">
                                              <p:val>
                                                <p:strVal val="#ppt_x"/>
                                              </p:val>
                                            </p:tav>
                                          </p:tavLst>
                                        </p:anim>
                                        <p:anim calcmode="lin" valueType="num">
                                          <p:cBhvr>
                                            <p:cTn id="59" dur="1000" fill="hold"/>
                                            <p:tgtEl>
                                              <p:spTgt spid="46"/>
                                            </p:tgtEl>
                                            <p:attrNameLst>
                                              <p:attrName>ppt_y</p:attrName>
                                            </p:attrNameLst>
                                          </p:cBhvr>
                                          <p:tavLst>
                                            <p:tav tm="0">
                                              <p:val>
                                                <p:strVal val="#ppt_y+.1"/>
                                              </p:val>
                                            </p:tav>
                                            <p:tav tm="100000">
                                              <p:val>
                                                <p:strVal val="#ppt_y"/>
                                              </p:val>
                                            </p:tav>
                                          </p:tavLst>
                                        </p:anim>
                                      </p:childTnLst>
                                    </p:cTn>
                                  </p:par>
                                </p:childTnLst>
                              </p:cTn>
                            </p:par>
                            <p:par>
                              <p:cTn id="60" fill="hold">
                                <p:stCondLst>
                                  <p:cond delay="5500"/>
                                </p:stCondLst>
                                <p:childTnLst>
                                  <p:par>
                                    <p:cTn id="61" presetID="22" presetClass="entr" presetSubtype="8" fill="hold" grpId="0" nodeType="afterEffect">
                                      <p:stCondLst>
                                        <p:cond delay="0"/>
                                      </p:stCondLst>
                                      <p:childTnLst>
                                        <p:set>
                                          <p:cBhvr>
                                            <p:cTn id="62" dur="1" fill="hold">
                                              <p:stCondLst>
                                                <p:cond delay="0"/>
                                              </p:stCondLst>
                                            </p:cTn>
                                            <p:tgtEl>
                                              <p:spTgt spid="49"/>
                                            </p:tgtEl>
                                            <p:attrNameLst>
                                              <p:attrName>style.visibility</p:attrName>
                                            </p:attrNameLst>
                                          </p:cBhvr>
                                          <p:to>
                                            <p:strVal val="visible"/>
                                          </p:to>
                                        </p:set>
                                        <p:animEffect transition="in" filter="wipe(left)">
                                          <p:cBhvr>
                                            <p:cTn id="63" dur="500"/>
                                            <p:tgtEl>
                                              <p:spTgt spid="49"/>
                                            </p:tgtEl>
                                          </p:cBhvr>
                                        </p:animEffect>
                                      </p:childTnLst>
                                    </p:cTn>
                                  </p:par>
                                </p:childTnLst>
                              </p:cTn>
                            </p:par>
                            <p:par>
                              <p:cTn id="64" fill="hold">
                                <p:stCondLst>
                                  <p:cond delay="6000"/>
                                </p:stCondLst>
                                <p:childTnLst>
                                  <p:par>
                                    <p:cTn id="65" presetID="2" presetClass="entr" presetSubtype="1" fill="hold" nodeType="afterEffect" p14:presetBounceEnd="53000">
                                      <p:stCondLst>
                                        <p:cond delay="0"/>
                                      </p:stCondLst>
                                      <p:childTnLst>
                                        <p:set>
                                          <p:cBhvr>
                                            <p:cTn id="66" dur="1" fill="hold">
                                              <p:stCondLst>
                                                <p:cond delay="0"/>
                                              </p:stCondLst>
                                            </p:cTn>
                                            <p:tgtEl>
                                              <p:spTgt spid="65"/>
                                            </p:tgtEl>
                                            <p:attrNameLst>
                                              <p:attrName>style.visibility</p:attrName>
                                            </p:attrNameLst>
                                          </p:cBhvr>
                                          <p:to>
                                            <p:strVal val="visible"/>
                                          </p:to>
                                        </p:set>
                                        <p:anim calcmode="lin" valueType="num" p14:bounceEnd="53000">
                                          <p:cBhvr additive="base">
                                            <p:cTn id="67" dur="750" fill="hold"/>
                                            <p:tgtEl>
                                              <p:spTgt spid="65"/>
                                            </p:tgtEl>
                                            <p:attrNameLst>
                                              <p:attrName>ppt_x</p:attrName>
                                            </p:attrNameLst>
                                          </p:cBhvr>
                                          <p:tavLst>
                                            <p:tav tm="0">
                                              <p:val>
                                                <p:strVal val="#ppt_x"/>
                                              </p:val>
                                            </p:tav>
                                            <p:tav tm="100000">
                                              <p:val>
                                                <p:strVal val="#ppt_x"/>
                                              </p:val>
                                            </p:tav>
                                          </p:tavLst>
                                        </p:anim>
                                        <p:anim calcmode="lin" valueType="num" p14:bounceEnd="53000">
                                          <p:cBhvr additive="base">
                                            <p:cTn id="68" dur="750" fill="hold"/>
                                            <p:tgtEl>
                                              <p:spTgt spid="65"/>
                                            </p:tgtEl>
                                            <p:attrNameLst>
                                              <p:attrName>ppt_y</p:attrName>
                                            </p:attrNameLst>
                                          </p:cBhvr>
                                          <p:tavLst>
                                            <p:tav tm="0">
                                              <p:val>
                                                <p:strVal val="0-#ppt_h/2"/>
                                              </p:val>
                                            </p:tav>
                                            <p:tav tm="100000">
                                              <p:val>
                                                <p:strVal val="#ppt_y"/>
                                              </p:val>
                                            </p:tav>
                                          </p:tavLst>
                                        </p:anim>
                                      </p:childTnLst>
                                    </p:cTn>
                                  </p:par>
                                  <p:par>
                                    <p:cTn id="69" presetID="22" presetClass="entr" presetSubtype="8" fill="hold" grpId="0" nodeType="withEffect">
                                      <p:stCondLst>
                                        <p:cond delay="0"/>
                                      </p:stCondLst>
                                      <p:childTnLst>
                                        <p:set>
                                          <p:cBhvr>
                                            <p:cTn id="70" dur="1" fill="hold">
                                              <p:stCondLst>
                                                <p:cond delay="0"/>
                                              </p:stCondLst>
                                            </p:cTn>
                                            <p:tgtEl>
                                              <p:spTgt spid="50"/>
                                            </p:tgtEl>
                                            <p:attrNameLst>
                                              <p:attrName>style.visibility</p:attrName>
                                            </p:attrNameLst>
                                          </p:cBhvr>
                                          <p:to>
                                            <p:strVal val="visible"/>
                                          </p:to>
                                        </p:set>
                                        <p:animEffect transition="in" filter="wipe(left)">
                                          <p:cBhvr>
                                            <p:cTn id="71" dur="500"/>
                                            <p:tgtEl>
                                              <p:spTgt spid="50"/>
                                            </p:tgtEl>
                                          </p:cBhvr>
                                        </p:animEffect>
                                      </p:childTnLst>
                                    </p:cTn>
                                  </p:par>
                                </p:childTnLst>
                              </p:cTn>
                            </p:par>
                            <p:par>
                              <p:cTn id="72" fill="hold">
                                <p:stCondLst>
                                  <p:cond delay="7000"/>
                                </p:stCondLst>
                                <p:childTnLst>
                                  <p:par>
                                    <p:cTn id="73" presetID="21" presetClass="entr" presetSubtype="1" fill="hold" grpId="0" nodeType="afterEffect">
                                      <p:stCondLst>
                                        <p:cond delay="0"/>
                                      </p:stCondLst>
                                      <p:childTnLst>
                                        <p:set>
                                          <p:cBhvr>
                                            <p:cTn id="74" dur="1" fill="hold">
                                              <p:stCondLst>
                                                <p:cond delay="0"/>
                                              </p:stCondLst>
                                            </p:cTn>
                                            <p:tgtEl>
                                              <p:spTgt spid="51"/>
                                            </p:tgtEl>
                                            <p:attrNameLst>
                                              <p:attrName>style.visibility</p:attrName>
                                            </p:attrNameLst>
                                          </p:cBhvr>
                                          <p:to>
                                            <p:strVal val="visible"/>
                                          </p:to>
                                        </p:set>
                                        <p:animEffect transition="in" filter="wheel(1)">
                                          <p:cBhvr>
                                            <p:cTn id="75" dur="2000"/>
                                            <p:tgtEl>
                                              <p:spTgt spid="51"/>
                                            </p:tgtEl>
                                          </p:cBhvr>
                                        </p:animEffect>
                                      </p:childTnLst>
                                    </p:cTn>
                                  </p:par>
                                </p:childTnLst>
                              </p:cTn>
                            </p:par>
                            <p:par>
                              <p:cTn id="76" fill="hold">
                                <p:stCondLst>
                                  <p:cond delay="9000"/>
                                </p:stCondLst>
                                <p:childTnLst>
                                  <p:par>
                                    <p:cTn id="77" presetID="21" presetClass="entr" presetSubtype="1" fill="hold" grpId="0" nodeType="afterEffect">
                                      <p:stCondLst>
                                        <p:cond delay="0"/>
                                      </p:stCondLst>
                                      <p:childTnLst>
                                        <p:set>
                                          <p:cBhvr>
                                            <p:cTn id="78" dur="1" fill="hold">
                                              <p:stCondLst>
                                                <p:cond delay="0"/>
                                              </p:stCondLst>
                                            </p:cTn>
                                            <p:tgtEl>
                                              <p:spTgt spid="52"/>
                                            </p:tgtEl>
                                            <p:attrNameLst>
                                              <p:attrName>style.visibility</p:attrName>
                                            </p:attrNameLst>
                                          </p:cBhvr>
                                          <p:to>
                                            <p:strVal val="visible"/>
                                          </p:to>
                                        </p:set>
                                        <p:animEffect transition="in" filter="wheel(1)">
                                          <p:cBhvr>
                                            <p:cTn id="79" dur="1000"/>
                                            <p:tgtEl>
                                              <p:spTgt spid="52"/>
                                            </p:tgtEl>
                                          </p:cBhvr>
                                        </p:animEffect>
                                      </p:childTnLst>
                                    </p:cTn>
                                  </p:par>
                                  <p:par>
                                    <p:cTn id="80" presetID="2" presetClass="entr" presetSubtype="8" fill="hold" grpId="0" nodeType="withEffect">
                                      <p:stCondLst>
                                        <p:cond delay="0"/>
                                      </p:stCondLst>
                                      <p:childTnLst>
                                        <p:set>
                                          <p:cBhvr>
                                            <p:cTn id="81" dur="1" fill="hold">
                                              <p:stCondLst>
                                                <p:cond delay="0"/>
                                              </p:stCondLst>
                                            </p:cTn>
                                            <p:tgtEl>
                                              <p:spTgt spid="53"/>
                                            </p:tgtEl>
                                            <p:attrNameLst>
                                              <p:attrName>style.visibility</p:attrName>
                                            </p:attrNameLst>
                                          </p:cBhvr>
                                          <p:to>
                                            <p:strVal val="visible"/>
                                          </p:to>
                                        </p:set>
                                        <p:anim calcmode="lin" valueType="num">
                                          <p:cBhvr additive="base">
                                            <p:cTn id="82" dur="500" fill="hold"/>
                                            <p:tgtEl>
                                              <p:spTgt spid="53"/>
                                            </p:tgtEl>
                                            <p:attrNameLst>
                                              <p:attrName>ppt_x</p:attrName>
                                            </p:attrNameLst>
                                          </p:cBhvr>
                                          <p:tavLst>
                                            <p:tav tm="0">
                                              <p:val>
                                                <p:strVal val="0-#ppt_w/2"/>
                                              </p:val>
                                            </p:tav>
                                            <p:tav tm="100000">
                                              <p:val>
                                                <p:strVal val="#ppt_x"/>
                                              </p:val>
                                            </p:tav>
                                          </p:tavLst>
                                        </p:anim>
                                        <p:anim calcmode="lin" valueType="num">
                                          <p:cBhvr additive="base">
                                            <p:cTn id="83" dur="500" fill="hold"/>
                                            <p:tgtEl>
                                              <p:spTgt spid="53"/>
                                            </p:tgtEl>
                                            <p:attrNameLst>
                                              <p:attrName>ppt_y</p:attrName>
                                            </p:attrNameLst>
                                          </p:cBhvr>
                                          <p:tavLst>
                                            <p:tav tm="0">
                                              <p:val>
                                                <p:strVal val="#ppt_y"/>
                                              </p:val>
                                            </p:tav>
                                            <p:tav tm="100000">
                                              <p:val>
                                                <p:strVal val="#ppt_y"/>
                                              </p:val>
                                            </p:tav>
                                          </p:tavLst>
                                        </p:anim>
                                      </p:childTnLst>
                                    </p:cTn>
                                  </p:par>
                                  <p:par>
                                    <p:cTn id="84" presetID="42" presetClass="entr" presetSubtype="0" fill="hold" grpId="0" nodeType="withEffect">
                                      <p:stCondLst>
                                        <p:cond delay="500"/>
                                      </p:stCondLst>
                                      <p:childTnLst>
                                        <p:set>
                                          <p:cBhvr>
                                            <p:cTn id="85" dur="1" fill="hold">
                                              <p:stCondLst>
                                                <p:cond delay="0"/>
                                              </p:stCondLst>
                                            </p:cTn>
                                            <p:tgtEl>
                                              <p:spTgt spid="54"/>
                                            </p:tgtEl>
                                            <p:attrNameLst>
                                              <p:attrName>style.visibility</p:attrName>
                                            </p:attrNameLst>
                                          </p:cBhvr>
                                          <p:to>
                                            <p:strVal val="visible"/>
                                          </p:to>
                                        </p:set>
                                        <p:animEffect transition="in" filter="fade">
                                          <p:cBhvr>
                                            <p:cTn id="86" dur="1000"/>
                                            <p:tgtEl>
                                              <p:spTgt spid="54"/>
                                            </p:tgtEl>
                                          </p:cBhvr>
                                        </p:animEffect>
                                        <p:anim calcmode="lin" valueType="num">
                                          <p:cBhvr>
                                            <p:cTn id="87" dur="1000" fill="hold"/>
                                            <p:tgtEl>
                                              <p:spTgt spid="54"/>
                                            </p:tgtEl>
                                            <p:attrNameLst>
                                              <p:attrName>ppt_x</p:attrName>
                                            </p:attrNameLst>
                                          </p:cBhvr>
                                          <p:tavLst>
                                            <p:tav tm="0">
                                              <p:val>
                                                <p:strVal val="#ppt_x"/>
                                              </p:val>
                                            </p:tav>
                                            <p:tav tm="100000">
                                              <p:val>
                                                <p:strVal val="#ppt_x"/>
                                              </p:val>
                                            </p:tav>
                                          </p:tavLst>
                                        </p:anim>
                                        <p:anim calcmode="lin" valueType="num">
                                          <p:cBhvr>
                                            <p:cTn id="88" dur="1000" fill="hold"/>
                                            <p:tgtEl>
                                              <p:spTgt spid="54"/>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500"/>
                                      </p:stCondLst>
                                      <p:childTnLst>
                                        <p:set>
                                          <p:cBhvr>
                                            <p:cTn id="90" dur="1" fill="hold">
                                              <p:stCondLst>
                                                <p:cond delay="0"/>
                                              </p:stCondLst>
                                            </p:cTn>
                                            <p:tgtEl>
                                              <p:spTgt spid="55"/>
                                            </p:tgtEl>
                                            <p:attrNameLst>
                                              <p:attrName>style.visibility</p:attrName>
                                            </p:attrNameLst>
                                          </p:cBhvr>
                                          <p:to>
                                            <p:strVal val="visible"/>
                                          </p:to>
                                        </p:set>
                                        <p:animEffect transition="in" filter="fade">
                                          <p:cBhvr>
                                            <p:cTn id="91" dur="1000"/>
                                            <p:tgtEl>
                                              <p:spTgt spid="55"/>
                                            </p:tgtEl>
                                          </p:cBhvr>
                                        </p:animEffect>
                                        <p:anim calcmode="lin" valueType="num">
                                          <p:cBhvr>
                                            <p:cTn id="92" dur="1000" fill="hold"/>
                                            <p:tgtEl>
                                              <p:spTgt spid="55"/>
                                            </p:tgtEl>
                                            <p:attrNameLst>
                                              <p:attrName>ppt_x</p:attrName>
                                            </p:attrNameLst>
                                          </p:cBhvr>
                                          <p:tavLst>
                                            <p:tav tm="0">
                                              <p:val>
                                                <p:strVal val="#ppt_x"/>
                                              </p:val>
                                            </p:tav>
                                            <p:tav tm="100000">
                                              <p:val>
                                                <p:strVal val="#ppt_x"/>
                                              </p:val>
                                            </p:tav>
                                          </p:tavLst>
                                        </p:anim>
                                        <p:anim calcmode="lin" valueType="num">
                                          <p:cBhvr>
                                            <p:cTn id="93" dur="1000" fill="hold"/>
                                            <p:tgtEl>
                                              <p:spTgt spid="55"/>
                                            </p:tgtEl>
                                            <p:attrNameLst>
                                              <p:attrName>ppt_y</p:attrName>
                                            </p:attrNameLst>
                                          </p:cBhvr>
                                          <p:tavLst>
                                            <p:tav tm="0">
                                              <p:val>
                                                <p:strVal val="#ppt_y+.1"/>
                                              </p:val>
                                            </p:tav>
                                            <p:tav tm="100000">
                                              <p:val>
                                                <p:strVal val="#ppt_y"/>
                                              </p:val>
                                            </p:tav>
                                          </p:tavLst>
                                        </p:anim>
                                      </p:childTnLst>
                                    </p:cTn>
                                  </p:par>
                                </p:childTnLst>
                              </p:cTn>
                            </p:par>
                            <p:par>
                              <p:cTn id="94" fill="hold">
                                <p:stCondLst>
                                  <p:cond delay="10000"/>
                                </p:stCondLst>
                                <p:childTnLst>
                                  <p:par>
                                    <p:cTn id="95" presetID="2" presetClass="entr" presetSubtype="1" fill="hold" nodeType="afterEffect" p14:presetBounceEnd="53000">
                                      <p:stCondLst>
                                        <p:cond delay="0"/>
                                      </p:stCondLst>
                                      <p:childTnLst>
                                        <p:set>
                                          <p:cBhvr>
                                            <p:cTn id="96" dur="1" fill="hold">
                                              <p:stCondLst>
                                                <p:cond delay="0"/>
                                              </p:stCondLst>
                                            </p:cTn>
                                            <p:tgtEl>
                                              <p:spTgt spid="68"/>
                                            </p:tgtEl>
                                            <p:attrNameLst>
                                              <p:attrName>style.visibility</p:attrName>
                                            </p:attrNameLst>
                                          </p:cBhvr>
                                          <p:to>
                                            <p:strVal val="visible"/>
                                          </p:to>
                                        </p:set>
                                        <p:anim calcmode="lin" valueType="num" p14:bounceEnd="53000">
                                          <p:cBhvr additive="base">
                                            <p:cTn id="97" dur="750" fill="hold"/>
                                            <p:tgtEl>
                                              <p:spTgt spid="68"/>
                                            </p:tgtEl>
                                            <p:attrNameLst>
                                              <p:attrName>ppt_x</p:attrName>
                                            </p:attrNameLst>
                                          </p:cBhvr>
                                          <p:tavLst>
                                            <p:tav tm="0">
                                              <p:val>
                                                <p:strVal val="#ppt_x"/>
                                              </p:val>
                                            </p:tav>
                                            <p:tav tm="100000">
                                              <p:val>
                                                <p:strVal val="#ppt_x"/>
                                              </p:val>
                                            </p:tav>
                                          </p:tavLst>
                                        </p:anim>
                                        <p:anim calcmode="lin" valueType="num" p14:bounceEnd="53000">
                                          <p:cBhvr additive="base">
                                            <p:cTn id="98" dur="750" fill="hold"/>
                                            <p:tgtEl>
                                              <p:spTgt spid="68"/>
                                            </p:tgtEl>
                                            <p:attrNameLst>
                                              <p:attrName>ppt_y</p:attrName>
                                            </p:attrNameLst>
                                          </p:cBhvr>
                                          <p:tavLst>
                                            <p:tav tm="0">
                                              <p:val>
                                                <p:strVal val="0-#ppt_h/2"/>
                                              </p:val>
                                            </p:tav>
                                            <p:tav tm="100000">
                                              <p:val>
                                                <p:strVal val="#ppt_y"/>
                                              </p:val>
                                            </p:tav>
                                          </p:tavLst>
                                        </p:anim>
                                      </p:childTnLst>
                                    </p:cTn>
                                  </p:par>
                                </p:childTnLst>
                              </p:cTn>
                            </p:par>
                            <p:par>
                              <p:cTn id="99" fill="hold">
                                <p:stCondLst>
                                  <p:cond delay="11000"/>
                                </p:stCondLst>
                                <p:childTnLst>
                                  <p:par>
                                    <p:cTn id="100" presetID="22" presetClass="entr" presetSubtype="8" fill="hold" grpId="0" nodeType="afterEffect">
                                      <p:stCondLst>
                                        <p:cond delay="0"/>
                                      </p:stCondLst>
                                      <p:childTnLst>
                                        <p:set>
                                          <p:cBhvr>
                                            <p:cTn id="101" dur="1" fill="hold">
                                              <p:stCondLst>
                                                <p:cond delay="0"/>
                                              </p:stCondLst>
                                            </p:cTn>
                                            <p:tgtEl>
                                              <p:spTgt spid="56"/>
                                            </p:tgtEl>
                                            <p:attrNameLst>
                                              <p:attrName>style.visibility</p:attrName>
                                            </p:attrNameLst>
                                          </p:cBhvr>
                                          <p:to>
                                            <p:strVal val="visible"/>
                                          </p:to>
                                        </p:set>
                                        <p:animEffect transition="in" filter="wipe(left)">
                                          <p:cBhvr>
                                            <p:cTn id="102" dur="500"/>
                                            <p:tgtEl>
                                              <p:spTgt spid="56"/>
                                            </p:tgtEl>
                                          </p:cBhvr>
                                        </p:animEffect>
                                      </p:childTnLst>
                                    </p:cTn>
                                  </p:par>
                                  <p:par>
                                    <p:cTn id="103" presetID="22" presetClass="entr" presetSubtype="8" fill="hold" grpId="0" nodeType="withEffect">
                                      <p:stCondLst>
                                        <p:cond delay="0"/>
                                      </p:stCondLst>
                                      <p:childTnLst>
                                        <p:set>
                                          <p:cBhvr>
                                            <p:cTn id="104" dur="1" fill="hold">
                                              <p:stCondLst>
                                                <p:cond delay="0"/>
                                              </p:stCondLst>
                                            </p:cTn>
                                            <p:tgtEl>
                                              <p:spTgt spid="57"/>
                                            </p:tgtEl>
                                            <p:attrNameLst>
                                              <p:attrName>style.visibility</p:attrName>
                                            </p:attrNameLst>
                                          </p:cBhvr>
                                          <p:to>
                                            <p:strVal val="visible"/>
                                          </p:to>
                                        </p:set>
                                        <p:animEffect transition="in" filter="wipe(left)">
                                          <p:cBhvr>
                                            <p:cTn id="105" dur="500"/>
                                            <p:tgtEl>
                                              <p:spTgt spid="57"/>
                                            </p:tgtEl>
                                          </p:cBhvr>
                                        </p:animEffect>
                                      </p:childTnLst>
                                    </p:cTn>
                                  </p:par>
                                </p:childTnLst>
                              </p:cTn>
                            </p:par>
                            <p:par>
                              <p:cTn id="106" fill="hold">
                                <p:stCondLst>
                                  <p:cond delay="11500"/>
                                </p:stCondLst>
                                <p:childTnLst>
                                  <p:par>
                                    <p:cTn id="107" presetID="21" presetClass="entr" presetSubtype="1" fill="hold" grpId="0" nodeType="afterEffect">
                                      <p:stCondLst>
                                        <p:cond delay="0"/>
                                      </p:stCondLst>
                                      <p:childTnLst>
                                        <p:set>
                                          <p:cBhvr>
                                            <p:cTn id="108" dur="1" fill="hold">
                                              <p:stCondLst>
                                                <p:cond delay="0"/>
                                              </p:stCondLst>
                                            </p:cTn>
                                            <p:tgtEl>
                                              <p:spTgt spid="58"/>
                                            </p:tgtEl>
                                            <p:attrNameLst>
                                              <p:attrName>style.visibility</p:attrName>
                                            </p:attrNameLst>
                                          </p:cBhvr>
                                          <p:to>
                                            <p:strVal val="visible"/>
                                          </p:to>
                                        </p:set>
                                        <p:animEffect transition="in" filter="wheel(1)">
                                          <p:cBhvr>
                                            <p:cTn id="109" dur="2000"/>
                                            <p:tgtEl>
                                              <p:spTgt spid="58"/>
                                            </p:tgtEl>
                                          </p:cBhvr>
                                        </p:animEffect>
                                      </p:childTnLst>
                                    </p:cTn>
                                  </p:par>
                                </p:childTnLst>
                              </p:cTn>
                            </p:par>
                            <p:par>
                              <p:cTn id="110" fill="hold">
                                <p:stCondLst>
                                  <p:cond delay="13500"/>
                                </p:stCondLst>
                                <p:childTnLst>
                                  <p:par>
                                    <p:cTn id="111" presetID="21" presetClass="entr" presetSubtype="1" fill="hold" grpId="0" nodeType="afterEffect">
                                      <p:stCondLst>
                                        <p:cond delay="0"/>
                                      </p:stCondLst>
                                      <p:childTnLst>
                                        <p:set>
                                          <p:cBhvr>
                                            <p:cTn id="112" dur="1" fill="hold">
                                              <p:stCondLst>
                                                <p:cond delay="0"/>
                                              </p:stCondLst>
                                            </p:cTn>
                                            <p:tgtEl>
                                              <p:spTgt spid="59"/>
                                            </p:tgtEl>
                                            <p:attrNameLst>
                                              <p:attrName>style.visibility</p:attrName>
                                            </p:attrNameLst>
                                          </p:cBhvr>
                                          <p:to>
                                            <p:strVal val="visible"/>
                                          </p:to>
                                        </p:set>
                                        <p:animEffect transition="in" filter="wheel(1)">
                                          <p:cBhvr>
                                            <p:cTn id="113" dur="1000"/>
                                            <p:tgtEl>
                                              <p:spTgt spid="59"/>
                                            </p:tgtEl>
                                          </p:cBhvr>
                                        </p:animEffect>
                                      </p:childTnLst>
                                    </p:cTn>
                                  </p:par>
                                  <p:par>
                                    <p:cTn id="114" presetID="2" presetClass="entr" presetSubtype="8" fill="hold" grpId="0" nodeType="withEffect">
                                      <p:stCondLst>
                                        <p:cond delay="0"/>
                                      </p:stCondLst>
                                      <p:childTnLst>
                                        <p:set>
                                          <p:cBhvr>
                                            <p:cTn id="115" dur="1" fill="hold">
                                              <p:stCondLst>
                                                <p:cond delay="0"/>
                                              </p:stCondLst>
                                            </p:cTn>
                                            <p:tgtEl>
                                              <p:spTgt spid="60"/>
                                            </p:tgtEl>
                                            <p:attrNameLst>
                                              <p:attrName>style.visibility</p:attrName>
                                            </p:attrNameLst>
                                          </p:cBhvr>
                                          <p:to>
                                            <p:strVal val="visible"/>
                                          </p:to>
                                        </p:set>
                                        <p:anim calcmode="lin" valueType="num">
                                          <p:cBhvr additive="base">
                                            <p:cTn id="116" dur="500" fill="hold"/>
                                            <p:tgtEl>
                                              <p:spTgt spid="60"/>
                                            </p:tgtEl>
                                            <p:attrNameLst>
                                              <p:attrName>ppt_x</p:attrName>
                                            </p:attrNameLst>
                                          </p:cBhvr>
                                          <p:tavLst>
                                            <p:tav tm="0">
                                              <p:val>
                                                <p:strVal val="0-#ppt_w/2"/>
                                              </p:val>
                                            </p:tav>
                                            <p:tav tm="100000">
                                              <p:val>
                                                <p:strVal val="#ppt_x"/>
                                              </p:val>
                                            </p:tav>
                                          </p:tavLst>
                                        </p:anim>
                                        <p:anim calcmode="lin" valueType="num">
                                          <p:cBhvr additive="base">
                                            <p:cTn id="117" dur="500" fill="hold"/>
                                            <p:tgtEl>
                                              <p:spTgt spid="60"/>
                                            </p:tgtEl>
                                            <p:attrNameLst>
                                              <p:attrName>ppt_y</p:attrName>
                                            </p:attrNameLst>
                                          </p:cBhvr>
                                          <p:tavLst>
                                            <p:tav tm="0">
                                              <p:val>
                                                <p:strVal val="#ppt_y"/>
                                              </p:val>
                                            </p:tav>
                                            <p:tav tm="100000">
                                              <p:val>
                                                <p:strVal val="#ppt_y"/>
                                              </p:val>
                                            </p:tav>
                                          </p:tavLst>
                                        </p:anim>
                                      </p:childTnLst>
                                    </p:cTn>
                                  </p:par>
                                  <p:par>
                                    <p:cTn id="118" presetID="42" presetClass="entr" presetSubtype="0" fill="hold" grpId="0" nodeType="withEffect">
                                      <p:stCondLst>
                                        <p:cond delay="500"/>
                                      </p:stCondLst>
                                      <p:childTnLst>
                                        <p:set>
                                          <p:cBhvr>
                                            <p:cTn id="119" dur="1" fill="hold">
                                              <p:stCondLst>
                                                <p:cond delay="0"/>
                                              </p:stCondLst>
                                            </p:cTn>
                                            <p:tgtEl>
                                              <p:spTgt spid="61"/>
                                            </p:tgtEl>
                                            <p:attrNameLst>
                                              <p:attrName>style.visibility</p:attrName>
                                            </p:attrNameLst>
                                          </p:cBhvr>
                                          <p:to>
                                            <p:strVal val="visible"/>
                                          </p:to>
                                        </p:set>
                                        <p:animEffect transition="in" filter="fade">
                                          <p:cBhvr>
                                            <p:cTn id="120" dur="1000"/>
                                            <p:tgtEl>
                                              <p:spTgt spid="61"/>
                                            </p:tgtEl>
                                          </p:cBhvr>
                                        </p:animEffect>
                                        <p:anim calcmode="lin" valueType="num">
                                          <p:cBhvr>
                                            <p:cTn id="121" dur="1000" fill="hold"/>
                                            <p:tgtEl>
                                              <p:spTgt spid="61"/>
                                            </p:tgtEl>
                                            <p:attrNameLst>
                                              <p:attrName>ppt_x</p:attrName>
                                            </p:attrNameLst>
                                          </p:cBhvr>
                                          <p:tavLst>
                                            <p:tav tm="0">
                                              <p:val>
                                                <p:strVal val="#ppt_x"/>
                                              </p:val>
                                            </p:tav>
                                            <p:tav tm="100000">
                                              <p:val>
                                                <p:strVal val="#ppt_x"/>
                                              </p:val>
                                            </p:tav>
                                          </p:tavLst>
                                        </p:anim>
                                        <p:anim calcmode="lin" valueType="num">
                                          <p:cBhvr>
                                            <p:cTn id="122" dur="1000" fill="hold"/>
                                            <p:tgtEl>
                                              <p:spTgt spid="61"/>
                                            </p:tgtEl>
                                            <p:attrNameLst>
                                              <p:attrName>ppt_y</p:attrName>
                                            </p:attrNameLst>
                                          </p:cBhvr>
                                          <p:tavLst>
                                            <p:tav tm="0">
                                              <p:val>
                                                <p:strVal val="#ppt_y+.1"/>
                                              </p:val>
                                            </p:tav>
                                            <p:tav tm="100000">
                                              <p:val>
                                                <p:strVal val="#ppt_y"/>
                                              </p:val>
                                            </p:tav>
                                          </p:tavLst>
                                        </p:anim>
                                      </p:childTnLst>
                                    </p:cTn>
                                  </p:par>
                                  <p:par>
                                    <p:cTn id="123" presetID="42" presetClass="entr" presetSubtype="0" fill="hold" grpId="0" nodeType="withEffect">
                                      <p:stCondLst>
                                        <p:cond delay="500"/>
                                      </p:stCondLst>
                                      <p:childTnLst>
                                        <p:set>
                                          <p:cBhvr>
                                            <p:cTn id="124" dur="1" fill="hold">
                                              <p:stCondLst>
                                                <p:cond delay="0"/>
                                              </p:stCondLst>
                                            </p:cTn>
                                            <p:tgtEl>
                                              <p:spTgt spid="62"/>
                                            </p:tgtEl>
                                            <p:attrNameLst>
                                              <p:attrName>style.visibility</p:attrName>
                                            </p:attrNameLst>
                                          </p:cBhvr>
                                          <p:to>
                                            <p:strVal val="visible"/>
                                          </p:to>
                                        </p:set>
                                        <p:animEffect transition="in" filter="fade">
                                          <p:cBhvr>
                                            <p:cTn id="125" dur="1000"/>
                                            <p:tgtEl>
                                              <p:spTgt spid="62"/>
                                            </p:tgtEl>
                                          </p:cBhvr>
                                        </p:animEffect>
                                        <p:anim calcmode="lin" valueType="num">
                                          <p:cBhvr>
                                            <p:cTn id="126" dur="1000" fill="hold"/>
                                            <p:tgtEl>
                                              <p:spTgt spid="62"/>
                                            </p:tgtEl>
                                            <p:attrNameLst>
                                              <p:attrName>ppt_x</p:attrName>
                                            </p:attrNameLst>
                                          </p:cBhvr>
                                          <p:tavLst>
                                            <p:tav tm="0">
                                              <p:val>
                                                <p:strVal val="#ppt_x"/>
                                              </p:val>
                                            </p:tav>
                                            <p:tav tm="100000">
                                              <p:val>
                                                <p:strVal val="#ppt_x"/>
                                              </p:val>
                                            </p:tav>
                                          </p:tavLst>
                                        </p:anim>
                                        <p:anim calcmode="lin" valueType="num">
                                          <p:cBhvr>
                                            <p:cTn id="127" dur="1000" fill="hold"/>
                                            <p:tgtEl>
                                              <p:spTgt spid="62"/>
                                            </p:tgtEl>
                                            <p:attrNameLst>
                                              <p:attrName>ppt_y</p:attrName>
                                            </p:attrNameLst>
                                          </p:cBhvr>
                                          <p:tavLst>
                                            <p:tav tm="0">
                                              <p:val>
                                                <p:strVal val="#ppt_y+.1"/>
                                              </p:val>
                                            </p:tav>
                                            <p:tav tm="100000">
                                              <p:val>
                                                <p:strVal val="#ppt_y"/>
                                              </p:val>
                                            </p:tav>
                                          </p:tavLst>
                                        </p:anim>
                                      </p:childTnLst>
                                    </p:cTn>
                                  </p:par>
                                </p:childTnLst>
                              </p:cTn>
                            </p:par>
                            <p:par>
                              <p:cTn id="128" fill="hold">
                                <p:stCondLst>
                                  <p:cond delay="14500"/>
                                </p:stCondLst>
                                <p:childTnLst>
                                  <p:par>
                                    <p:cTn id="129" presetID="2" presetClass="entr" presetSubtype="1" fill="hold" nodeType="afterEffect" p14:presetBounceEnd="53000">
                                      <p:stCondLst>
                                        <p:cond delay="0"/>
                                      </p:stCondLst>
                                      <p:childTnLst>
                                        <p:set>
                                          <p:cBhvr>
                                            <p:cTn id="130" dur="1" fill="hold">
                                              <p:stCondLst>
                                                <p:cond delay="0"/>
                                              </p:stCondLst>
                                            </p:cTn>
                                            <p:tgtEl>
                                              <p:spTgt spid="71"/>
                                            </p:tgtEl>
                                            <p:attrNameLst>
                                              <p:attrName>style.visibility</p:attrName>
                                            </p:attrNameLst>
                                          </p:cBhvr>
                                          <p:to>
                                            <p:strVal val="visible"/>
                                          </p:to>
                                        </p:set>
                                        <p:anim calcmode="lin" valueType="num" p14:bounceEnd="53000">
                                          <p:cBhvr additive="base">
                                            <p:cTn id="131" dur="750" fill="hold"/>
                                            <p:tgtEl>
                                              <p:spTgt spid="71"/>
                                            </p:tgtEl>
                                            <p:attrNameLst>
                                              <p:attrName>ppt_x</p:attrName>
                                            </p:attrNameLst>
                                          </p:cBhvr>
                                          <p:tavLst>
                                            <p:tav tm="0">
                                              <p:val>
                                                <p:strVal val="#ppt_x"/>
                                              </p:val>
                                            </p:tav>
                                            <p:tav tm="100000">
                                              <p:val>
                                                <p:strVal val="#ppt_x"/>
                                              </p:val>
                                            </p:tav>
                                          </p:tavLst>
                                        </p:anim>
                                        <p:anim calcmode="lin" valueType="num" p14:bounceEnd="53000">
                                          <p:cBhvr additive="base">
                                            <p:cTn id="132" dur="750" fill="hold"/>
                                            <p:tgtEl>
                                              <p:spTgt spid="71"/>
                                            </p:tgtEl>
                                            <p:attrNameLst>
                                              <p:attrName>ppt_y</p:attrName>
                                            </p:attrNameLst>
                                          </p:cBhvr>
                                          <p:tavLst>
                                            <p:tav tm="0">
                                              <p:val>
                                                <p:strVal val="0-#ppt_h/2"/>
                                              </p:val>
                                            </p:tav>
                                            <p:tav tm="100000">
                                              <p:val>
                                                <p:strVal val="#ppt_y"/>
                                              </p:val>
                                            </p:tav>
                                          </p:tavLst>
                                        </p:anim>
                                      </p:childTnLst>
                                    </p:cTn>
                                  </p:par>
                                </p:childTnLst>
                              </p:cTn>
                            </p:par>
                            <p:par>
                              <p:cTn id="133" fill="hold">
                                <p:stCondLst>
                                  <p:cond delay="15500"/>
                                </p:stCondLst>
                                <p:childTnLst>
                                  <p:par>
                                    <p:cTn id="134" presetID="22" presetClass="entr" presetSubtype="8" fill="hold" grpId="0" nodeType="afterEffect">
                                      <p:stCondLst>
                                        <p:cond delay="0"/>
                                      </p:stCondLst>
                                      <p:childTnLst>
                                        <p:set>
                                          <p:cBhvr>
                                            <p:cTn id="135" dur="1" fill="hold">
                                              <p:stCondLst>
                                                <p:cond delay="0"/>
                                              </p:stCondLst>
                                            </p:cTn>
                                            <p:tgtEl>
                                              <p:spTgt spid="63"/>
                                            </p:tgtEl>
                                            <p:attrNameLst>
                                              <p:attrName>style.visibility</p:attrName>
                                            </p:attrNameLst>
                                          </p:cBhvr>
                                          <p:to>
                                            <p:strVal val="visible"/>
                                          </p:to>
                                        </p:set>
                                        <p:animEffect transition="in" filter="wipe(left)">
                                          <p:cBhvr>
                                            <p:cTn id="136" dur="500"/>
                                            <p:tgtEl>
                                              <p:spTgt spid="63"/>
                                            </p:tgtEl>
                                          </p:cBhvr>
                                        </p:animEffect>
                                      </p:childTnLst>
                                    </p:cTn>
                                  </p:par>
                                  <p:par>
                                    <p:cTn id="137" presetID="22" presetClass="entr" presetSubtype="8" fill="hold" grpId="0" nodeType="withEffect">
                                      <p:stCondLst>
                                        <p:cond delay="0"/>
                                      </p:stCondLst>
                                      <p:childTnLst>
                                        <p:set>
                                          <p:cBhvr>
                                            <p:cTn id="138" dur="1" fill="hold">
                                              <p:stCondLst>
                                                <p:cond delay="0"/>
                                              </p:stCondLst>
                                            </p:cTn>
                                            <p:tgtEl>
                                              <p:spTgt spid="64"/>
                                            </p:tgtEl>
                                            <p:attrNameLst>
                                              <p:attrName>style.visibility</p:attrName>
                                            </p:attrNameLst>
                                          </p:cBhvr>
                                          <p:to>
                                            <p:strVal val="visible"/>
                                          </p:to>
                                        </p:set>
                                        <p:animEffect transition="in" filter="wipe(left)">
                                          <p:cBhvr>
                                            <p:cTn id="139" dur="500"/>
                                            <p:tgtEl>
                                              <p:spTgt spid="64"/>
                                            </p:tgtEl>
                                          </p:cBhvr>
                                        </p:animEffect>
                                      </p:childTnLst>
                                    </p:cTn>
                                  </p:par>
                                </p:childTnLst>
                              </p:cTn>
                            </p:par>
                            <p:par>
                              <p:cTn id="140" fill="hold">
                                <p:stCondLst>
                                  <p:cond delay="16000"/>
                                </p:stCondLst>
                                <p:childTnLst>
                                  <p:par>
                                    <p:cTn id="141" presetID="10" presetClass="entr" presetSubtype="0" fill="hold" grpId="0" nodeType="afterEffect">
                                      <p:stCondLst>
                                        <p:cond delay="0"/>
                                      </p:stCondLst>
                                      <p:childTnLst>
                                        <p:set>
                                          <p:cBhvr>
                                            <p:cTn id="142" dur="1" fill="hold">
                                              <p:stCondLst>
                                                <p:cond delay="0"/>
                                              </p:stCondLst>
                                            </p:cTn>
                                            <p:tgtEl>
                                              <p:spTgt spid="91"/>
                                            </p:tgtEl>
                                            <p:attrNameLst>
                                              <p:attrName>style.visibility</p:attrName>
                                            </p:attrNameLst>
                                          </p:cBhvr>
                                          <p:to>
                                            <p:strVal val="visible"/>
                                          </p:to>
                                        </p:set>
                                        <p:animEffect transition="in" filter="fade">
                                          <p:cBhvr>
                                            <p:cTn id="143" dur="125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p:bldP spid="21" grpId="0" animBg="1"/>
          <p:bldP spid="22" grpId="0" animBg="1"/>
          <p:bldP spid="30" grpId="0"/>
          <p:bldP spid="31" grpId="0"/>
          <p:bldP spid="32" grpId="0" animBg="1"/>
          <p:bldP spid="33" grpId="0" animBg="1"/>
          <p:bldP spid="38" grpId="0"/>
          <p:bldP spid="41" grpId="0" animBg="1"/>
          <p:bldP spid="46" grpId="0" animBg="1"/>
          <p:bldP spid="49" grpId="0"/>
          <p:bldP spid="50" grpId="0"/>
          <p:bldP spid="51" grpId="0" animBg="1"/>
          <p:bldP spid="52" grpId="0" animBg="1"/>
          <p:bldP spid="53" grpId="0"/>
          <p:bldP spid="54" grpId="0" animBg="1"/>
          <p:bldP spid="55" grpId="0" animBg="1"/>
          <p:bldP spid="56" grpId="0"/>
          <p:bldP spid="57" grpId="0"/>
          <p:bldP spid="58" grpId="0" animBg="1"/>
          <p:bldP spid="59" grpId="0" animBg="1"/>
          <p:bldP spid="60" grpId="0"/>
          <p:bldP spid="61" grpId="0" animBg="1"/>
          <p:bldP spid="62" grpId="0" animBg="1"/>
          <p:bldP spid="63" grpId="0"/>
          <p:bldP spid="64" grpId="0"/>
          <p:bldP spid="9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heel(1)">
                                          <p:cBhvr>
                                            <p:cTn id="7" dur="1000"/>
                                            <p:tgtEl>
                                              <p:spTgt spid="18"/>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heel(1)">
                                          <p:cBhvr>
                                            <p:cTn id="11" dur="1000"/>
                                            <p:tgtEl>
                                              <p:spTgt spid="19"/>
                                            </p:tgtEl>
                                          </p:cBhvr>
                                        </p:animEffect>
                                      </p:childTnLst>
                                    </p:cTn>
                                  </p:par>
                                  <p:par>
                                    <p:cTn id="12" presetID="2" presetClass="entr" presetSubtype="8" fill="hold" grpId="0" nodeType="withEffect">
                                      <p:stCondLst>
                                        <p:cond delay="0"/>
                                      </p:stCondLst>
                                      <p:childTnLst>
                                        <p:set>
                                          <p:cBhvr>
                                            <p:cTn id="13" dur="1" fill="hold">
                                              <p:stCondLst>
                                                <p:cond delay="0"/>
                                              </p:stCondLst>
                                            </p:cTn>
                                            <p:tgtEl>
                                              <p:spTgt spid="20"/>
                                            </p:tgtEl>
                                            <p:attrNameLst>
                                              <p:attrName>style.visibility</p:attrName>
                                            </p:attrNameLst>
                                          </p:cBhvr>
                                          <p:to>
                                            <p:strVal val="visible"/>
                                          </p:to>
                                        </p:set>
                                        <p:anim calcmode="lin" valueType="num">
                                          <p:cBhvr additive="base">
                                            <p:cTn id="14" dur="500" fill="hold"/>
                                            <p:tgtEl>
                                              <p:spTgt spid="20"/>
                                            </p:tgtEl>
                                            <p:attrNameLst>
                                              <p:attrName>ppt_x</p:attrName>
                                            </p:attrNameLst>
                                          </p:cBhvr>
                                          <p:tavLst>
                                            <p:tav tm="0">
                                              <p:val>
                                                <p:strVal val="0-#ppt_w/2"/>
                                              </p:val>
                                            </p:tav>
                                            <p:tav tm="100000">
                                              <p:val>
                                                <p:strVal val="#ppt_x"/>
                                              </p:val>
                                            </p:tav>
                                          </p:tavLst>
                                        </p:anim>
                                        <p:anim calcmode="lin" valueType="num">
                                          <p:cBhvr additive="base">
                                            <p:cTn id="15" dur="500" fill="hold"/>
                                            <p:tgtEl>
                                              <p:spTgt spid="20"/>
                                            </p:tgtEl>
                                            <p:attrNameLst>
                                              <p:attrName>ppt_y</p:attrName>
                                            </p:attrNameLst>
                                          </p:cBhvr>
                                          <p:tavLst>
                                            <p:tav tm="0">
                                              <p:val>
                                                <p:strVal val="#ppt_y"/>
                                              </p:val>
                                            </p:tav>
                                            <p:tav tm="100000">
                                              <p:val>
                                                <p:strVal val="#ppt_y"/>
                                              </p:val>
                                            </p:tav>
                                          </p:tavLst>
                                        </p:anim>
                                      </p:childTnLst>
                                    </p:cTn>
                                  </p:par>
                                  <p:par>
                                    <p:cTn id="16" presetID="42" presetClass="entr" presetSubtype="0" fill="hold" grpId="0" nodeType="withEffect">
                                      <p:stCondLst>
                                        <p:cond delay="50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1000"/>
                                            <p:tgtEl>
                                              <p:spTgt spid="21"/>
                                            </p:tgtEl>
                                          </p:cBhvr>
                                        </p:animEffect>
                                        <p:anim calcmode="lin" valueType="num">
                                          <p:cBhvr>
                                            <p:cTn id="19" dur="1000" fill="hold"/>
                                            <p:tgtEl>
                                              <p:spTgt spid="21"/>
                                            </p:tgtEl>
                                            <p:attrNameLst>
                                              <p:attrName>ppt_x</p:attrName>
                                            </p:attrNameLst>
                                          </p:cBhvr>
                                          <p:tavLst>
                                            <p:tav tm="0">
                                              <p:val>
                                                <p:strVal val="#ppt_x"/>
                                              </p:val>
                                            </p:tav>
                                            <p:tav tm="100000">
                                              <p:val>
                                                <p:strVal val="#ppt_x"/>
                                              </p:val>
                                            </p:tav>
                                          </p:tavLst>
                                        </p:anim>
                                        <p:anim calcmode="lin" valueType="num">
                                          <p:cBhvr>
                                            <p:cTn id="20" dur="1000" fill="hold"/>
                                            <p:tgtEl>
                                              <p:spTgt spid="21"/>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1000"/>
                                            <p:tgtEl>
                                              <p:spTgt spid="22"/>
                                            </p:tgtEl>
                                          </p:cBhvr>
                                        </p:animEffect>
                                        <p:anim calcmode="lin" valueType="num">
                                          <p:cBhvr>
                                            <p:cTn id="24" dur="1000" fill="hold"/>
                                            <p:tgtEl>
                                              <p:spTgt spid="22"/>
                                            </p:tgtEl>
                                            <p:attrNameLst>
                                              <p:attrName>ppt_x</p:attrName>
                                            </p:attrNameLst>
                                          </p:cBhvr>
                                          <p:tavLst>
                                            <p:tav tm="0">
                                              <p:val>
                                                <p:strVal val="#ppt_x"/>
                                              </p:val>
                                            </p:tav>
                                            <p:tav tm="100000">
                                              <p:val>
                                                <p:strVal val="#ppt_x"/>
                                              </p:val>
                                            </p:tav>
                                          </p:tavLst>
                                        </p:anim>
                                        <p:anim calcmode="lin" valueType="num">
                                          <p:cBhvr>
                                            <p:cTn id="25" dur="1000" fill="hold"/>
                                            <p:tgtEl>
                                              <p:spTgt spid="22"/>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2" presetClass="entr" presetSubtype="1" fill="hold" nodeType="after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750" fill="hold"/>
                                            <p:tgtEl>
                                              <p:spTgt spid="23"/>
                                            </p:tgtEl>
                                            <p:attrNameLst>
                                              <p:attrName>ppt_x</p:attrName>
                                            </p:attrNameLst>
                                          </p:cBhvr>
                                          <p:tavLst>
                                            <p:tav tm="0">
                                              <p:val>
                                                <p:strVal val="#ppt_x"/>
                                              </p:val>
                                            </p:tav>
                                            <p:tav tm="100000">
                                              <p:val>
                                                <p:strVal val="#ppt_x"/>
                                              </p:val>
                                            </p:tav>
                                          </p:tavLst>
                                        </p:anim>
                                        <p:anim calcmode="lin" valueType="num">
                                          <p:cBhvr additive="base">
                                            <p:cTn id="30" dur="750" fill="hold"/>
                                            <p:tgtEl>
                                              <p:spTgt spid="23"/>
                                            </p:tgtEl>
                                            <p:attrNameLst>
                                              <p:attrName>ppt_y</p:attrName>
                                            </p:attrNameLst>
                                          </p:cBhvr>
                                          <p:tavLst>
                                            <p:tav tm="0">
                                              <p:val>
                                                <p:strVal val="0-#ppt_h/2"/>
                                              </p:val>
                                            </p:tav>
                                            <p:tav tm="100000">
                                              <p:val>
                                                <p:strVal val="#ppt_y"/>
                                              </p:val>
                                            </p:tav>
                                          </p:tavLst>
                                        </p:anim>
                                      </p:childTnLst>
                                    </p:cTn>
                                  </p:par>
                                </p:childTnLst>
                              </p:cTn>
                            </p:par>
                            <p:par>
                              <p:cTn id="31" fill="hold">
                                <p:stCondLst>
                                  <p:cond delay="3000"/>
                                </p:stCondLst>
                                <p:childTnLst>
                                  <p:par>
                                    <p:cTn id="32" presetID="22" presetClass="entr" presetSubtype="8" fill="hold" grpId="0" nodeType="after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wipe(left)">
                                          <p:cBhvr>
                                            <p:cTn id="34" dur="500"/>
                                            <p:tgtEl>
                                              <p:spTgt spid="30"/>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wipe(left)">
                                          <p:cBhvr>
                                            <p:cTn id="37" dur="500"/>
                                            <p:tgtEl>
                                              <p:spTgt spid="31"/>
                                            </p:tgtEl>
                                          </p:cBhvr>
                                        </p:animEffect>
                                      </p:childTnLst>
                                    </p:cTn>
                                  </p:par>
                                </p:childTnLst>
                              </p:cTn>
                            </p:par>
                            <p:par>
                              <p:cTn id="38" fill="hold">
                                <p:stCondLst>
                                  <p:cond delay="3500"/>
                                </p:stCondLst>
                                <p:childTnLst>
                                  <p:par>
                                    <p:cTn id="39" presetID="21" presetClass="entr" presetSubtype="1"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wheel(1)">
                                          <p:cBhvr>
                                            <p:cTn id="41" dur="1000"/>
                                            <p:tgtEl>
                                              <p:spTgt spid="32"/>
                                            </p:tgtEl>
                                          </p:cBhvr>
                                        </p:animEffect>
                                      </p:childTnLst>
                                    </p:cTn>
                                  </p:par>
                                </p:childTnLst>
                              </p:cTn>
                            </p:par>
                            <p:par>
                              <p:cTn id="42" fill="hold">
                                <p:stCondLst>
                                  <p:cond delay="4500"/>
                                </p:stCondLst>
                                <p:childTnLst>
                                  <p:par>
                                    <p:cTn id="43" presetID="21" presetClass="entr" presetSubtype="1" fill="hold" grpId="0" nodeType="afterEffect">
                                      <p:stCondLst>
                                        <p:cond delay="0"/>
                                      </p:stCondLst>
                                      <p:childTnLst>
                                        <p:set>
                                          <p:cBhvr>
                                            <p:cTn id="44" dur="1" fill="hold">
                                              <p:stCondLst>
                                                <p:cond delay="0"/>
                                              </p:stCondLst>
                                            </p:cTn>
                                            <p:tgtEl>
                                              <p:spTgt spid="33"/>
                                            </p:tgtEl>
                                            <p:attrNameLst>
                                              <p:attrName>style.visibility</p:attrName>
                                            </p:attrNameLst>
                                          </p:cBhvr>
                                          <p:to>
                                            <p:strVal val="visible"/>
                                          </p:to>
                                        </p:set>
                                        <p:animEffect transition="in" filter="wheel(1)">
                                          <p:cBhvr>
                                            <p:cTn id="45" dur="1000"/>
                                            <p:tgtEl>
                                              <p:spTgt spid="33"/>
                                            </p:tgtEl>
                                          </p:cBhvr>
                                        </p:animEffect>
                                      </p:childTnLst>
                                    </p:cTn>
                                  </p:par>
                                  <p:par>
                                    <p:cTn id="46" presetID="2" presetClass="entr" presetSubtype="8" fill="hold" grpId="0" nodeType="withEffect">
                                      <p:stCondLst>
                                        <p:cond delay="0"/>
                                      </p:stCondLst>
                                      <p:childTnLst>
                                        <p:set>
                                          <p:cBhvr>
                                            <p:cTn id="47" dur="1" fill="hold">
                                              <p:stCondLst>
                                                <p:cond delay="0"/>
                                              </p:stCondLst>
                                            </p:cTn>
                                            <p:tgtEl>
                                              <p:spTgt spid="38"/>
                                            </p:tgtEl>
                                            <p:attrNameLst>
                                              <p:attrName>style.visibility</p:attrName>
                                            </p:attrNameLst>
                                          </p:cBhvr>
                                          <p:to>
                                            <p:strVal val="visible"/>
                                          </p:to>
                                        </p:set>
                                        <p:anim calcmode="lin" valueType="num">
                                          <p:cBhvr additive="base">
                                            <p:cTn id="48" dur="500" fill="hold"/>
                                            <p:tgtEl>
                                              <p:spTgt spid="38"/>
                                            </p:tgtEl>
                                            <p:attrNameLst>
                                              <p:attrName>ppt_x</p:attrName>
                                            </p:attrNameLst>
                                          </p:cBhvr>
                                          <p:tavLst>
                                            <p:tav tm="0">
                                              <p:val>
                                                <p:strVal val="0-#ppt_w/2"/>
                                              </p:val>
                                            </p:tav>
                                            <p:tav tm="100000">
                                              <p:val>
                                                <p:strVal val="#ppt_x"/>
                                              </p:val>
                                            </p:tav>
                                          </p:tavLst>
                                        </p:anim>
                                        <p:anim calcmode="lin" valueType="num">
                                          <p:cBhvr additive="base">
                                            <p:cTn id="49" dur="500" fill="hold"/>
                                            <p:tgtEl>
                                              <p:spTgt spid="38"/>
                                            </p:tgtEl>
                                            <p:attrNameLst>
                                              <p:attrName>ppt_y</p:attrName>
                                            </p:attrNameLst>
                                          </p:cBhvr>
                                          <p:tavLst>
                                            <p:tav tm="0">
                                              <p:val>
                                                <p:strVal val="#ppt_y"/>
                                              </p:val>
                                            </p:tav>
                                            <p:tav tm="100000">
                                              <p:val>
                                                <p:strVal val="#ppt_y"/>
                                              </p:val>
                                            </p:tav>
                                          </p:tavLst>
                                        </p:anim>
                                      </p:childTnLst>
                                    </p:cTn>
                                  </p:par>
                                  <p:par>
                                    <p:cTn id="50" presetID="42" presetClass="entr" presetSubtype="0" fill="hold" grpId="0" nodeType="withEffect">
                                      <p:stCondLst>
                                        <p:cond delay="500"/>
                                      </p:stCondLst>
                                      <p:childTnLst>
                                        <p:set>
                                          <p:cBhvr>
                                            <p:cTn id="51" dur="1" fill="hold">
                                              <p:stCondLst>
                                                <p:cond delay="0"/>
                                              </p:stCondLst>
                                            </p:cTn>
                                            <p:tgtEl>
                                              <p:spTgt spid="41"/>
                                            </p:tgtEl>
                                            <p:attrNameLst>
                                              <p:attrName>style.visibility</p:attrName>
                                            </p:attrNameLst>
                                          </p:cBhvr>
                                          <p:to>
                                            <p:strVal val="visible"/>
                                          </p:to>
                                        </p:set>
                                        <p:animEffect transition="in" filter="fade">
                                          <p:cBhvr>
                                            <p:cTn id="52" dur="1000"/>
                                            <p:tgtEl>
                                              <p:spTgt spid="41"/>
                                            </p:tgtEl>
                                          </p:cBhvr>
                                        </p:animEffect>
                                        <p:anim calcmode="lin" valueType="num">
                                          <p:cBhvr>
                                            <p:cTn id="53" dur="1000" fill="hold"/>
                                            <p:tgtEl>
                                              <p:spTgt spid="41"/>
                                            </p:tgtEl>
                                            <p:attrNameLst>
                                              <p:attrName>ppt_x</p:attrName>
                                            </p:attrNameLst>
                                          </p:cBhvr>
                                          <p:tavLst>
                                            <p:tav tm="0">
                                              <p:val>
                                                <p:strVal val="#ppt_x"/>
                                              </p:val>
                                            </p:tav>
                                            <p:tav tm="100000">
                                              <p:val>
                                                <p:strVal val="#ppt_x"/>
                                              </p:val>
                                            </p:tav>
                                          </p:tavLst>
                                        </p:anim>
                                        <p:anim calcmode="lin" valueType="num">
                                          <p:cBhvr>
                                            <p:cTn id="54" dur="1000" fill="hold"/>
                                            <p:tgtEl>
                                              <p:spTgt spid="41"/>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500"/>
                                      </p:stCondLst>
                                      <p:childTnLst>
                                        <p:set>
                                          <p:cBhvr>
                                            <p:cTn id="56" dur="1" fill="hold">
                                              <p:stCondLst>
                                                <p:cond delay="0"/>
                                              </p:stCondLst>
                                            </p:cTn>
                                            <p:tgtEl>
                                              <p:spTgt spid="46"/>
                                            </p:tgtEl>
                                            <p:attrNameLst>
                                              <p:attrName>style.visibility</p:attrName>
                                            </p:attrNameLst>
                                          </p:cBhvr>
                                          <p:to>
                                            <p:strVal val="visible"/>
                                          </p:to>
                                        </p:set>
                                        <p:animEffect transition="in" filter="fade">
                                          <p:cBhvr>
                                            <p:cTn id="57" dur="1000"/>
                                            <p:tgtEl>
                                              <p:spTgt spid="46"/>
                                            </p:tgtEl>
                                          </p:cBhvr>
                                        </p:animEffect>
                                        <p:anim calcmode="lin" valueType="num">
                                          <p:cBhvr>
                                            <p:cTn id="58" dur="1000" fill="hold"/>
                                            <p:tgtEl>
                                              <p:spTgt spid="46"/>
                                            </p:tgtEl>
                                            <p:attrNameLst>
                                              <p:attrName>ppt_x</p:attrName>
                                            </p:attrNameLst>
                                          </p:cBhvr>
                                          <p:tavLst>
                                            <p:tav tm="0">
                                              <p:val>
                                                <p:strVal val="#ppt_x"/>
                                              </p:val>
                                            </p:tav>
                                            <p:tav tm="100000">
                                              <p:val>
                                                <p:strVal val="#ppt_x"/>
                                              </p:val>
                                            </p:tav>
                                          </p:tavLst>
                                        </p:anim>
                                        <p:anim calcmode="lin" valueType="num">
                                          <p:cBhvr>
                                            <p:cTn id="59" dur="1000" fill="hold"/>
                                            <p:tgtEl>
                                              <p:spTgt spid="46"/>
                                            </p:tgtEl>
                                            <p:attrNameLst>
                                              <p:attrName>ppt_y</p:attrName>
                                            </p:attrNameLst>
                                          </p:cBhvr>
                                          <p:tavLst>
                                            <p:tav tm="0">
                                              <p:val>
                                                <p:strVal val="#ppt_y+.1"/>
                                              </p:val>
                                            </p:tav>
                                            <p:tav tm="100000">
                                              <p:val>
                                                <p:strVal val="#ppt_y"/>
                                              </p:val>
                                            </p:tav>
                                          </p:tavLst>
                                        </p:anim>
                                      </p:childTnLst>
                                    </p:cTn>
                                  </p:par>
                                </p:childTnLst>
                              </p:cTn>
                            </p:par>
                            <p:par>
                              <p:cTn id="60" fill="hold">
                                <p:stCondLst>
                                  <p:cond delay="5500"/>
                                </p:stCondLst>
                                <p:childTnLst>
                                  <p:par>
                                    <p:cTn id="61" presetID="22" presetClass="entr" presetSubtype="8" fill="hold" grpId="0" nodeType="afterEffect">
                                      <p:stCondLst>
                                        <p:cond delay="0"/>
                                      </p:stCondLst>
                                      <p:childTnLst>
                                        <p:set>
                                          <p:cBhvr>
                                            <p:cTn id="62" dur="1" fill="hold">
                                              <p:stCondLst>
                                                <p:cond delay="0"/>
                                              </p:stCondLst>
                                            </p:cTn>
                                            <p:tgtEl>
                                              <p:spTgt spid="49"/>
                                            </p:tgtEl>
                                            <p:attrNameLst>
                                              <p:attrName>style.visibility</p:attrName>
                                            </p:attrNameLst>
                                          </p:cBhvr>
                                          <p:to>
                                            <p:strVal val="visible"/>
                                          </p:to>
                                        </p:set>
                                        <p:animEffect transition="in" filter="wipe(left)">
                                          <p:cBhvr>
                                            <p:cTn id="63" dur="500"/>
                                            <p:tgtEl>
                                              <p:spTgt spid="49"/>
                                            </p:tgtEl>
                                          </p:cBhvr>
                                        </p:animEffect>
                                      </p:childTnLst>
                                    </p:cTn>
                                  </p:par>
                                </p:childTnLst>
                              </p:cTn>
                            </p:par>
                            <p:par>
                              <p:cTn id="64" fill="hold">
                                <p:stCondLst>
                                  <p:cond delay="6000"/>
                                </p:stCondLst>
                                <p:childTnLst>
                                  <p:par>
                                    <p:cTn id="65" presetID="2" presetClass="entr" presetSubtype="1" fill="hold" nodeType="afterEffect">
                                      <p:stCondLst>
                                        <p:cond delay="0"/>
                                      </p:stCondLst>
                                      <p:childTnLst>
                                        <p:set>
                                          <p:cBhvr>
                                            <p:cTn id="66" dur="1" fill="hold">
                                              <p:stCondLst>
                                                <p:cond delay="0"/>
                                              </p:stCondLst>
                                            </p:cTn>
                                            <p:tgtEl>
                                              <p:spTgt spid="65"/>
                                            </p:tgtEl>
                                            <p:attrNameLst>
                                              <p:attrName>style.visibility</p:attrName>
                                            </p:attrNameLst>
                                          </p:cBhvr>
                                          <p:to>
                                            <p:strVal val="visible"/>
                                          </p:to>
                                        </p:set>
                                        <p:anim calcmode="lin" valueType="num">
                                          <p:cBhvr additive="base">
                                            <p:cTn id="67" dur="750" fill="hold"/>
                                            <p:tgtEl>
                                              <p:spTgt spid="65"/>
                                            </p:tgtEl>
                                            <p:attrNameLst>
                                              <p:attrName>ppt_x</p:attrName>
                                            </p:attrNameLst>
                                          </p:cBhvr>
                                          <p:tavLst>
                                            <p:tav tm="0">
                                              <p:val>
                                                <p:strVal val="#ppt_x"/>
                                              </p:val>
                                            </p:tav>
                                            <p:tav tm="100000">
                                              <p:val>
                                                <p:strVal val="#ppt_x"/>
                                              </p:val>
                                            </p:tav>
                                          </p:tavLst>
                                        </p:anim>
                                        <p:anim calcmode="lin" valueType="num">
                                          <p:cBhvr additive="base">
                                            <p:cTn id="68" dur="750" fill="hold"/>
                                            <p:tgtEl>
                                              <p:spTgt spid="65"/>
                                            </p:tgtEl>
                                            <p:attrNameLst>
                                              <p:attrName>ppt_y</p:attrName>
                                            </p:attrNameLst>
                                          </p:cBhvr>
                                          <p:tavLst>
                                            <p:tav tm="0">
                                              <p:val>
                                                <p:strVal val="0-#ppt_h/2"/>
                                              </p:val>
                                            </p:tav>
                                            <p:tav tm="100000">
                                              <p:val>
                                                <p:strVal val="#ppt_y"/>
                                              </p:val>
                                            </p:tav>
                                          </p:tavLst>
                                        </p:anim>
                                      </p:childTnLst>
                                    </p:cTn>
                                  </p:par>
                                  <p:par>
                                    <p:cTn id="69" presetID="22" presetClass="entr" presetSubtype="8" fill="hold" grpId="0" nodeType="withEffect">
                                      <p:stCondLst>
                                        <p:cond delay="0"/>
                                      </p:stCondLst>
                                      <p:childTnLst>
                                        <p:set>
                                          <p:cBhvr>
                                            <p:cTn id="70" dur="1" fill="hold">
                                              <p:stCondLst>
                                                <p:cond delay="0"/>
                                              </p:stCondLst>
                                            </p:cTn>
                                            <p:tgtEl>
                                              <p:spTgt spid="50"/>
                                            </p:tgtEl>
                                            <p:attrNameLst>
                                              <p:attrName>style.visibility</p:attrName>
                                            </p:attrNameLst>
                                          </p:cBhvr>
                                          <p:to>
                                            <p:strVal val="visible"/>
                                          </p:to>
                                        </p:set>
                                        <p:animEffect transition="in" filter="wipe(left)">
                                          <p:cBhvr>
                                            <p:cTn id="71" dur="500"/>
                                            <p:tgtEl>
                                              <p:spTgt spid="50"/>
                                            </p:tgtEl>
                                          </p:cBhvr>
                                        </p:animEffect>
                                      </p:childTnLst>
                                    </p:cTn>
                                  </p:par>
                                </p:childTnLst>
                              </p:cTn>
                            </p:par>
                            <p:par>
                              <p:cTn id="72" fill="hold">
                                <p:stCondLst>
                                  <p:cond delay="7000"/>
                                </p:stCondLst>
                                <p:childTnLst>
                                  <p:par>
                                    <p:cTn id="73" presetID="21" presetClass="entr" presetSubtype="1" fill="hold" grpId="0" nodeType="afterEffect">
                                      <p:stCondLst>
                                        <p:cond delay="0"/>
                                      </p:stCondLst>
                                      <p:childTnLst>
                                        <p:set>
                                          <p:cBhvr>
                                            <p:cTn id="74" dur="1" fill="hold">
                                              <p:stCondLst>
                                                <p:cond delay="0"/>
                                              </p:stCondLst>
                                            </p:cTn>
                                            <p:tgtEl>
                                              <p:spTgt spid="51"/>
                                            </p:tgtEl>
                                            <p:attrNameLst>
                                              <p:attrName>style.visibility</p:attrName>
                                            </p:attrNameLst>
                                          </p:cBhvr>
                                          <p:to>
                                            <p:strVal val="visible"/>
                                          </p:to>
                                        </p:set>
                                        <p:animEffect transition="in" filter="wheel(1)">
                                          <p:cBhvr>
                                            <p:cTn id="75" dur="2000"/>
                                            <p:tgtEl>
                                              <p:spTgt spid="51"/>
                                            </p:tgtEl>
                                          </p:cBhvr>
                                        </p:animEffect>
                                      </p:childTnLst>
                                    </p:cTn>
                                  </p:par>
                                </p:childTnLst>
                              </p:cTn>
                            </p:par>
                            <p:par>
                              <p:cTn id="76" fill="hold">
                                <p:stCondLst>
                                  <p:cond delay="9000"/>
                                </p:stCondLst>
                                <p:childTnLst>
                                  <p:par>
                                    <p:cTn id="77" presetID="21" presetClass="entr" presetSubtype="1" fill="hold" grpId="0" nodeType="afterEffect">
                                      <p:stCondLst>
                                        <p:cond delay="0"/>
                                      </p:stCondLst>
                                      <p:childTnLst>
                                        <p:set>
                                          <p:cBhvr>
                                            <p:cTn id="78" dur="1" fill="hold">
                                              <p:stCondLst>
                                                <p:cond delay="0"/>
                                              </p:stCondLst>
                                            </p:cTn>
                                            <p:tgtEl>
                                              <p:spTgt spid="52"/>
                                            </p:tgtEl>
                                            <p:attrNameLst>
                                              <p:attrName>style.visibility</p:attrName>
                                            </p:attrNameLst>
                                          </p:cBhvr>
                                          <p:to>
                                            <p:strVal val="visible"/>
                                          </p:to>
                                        </p:set>
                                        <p:animEffect transition="in" filter="wheel(1)">
                                          <p:cBhvr>
                                            <p:cTn id="79" dur="1000"/>
                                            <p:tgtEl>
                                              <p:spTgt spid="52"/>
                                            </p:tgtEl>
                                          </p:cBhvr>
                                        </p:animEffect>
                                      </p:childTnLst>
                                    </p:cTn>
                                  </p:par>
                                  <p:par>
                                    <p:cTn id="80" presetID="2" presetClass="entr" presetSubtype="8" fill="hold" grpId="0" nodeType="withEffect">
                                      <p:stCondLst>
                                        <p:cond delay="0"/>
                                      </p:stCondLst>
                                      <p:childTnLst>
                                        <p:set>
                                          <p:cBhvr>
                                            <p:cTn id="81" dur="1" fill="hold">
                                              <p:stCondLst>
                                                <p:cond delay="0"/>
                                              </p:stCondLst>
                                            </p:cTn>
                                            <p:tgtEl>
                                              <p:spTgt spid="53"/>
                                            </p:tgtEl>
                                            <p:attrNameLst>
                                              <p:attrName>style.visibility</p:attrName>
                                            </p:attrNameLst>
                                          </p:cBhvr>
                                          <p:to>
                                            <p:strVal val="visible"/>
                                          </p:to>
                                        </p:set>
                                        <p:anim calcmode="lin" valueType="num">
                                          <p:cBhvr additive="base">
                                            <p:cTn id="82" dur="500" fill="hold"/>
                                            <p:tgtEl>
                                              <p:spTgt spid="53"/>
                                            </p:tgtEl>
                                            <p:attrNameLst>
                                              <p:attrName>ppt_x</p:attrName>
                                            </p:attrNameLst>
                                          </p:cBhvr>
                                          <p:tavLst>
                                            <p:tav tm="0">
                                              <p:val>
                                                <p:strVal val="0-#ppt_w/2"/>
                                              </p:val>
                                            </p:tav>
                                            <p:tav tm="100000">
                                              <p:val>
                                                <p:strVal val="#ppt_x"/>
                                              </p:val>
                                            </p:tav>
                                          </p:tavLst>
                                        </p:anim>
                                        <p:anim calcmode="lin" valueType="num">
                                          <p:cBhvr additive="base">
                                            <p:cTn id="83" dur="500" fill="hold"/>
                                            <p:tgtEl>
                                              <p:spTgt spid="53"/>
                                            </p:tgtEl>
                                            <p:attrNameLst>
                                              <p:attrName>ppt_y</p:attrName>
                                            </p:attrNameLst>
                                          </p:cBhvr>
                                          <p:tavLst>
                                            <p:tav tm="0">
                                              <p:val>
                                                <p:strVal val="#ppt_y"/>
                                              </p:val>
                                            </p:tav>
                                            <p:tav tm="100000">
                                              <p:val>
                                                <p:strVal val="#ppt_y"/>
                                              </p:val>
                                            </p:tav>
                                          </p:tavLst>
                                        </p:anim>
                                      </p:childTnLst>
                                    </p:cTn>
                                  </p:par>
                                  <p:par>
                                    <p:cTn id="84" presetID="42" presetClass="entr" presetSubtype="0" fill="hold" grpId="0" nodeType="withEffect">
                                      <p:stCondLst>
                                        <p:cond delay="500"/>
                                      </p:stCondLst>
                                      <p:childTnLst>
                                        <p:set>
                                          <p:cBhvr>
                                            <p:cTn id="85" dur="1" fill="hold">
                                              <p:stCondLst>
                                                <p:cond delay="0"/>
                                              </p:stCondLst>
                                            </p:cTn>
                                            <p:tgtEl>
                                              <p:spTgt spid="54"/>
                                            </p:tgtEl>
                                            <p:attrNameLst>
                                              <p:attrName>style.visibility</p:attrName>
                                            </p:attrNameLst>
                                          </p:cBhvr>
                                          <p:to>
                                            <p:strVal val="visible"/>
                                          </p:to>
                                        </p:set>
                                        <p:animEffect transition="in" filter="fade">
                                          <p:cBhvr>
                                            <p:cTn id="86" dur="1000"/>
                                            <p:tgtEl>
                                              <p:spTgt spid="54"/>
                                            </p:tgtEl>
                                          </p:cBhvr>
                                        </p:animEffect>
                                        <p:anim calcmode="lin" valueType="num">
                                          <p:cBhvr>
                                            <p:cTn id="87" dur="1000" fill="hold"/>
                                            <p:tgtEl>
                                              <p:spTgt spid="54"/>
                                            </p:tgtEl>
                                            <p:attrNameLst>
                                              <p:attrName>ppt_x</p:attrName>
                                            </p:attrNameLst>
                                          </p:cBhvr>
                                          <p:tavLst>
                                            <p:tav tm="0">
                                              <p:val>
                                                <p:strVal val="#ppt_x"/>
                                              </p:val>
                                            </p:tav>
                                            <p:tav tm="100000">
                                              <p:val>
                                                <p:strVal val="#ppt_x"/>
                                              </p:val>
                                            </p:tav>
                                          </p:tavLst>
                                        </p:anim>
                                        <p:anim calcmode="lin" valueType="num">
                                          <p:cBhvr>
                                            <p:cTn id="88" dur="1000" fill="hold"/>
                                            <p:tgtEl>
                                              <p:spTgt spid="54"/>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500"/>
                                      </p:stCondLst>
                                      <p:childTnLst>
                                        <p:set>
                                          <p:cBhvr>
                                            <p:cTn id="90" dur="1" fill="hold">
                                              <p:stCondLst>
                                                <p:cond delay="0"/>
                                              </p:stCondLst>
                                            </p:cTn>
                                            <p:tgtEl>
                                              <p:spTgt spid="55"/>
                                            </p:tgtEl>
                                            <p:attrNameLst>
                                              <p:attrName>style.visibility</p:attrName>
                                            </p:attrNameLst>
                                          </p:cBhvr>
                                          <p:to>
                                            <p:strVal val="visible"/>
                                          </p:to>
                                        </p:set>
                                        <p:animEffect transition="in" filter="fade">
                                          <p:cBhvr>
                                            <p:cTn id="91" dur="1000"/>
                                            <p:tgtEl>
                                              <p:spTgt spid="55"/>
                                            </p:tgtEl>
                                          </p:cBhvr>
                                        </p:animEffect>
                                        <p:anim calcmode="lin" valueType="num">
                                          <p:cBhvr>
                                            <p:cTn id="92" dur="1000" fill="hold"/>
                                            <p:tgtEl>
                                              <p:spTgt spid="55"/>
                                            </p:tgtEl>
                                            <p:attrNameLst>
                                              <p:attrName>ppt_x</p:attrName>
                                            </p:attrNameLst>
                                          </p:cBhvr>
                                          <p:tavLst>
                                            <p:tav tm="0">
                                              <p:val>
                                                <p:strVal val="#ppt_x"/>
                                              </p:val>
                                            </p:tav>
                                            <p:tav tm="100000">
                                              <p:val>
                                                <p:strVal val="#ppt_x"/>
                                              </p:val>
                                            </p:tav>
                                          </p:tavLst>
                                        </p:anim>
                                        <p:anim calcmode="lin" valueType="num">
                                          <p:cBhvr>
                                            <p:cTn id="93" dur="1000" fill="hold"/>
                                            <p:tgtEl>
                                              <p:spTgt spid="55"/>
                                            </p:tgtEl>
                                            <p:attrNameLst>
                                              <p:attrName>ppt_y</p:attrName>
                                            </p:attrNameLst>
                                          </p:cBhvr>
                                          <p:tavLst>
                                            <p:tav tm="0">
                                              <p:val>
                                                <p:strVal val="#ppt_y+.1"/>
                                              </p:val>
                                            </p:tav>
                                            <p:tav tm="100000">
                                              <p:val>
                                                <p:strVal val="#ppt_y"/>
                                              </p:val>
                                            </p:tav>
                                          </p:tavLst>
                                        </p:anim>
                                      </p:childTnLst>
                                    </p:cTn>
                                  </p:par>
                                </p:childTnLst>
                              </p:cTn>
                            </p:par>
                            <p:par>
                              <p:cTn id="94" fill="hold">
                                <p:stCondLst>
                                  <p:cond delay="10000"/>
                                </p:stCondLst>
                                <p:childTnLst>
                                  <p:par>
                                    <p:cTn id="95" presetID="2" presetClass="entr" presetSubtype="1" fill="hold" nodeType="afterEffect">
                                      <p:stCondLst>
                                        <p:cond delay="0"/>
                                      </p:stCondLst>
                                      <p:childTnLst>
                                        <p:set>
                                          <p:cBhvr>
                                            <p:cTn id="96" dur="1" fill="hold">
                                              <p:stCondLst>
                                                <p:cond delay="0"/>
                                              </p:stCondLst>
                                            </p:cTn>
                                            <p:tgtEl>
                                              <p:spTgt spid="68"/>
                                            </p:tgtEl>
                                            <p:attrNameLst>
                                              <p:attrName>style.visibility</p:attrName>
                                            </p:attrNameLst>
                                          </p:cBhvr>
                                          <p:to>
                                            <p:strVal val="visible"/>
                                          </p:to>
                                        </p:set>
                                        <p:anim calcmode="lin" valueType="num">
                                          <p:cBhvr additive="base">
                                            <p:cTn id="97" dur="750" fill="hold"/>
                                            <p:tgtEl>
                                              <p:spTgt spid="68"/>
                                            </p:tgtEl>
                                            <p:attrNameLst>
                                              <p:attrName>ppt_x</p:attrName>
                                            </p:attrNameLst>
                                          </p:cBhvr>
                                          <p:tavLst>
                                            <p:tav tm="0">
                                              <p:val>
                                                <p:strVal val="#ppt_x"/>
                                              </p:val>
                                            </p:tav>
                                            <p:tav tm="100000">
                                              <p:val>
                                                <p:strVal val="#ppt_x"/>
                                              </p:val>
                                            </p:tav>
                                          </p:tavLst>
                                        </p:anim>
                                        <p:anim calcmode="lin" valueType="num">
                                          <p:cBhvr additive="base">
                                            <p:cTn id="98" dur="750" fill="hold"/>
                                            <p:tgtEl>
                                              <p:spTgt spid="68"/>
                                            </p:tgtEl>
                                            <p:attrNameLst>
                                              <p:attrName>ppt_y</p:attrName>
                                            </p:attrNameLst>
                                          </p:cBhvr>
                                          <p:tavLst>
                                            <p:tav tm="0">
                                              <p:val>
                                                <p:strVal val="0-#ppt_h/2"/>
                                              </p:val>
                                            </p:tav>
                                            <p:tav tm="100000">
                                              <p:val>
                                                <p:strVal val="#ppt_y"/>
                                              </p:val>
                                            </p:tav>
                                          </p:tavLst>
                                        </p:anim>
                                      </p:childTnLst>
                                    </p:cTn>
                                  </p:par>
                                </p:childTnLst>
                              </p:cTn>
                            </p:par>
                            <p:par>
                              <p:cTn id="99" fill="hold">
                                <p:stCondLst>
                                  <p:cond delay="11000"/>
                                </p:stCondLst>
                                <p:childTnLst>
                                  <p:par>
                                    <p:cTn id="100" presetID="22" presetClass="entr" presetSubtype="8" fill="hold" grpId="0" nodeType="afterEffect">
                                      <p:stCondLst>
                                        <p:cond delay="0"/>
                                      </p:stCondLst>
                                      <p:childTnLst>
                                        <p:set>
                                          <p:cBhvr>
                                            <p:cTn id="101" dur="1" fill="hold">
                                              <p:stCondLst>
                                                <p:cond delay="0"/>
                                              </p:stCondLst>
                                            </p:cTn>
                                            <p:tgtEl>
                                              <p:spTgt spid="56"/>
                                            </p:tgtEl>
                                            <p:attrNameLst>
                                              <p:attrName>style.visibility</p:attrName>
                                            </p:attrNameLst>
                                          </p:cBhvr>
                                          <p:to>
                                            <p:strVal val="visible"/>
                                          </p:to>
                                        </p:set>
                                        <p:animEffect transition="in" filter="wipe(left)">
                                          <p:cBhvr>
                                            <p:cTn id="102" dur="500"/>
                                            <p:tgtEl>
                                              <p:spTgt spid="56"/>
                                            </p:tgtEl>
                                          </p:cBhvr>
                                        </p:animEffect>
                                      </p:childTnLst>
                                    </p:cTn>
                                  </p:par>
                                  <p:par>
                                    <p:cTn id="103" presetID="22" presetClass="entr" presetSubtype="8" fill="hold" grpId="0" nodeType="withEffect">
                                      <p:stCondLst>
                                        <p:cond delay="0"/>
                                      </p:stCondLst>
                                      <p:childTnLst>
                                        <p:set>
                                          <p:cBhvr>
                                            <p:cTn id="104" dur="1" fill="hold">
                                              <p:stCondLst>
                                                <p:cond delay="0"/>
                                              </p:stCondLst>
                                            </p:cTn>
                                            <p:tgtEl>
                                              <p:spTgt spid="57"/>
                                            </p:tgtEl>
                                            <p:attrNameLst>
                                              <p:attrName>style.visibility</p:attrName>
                                            </p:attrNameLst>
                                          </p:cBhvr>
                                          <p:to>
                                            <p:strVal val="visible"/>
                                          </p:to>
                                        </p:set>
                                        <p:animEffect transition="in" filter="wipe(left)">
                                          <p:cBhvr>
                                            <p:cTn id="105" dur="500"/>
                                            <p:tgtEl>
                                              <p:spTgt spid="57"/>
                                            </p:tgtEl>
                                          </p:cBhvr>
                                        </p:animEffect>
                                      </p:childTnLst>
                                    </p:cTn>
                                  </p:par>
                                </p:childTnLst>
                              </p:cTn>
                            </p:par>
                            <p:par>
                              <p:cTn id="106" fill="hold">
                                <p:stCondLst>
                                  <p:cond delay="11500"/>
                                </p:stCondLst>
                                <p:childTnLst>
                                  <p:par>
                                    <p:cTn id="107" presetID="21" presetClass="entr" presetSubtype="1" fill="hold" grpId="0" nodeType="afterEffect">
                                      <p:stCondLst>
                                        <p:cond delay="0"/>
                                      </p:stCondLst>
                                      <p:childTnLst>
                                        <p:set>
                                          <p:cBhvr>
                                            <p:cTn id="108" dur="1" fill="hold">
                                              <p:stCondLst>
                                                <p:cond delay="0"/>
                                              </p:stCondLst>
                                            </p:cTn>
                                            <p:tgtEl>
                                              <p:spTgt spid="58"/>
                                            </p:tgtEl>
                                            <p:attrNameLst>
                                              <p:attrName>style.visibility</p:attrName>
                                            </p:attrNameLst>
                                          </p:cBhvr>
                                          <p:to>
                                            <p:strVal val="visible"/>
                                          </p:to>
                                        </p:set>
                                        <p:animEffect transition="in" filter="wheel(1)">
                                          <p:cBhvr>
                                            <p:cTn id="109" dur="2000"/>
                                            <p:tgtEl>
                                              <p:spTgt spid="58"/>
                                            </p:tgtEl>
                                          </p:cBhvr>
                                        </p:animEffect>
                                      </p:childTnLst>
                                    </p:cTn>
                                  </p:par>
                                </p:childTnLst>
                              </p:cTn>
                            </p:par>
                            <p:par>
                              <p:cTn id="110" fill="hold">
                                <p:stCondLst>
                                  <p:cond delay="13500"/>
                                </p:stCondLst>
                                <p:childTnLst>
                                  <p:par>
                                    <p:cTn id="111" presetID="21" presetClass="entr" presetSubtype="1" fill="hold" grpId="0" nodeType="afterEffect">
                                      <p:stCondLst>
                                        <p:cond delay="0"/>
                                      </p:stCondLst>
                                      <p:childTnLst>
                                        <p:set>
                                          <p:cBhvr>
                                            <p:cTn id="112" dur="1" fill="hold">
                                              <p:stCondLst>
                                                <p:cond delay="0"/>
                                              </p:stCondLst>
                                            </p:cTn>
                                            <p:tgtEl>
                                              <p:spTgt spid="59"/>
                                            </p:tgtEl>
                                            <p:attrNameLst>
                                              <p:attrName>style.visibility</p:attrName>
                                            </p:attrNameLst>
                                          </p:cBhvr>
                                          <p:to>
                                            <p:strVal val="visible"/>
                                          </p:to>
                                        </p:set>
                                        <p:animEffect transition="in" filter="wheel(1)">
                                          <p:cBhvr>
                                            <p:cTn id="113" dur="1000"/>
                                            <p:tgtEl>
                                              <p:spTgt spid="59"/>
                                            </p:tgtEl>
                                          </p:cBhvr>
                                        </p:animEffect>
                                      </p:childTnLst>
                                    </p:cTn>
                                  </p:par>
                                  <p:par>
                                    <p:cTn id="114" presetID="2" presetClass="entr" presetSubtype="8" fill="hold" grpId="0" nodeType="withEffect">
                                      <p:stCondLst>
                                        <p:cond delay="0"/>
                                      </p:stCondLst>
                                      <p:childTnLst>
                                        <p:set>
                                          <p:cBhvr>
                                            <p:cTn id="115" dur="1" fill="hold">
                                              <p:stCondLst>
                                                <p:cond delay="0"/>
                                              </p:stCondLst>
                                            </p:cTn>
                                            <p:tgtEl>
                                              <p:spTgt spid="60"/>
                                            </p:tgtEl>
                                            <p:attrNameLst>
                                              <p:attrName>style.visibility</p:attrName>
                                            </p:attrNameLst>
                                          </p:cBhvr>
                                          <p:to>
                                            <p:strVal val="visible"/>
                                          </p:to>
                                        </p:set>
                                        <p:anim calcmode="lin" valueType="num">
                                          <p:cBhvr additive="base">
                                            <p:cTn id="116" dur="500" fill="hold"/>
                                            <p:tgtEl>
                                              <p:spTgt spid="60"/>
                                            </p:tgtEl>
                                            <p:attrNameLst>
                                              <p:attrName>ppt_x</p:attrName>
                                            </p:attrNameLst>
                                          </p:cBhvr>
                                          <p:tavLst>
                                            <p:tav tm="0">
                                              <p:val>
                                                <p:strVal val="0-#ppt_w/2"/>
                                              </p:val>
                                            </p:tav>
                                            <p:tav tm="100000">
                                              <p:val>
                                                <p:strVal val="#ppt_x"/>
                                              </p:val>
                                            </p:tav>
                                          </p:tavLst>
                                        </p:anim>
                                        <p:anim calcmode="lin" valueType="num">
                                          <p:cBhvr additive="base">
                                            <p:cTn id="117" dur="500" fill="hold"/>
                                            <p:tgtEl>
                                              <p:spTgt spid="60"/>
                                            </p:tgtEl>
                                            <p:attrNameLst>
                                              <p:attrName>ppt_y</p:attrName>
                                            </p:attrNameLst>
                                          </p:cBhvr>
                                          <p:tavLst>
                                            <p:tav tm="0">
                                              <p:val>
                                                <p:strVal val="#ppt_y"/>
                                              </p:val>
                                            </p:tav>
                                            <p:tav tm="100000">
                                              <p:val>
                                                <p:strVal val="#ppt_y"/>
                                              </p:val>
                                            </p:tav>
                                          </p:tavLst>
                                        </p:anim>
                                      </p:childTnLst>
                                    </p:cTn>
                                  </p:par>
                                  <p:par>
                                    <p:cTn id="118" presetID="42" presetClass="entr" presetSubtype="0" fill="hold" grpId="0" nodeType="withEffect">
                                      <p:stCondLst>
                                        <p:cond delay="500"/>
                                      </p:stCondLst>
                                      <p:childTnLst>
                                        <p:set>
                                          <p:cBhvr>
                                            <p:cTn id="119" dur="1" fill="hold">
                                              <p:stCondLst>
                                                <p:cond delay="0"/>
                                              </p:stCondLst>
                                            </p:cTn>
                                            <p:tgtEl>
                                              <p:spTgt spid="61"/>
                                            </p:tgtEl>
                                            <p:attrNameLst>
                                              <p:attrName>style.visibility</p:attrName>
                                            </p:attrNameLst>
                                          </p:cBhvr>
                                          <p:to>
                                            <p:strVal val="visible"/>
                                          </p:to>
                                        </p:set>
                                        <p:animEffect transition="in" filter="fade">
                                          <p:cBhvr>
                                            <p:cTn id="120" dur="1000"/>
                                            <p:tgtEl>
                                              <p:spTgt spid="61"/>
                                            </p:tgtEl>
                                          </p:cBhvr>
                                        </p:animEffect>
                                        <p:anim calcmode="lin" valueType="num">
                                          <p:cBhvr>
                                            <p:cTn id="121" dur="1000" fill="hold"/>
                                            <p:tgtEl>
                                              <p:spTgt spid="61"/>
                                            </p:tgtEl>
                                            <p:attrNameLst>
                                              <p:attrName>ppt_x</p:attrName>
                                            </p:attrNameLst>
                                          </p:cBhvr>
                                          <p:tavLst>
                                            <p:tav tm="0">
                                              <p:val>
                                                <p:strVal val="#ppt_x"/>
                                              </p:val>
                                            </p:tav>
                                            <p:tav tm="100000">
                                              <p:val>
                                                <p:strVal val="#ppt_x"/>
                                              </p:val>
                                            </p:tav>
                                          </p:tavLst>
                                        </p:anim>
                                        <p:anim calcmode="lin" valueType="num">
                                          <p:cBhvr>
                                            <p:cTn id="122" dur="1000" fill="hold"/>
                                            <p:tgtEl>
                                              <p:spTgt spid="61"/>
                                            </p:tgtEl>
                                            <p:attrNameLst>
                                              <p:attrName>ppt_y</p:attrName>
                                            </p:attrNameLst>
                                          </p:cBhvr>
                                          <p:tavLst>
                                            <p:tav tm="0">
                                              <p:val>
                                                <p:strVal val="#ppt_y+.1"/>
                                              </p:val>
                                            </p:tav>
                                            <p:tav tm="100000">
                                              <p:val>
                                                <p:strVal val="#ppt_y"/>
                                              </p:val>
                                            </p:tav>
                                          </p:tavLst>
                                        </p:anim>
                                      </p:childTnLst>
                                    </p:cTn>
                                  </p:par>
                                  <p:par>
                                    <p:cTn id="123" presetID="42" presetClass="entr" presetSubtype="0" fill="hold" grpId="0" nodeType="withEffect">
                                      <p:stCondLst>
                                        <p:cond delay="500"/>
                                      </p:stCondLst>
                                      <p:childTnLst>
                                        <p:set>
                                          <p:cBhvr>
                                            <p:cTn id="124" dur="1" fill="hold">
                                              <p:stCondLst>
                                                <p:cond delay="0"/>
                                              </p:stCondLst>
                                            </p:cTn>
                                            <p:tgtEl>
                                              <p:spTgt spid="62"/>
                                            </p:tgtEl>
                                            <p:attrNameLst>
                                              <p:attrName>style.visibility</p:attrName>
                                            </p:attrNameLst>
                                          </p:cBhvr>
                                          <p:to>
                                            <p:strVal val="visible"/>
                                          </p:to>
                                        </p:set>
                                        <p:animEffect transition="in" filter="fade">
                                          <p:cBhvr>
                                            <p:cTn id="125" dur="1000"/>
                                            <p:tgtEl>
                                              <p:spTgt spid="62"/>
                                            </p:tgtEl>
                                          </p:cBhvr>
                                        </p:animEffect>
                                        <p:anim calcmode="lin" valueType="num">
                                          <p:cBhvr>
                                            <p:cTn id="126" dur="1000" fill="hold"/>
                                            <p:tgtEl>
                                              <p:spTgt spid="62"/>
                                            </p:tgtEl>
                                            <p:attrNameLst>
                                              <p:attrName>ppt_x</p:attrName>
                                            </p:attrNameLst>
                                          </p:cBhvr>
                                          <p:tavLst>
                                            <p:tav tm="0">
                                              <p:val>
                                                <p:strVal val="#ppt_x"/>
                                              </p:val>
                                            </p:tav>
                                            <p:tav tm="100000">
                                              <p:val>
                                                <p:strVal val="#ppt_x"/>
                                              </p:val>
                                            </p:tav>
                                          </p:tavLst>
                                        </p:anim>
                                        <p:anim calcmode="lin" valueType="num">
                                          <p:cBhvr>
                                            <p:cTn id="127" dur="1000" fill="hold"/>
                                            <p:tgtEl>
                                              <p:spTgt spid="62"/>
                                            </p:tgtEl>
                                            <p:attrNameLst>
                                              <p:attrName>ppt_y</p:attrName>
                                            </p:attrNameLst>
                                          </p:cBhvr>
                                          <p:tavLst>
                                            <p:tav tm="0">
                                              <p:val>
                                                <p:strVal val="#ppt_y+.1"/>
                                              </p:val>
                                            </p:tav>
                                            <p:tav tm="100000">
                                              <p:val>
                                                <p:strVal val="#ppt_y"/>
                                              </p:val>
                                            </p:tav>
                                          </p:tavLst>
                                        </p:anim>
                                      </p:childTnLst>
                                    </p:cTn>
                                  </p:par>
                                </p:childTnLst>
                              </p:cTn>
                            </p:par>
                            <p:par>
                              <p:cTn id="128" fill="hold">
                                <p:stCondLst>
                                  <p:cond delay="14500"/>
                                </p:stCondLst>
                                <p:childTnLst>
                                  <p:par>
                                    <p:cTn id="129" presetID="2" presetClass="entr" presetSubtype="1" fill="hold" nodeType="afterEffect">
                                      <p:stCondLst>
                                        <p:cond delay="0"/>
                                      </p:stCondLst>
                                      <p:childTnLst>
                                        <p:set>
                                          <p:cBhvr>
                                            <p:cTn id="130" dur="1" fill="hold">
                                              <p:stCondLst>
                                                <p:cond delay="0"/>
                                              </p:stCondLst>
                                            </p:cTn>
                                            <p:tgtEl>
                                              <p:spTgt spid="71"/>
                                            </p:tgtEl>
                                            <p:attrNameLst>
                                              <p:attrName>style.visibility</p:attrName>
                                            </p:attrNameLst>
                                          </p:cBhvr>
                                          <p:to>
                                            <p:strVal val="visible"/>
                                          </p:to>
                                        </p:set>
                                        <p:anim calcmode="lin" valueType="num">
                                          <p:cBhvr additive="base">
                                            <p:cTn id="131" dur="750" fill="hold"/>
                                            <p:tgtEl>
                                              <p:spTgt spid="71"/>
                                            </p:tgtEl>
                                            <p:attrNameLst>
                                              <p:attrName>ppt_x</p:attrName>
                                            </p:attrNameLst>
                                          </p:cBhvr>
                                          <p:tavLst>
                                            <p:tav tm="0">
                                              <p:val>
                                                <p:strVal val="#ppt_x"/>
                                              </p:val>
                                            </p:tav>
                                            <p:tav tm="100000">
                                              <p:val>
                                                <p:strVal val="#ppt_x"/>
                                              </p:val>
                                            </p:tav>
                                          </p:tavLst>
                                        </p:anim>
                                        <p:anim calcmode="lin" valueType="num">
                                          <p:cBhvr additive="base">
                                            <p:cTn id="132" dur="750" fill="hold"/>
                                            <p:tgtEl>
                                              <p:spTgt spid="71"/>
                                            </p:tgtEl>
                                            <p:attrNameLst>
                                              <p:attrName>ppt_y</p:attrName>
                                            </p:attrNameLst>
                                          </p:cBhvr>
                                          <p:tavLst>
                                            <p:tav tm="0">
                                              <p:val>
                                                <p:strVal val="0-#ppt_h/2"/>
                                              </p:val>
                                            </p:tav>
                                            <p:tav tm="100000">
                                              <p:val>
                                                <p:strVal val="#ppt_y"/>
                                              </p:val>
                                            </p:tav>
                                          </p:tavLst>
                                        </p:anim>
                                      </p:childTnLst>
                                    </p:cTn>
                                  </p:par>
                                </p:childTnLst>
                              </p:cTn>
                            </p:par>
                            <p:par>
                              <p:cTn id="133" fill="hold">
                                <p:stCondLst>
                                  <p:cond delay="15500"/>
                                </p:stCondLst>
                                <p:childTnLst>
                                  <p:par>
                                    <p:cTn id="134" presetID="22" presetClass="entr" presetSubtype="8" fill="hold" grpId="0" nodeType="afterEffect">
                                      <p:stCondLst>
                                        <p:cond delay="0"/>
                                      </p:stCondLst>
                                      <p:childTnLst>
                                        <p:set>
                                          <p:cBhvr>
                                            <p:cTn id="135" dur="1" fill="hold">
                                              <p:stCondLst>
                                                <p:cond delay="0"/>
                                              </p:stCondLst>
                                            </p:cTn>
                                            <p:tgtEl>
                                              <p:spTgt spid="63"/>
                                            </p:tgtEl>
                                            <p:attrNameLst>
                                              <p:attrName>style.visibility</p:attrName>
                                            </p:attrNameLst>
                                          </p:cBhvr>
                                          <p:to>
                                            <p:strVal val="visible"/>
                                          </p:to>
                                        </p:set>
                                        <p:animEffect transition="in" filter="wipe(left)">
                                          <p:cBhvr>
                                            <p:cTn id="136" dur="500"/>
                                            <p:tgtEl>
                                              <p:spTgt spid="63"/>
                                            </p:tgtEl>
                                          </p:cBhvr>
                                        </p:animEffect>
                                      </p:childTnLst>
                                    </p:cTn>
                                  </p:par>
                                  <p:par>
                                    <p:cTn id="137" presetID="22" presetClass="entr" presetSubtype="8" fill="hold" grpId="0" nodeType="withEffect">
                                      <p:stCondLst>
                                        <p:cond delay="0"/>
                                      </p:stCondLst>
                                      <p:childTnLst>
                                        <p:set>
                                          <p:cBhvr>
                                            <p:cTn id="138" dur="1" fill="hold">
                                              <p:stCondLst>
                                                <p:cond delay="0"/>
                                              </p:stCondLst>
                                            </p:cTn>
                                            <p:tgtEl>
                                              <p:spTgt spid="64"/>
                                            </p:tgtEl>
                                            <p:attrNameLst>
                                              <p:attrName>style.visibility</p:attrName>
                                            </p:attrNameLst>
                                          </p:cBhvr>
                                          <p:to>
                                            <p:strVal val="visible"/>
                                          </p:to>
                                        </p:set>
                                        <p:animEffect transition="in" filter="wipe(left)">
                                          <p:cBhvr>
                                            <p:cTn id="139" dur="500"/>
                                            <p:tgtEl>
                                              <p:spTgt spid="64"/>
                                            </p:tgtEl>
                                          </p:cBhvr>
                                        </p:animEffect>
                                      </p:childTnLst>
                                    </p:cTn>
                                  </p:par>
                                </p:childTnLst>
                              </p:cTn>
                            </p:par>
                            <p:par>
                              <p:cTn id="140" fill="hold">
                                <p:stCondLst>
                                  <p:cond delay="16000"/>
                                </p:stCondLst>
                                <p:childTnLst>
                                  <p:par>
                                    <p:cTn id="141" presetID="10" presetClass="entr" presetSubtype="0" fill="hold" grpId="0" nodeType="afterEffect">
                                      <p:stCondLst>
                                        <p:cond delay="0"/>
                                      </p:stCondLst>
                                      <p:childTnLst>
                                        <p:set>
                                          <p:cBhvr>
                                            <p:cTn id="142" dur="1" fill="hold">
                                              <p:stCondLst>
                                                <p:cond delay="0"/>
                                              </p:stCondLst>
                                            </p:cTn>
                                            <p:tgtEl>
                                              <p:spTgt spid="91"/>
                                            </p:tgtEl>
                                            <p:attrNameLst>
                                              <p:attrName>style.visibility</p:attrName>
                                            </p:attrNameLst>
                                          </p:cBhvr>
                                          <p:to>
                                            <p:strVal val="visible"/>
                                          </p:to>
                                        </p:set>
                                        <p:animEffect transition="in" filter="fade">
                                          <p:cBhvr>
                                            <p:cTn id="143" dur="125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p:bldP spid="21" grpId="0" animBg="1"/>
          <p:bldP spid="22" grpId="0" animBg="1"/>
          <p:bldP spid="30" grpId="0"/>
          <p:bldP spid="31" grpId="0"/>
          <p:bldP spid="32" grpId="0" animBg="1"/>
          <p:bldP spid="33" grpId="0" animBg="1"/>
          <p:bldP spid="38" grpId="0"/>
          <p:bldP spid="41" grpId="0" animBg="1"/>
          <p:bldP spid="46" grpId="0" animBg="1"/>
          <p:bldP spid="49" grpId="0"/>
          <p:bldP spid="50" grpId="0"/>
          <p:bldP spid="51" grpId="0" animBg="1"/>
          <p:bldP spid="52" grpId="0" animBg="1"/>
          <p:bldP spid="53" grpId="0"/>
          <p:bldP spid="54" grpId="0" animBg="1"/>
          <p:bldP spid="55" grpId="0" animBg="1"/>
          <p:bldP spid="56" grpId="0"/>
          <p:bldP spid="57" grpId="0"/>
          <p:bldP spid="58" grpId="0" animBg="1"/>
          <p:bldP spid="59" grpId="0" animBg="1"/>
          <p:bldP spid="60" grpId="0"/>
          <p:bldP spid="61" grpId="0" animBg="1"/>
          <p:bldP spid="62" grpId="0" animBg="1"/>
          <p:bldP spid="63" grpId="0"/>
          <p:bldP spid="64" grpId="0"/>
          <p:bldP spid="91"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椭圆 19"/>
          <p:cNvSpPr/>
          <p:nvPr/>
        </p:nvSpPr>
        <p:spPr>
          <a:xfrm>
            <a:off x="4892558" y="972607"/>
            <a:ext cx="2448272" cy="244827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21" name="组合 20"/>
          <p:cNvGrpSpPr/>
          <p:nvPr/>
        </p:nvGrpSpPr>
        <p:grpSpPr>
          <a:xfrm>
            <a:off x="4808413" y="4406540"/>
            <a:ext cx="1436675" cy="215444"/>
            <a:chOff x="4369395" y="3284984"/>
            <a:chExt cx="1436675" cy="215444"/>
          </a:xfrm>
        </p:grpSpPr>
        <p:sp>
          <p:nvSpPr>
            <p:cNvPr id="22"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公司战略目标</a:t>
              </a:r>
            </a:p>
          </p:txBody>
        </p:sp>
        <p:grpSp>
          <p:nvGrpSpPr>
            <p:cNvPr id="23" name="组合 22"/>
            <p:cNvGrpSpPr/>
            <p:nvPr/>
          </p:nvGrpSpPr>
          <p:grpSpPr>
            <a:xfrm>
              <a:off x="4369395" y="3316401"/>
              <a:ext cx="168551" cy="168551"/>
              <a:chOff x="5005199" y="3717032"/>
              <a:chExt cx="168551" cy="168551"/>
            </a:xfrm>
          </p:grpSpPr>
          <p:sp>
            <p:nvSpPr>
              <p:cNvPr id="24" name="椭圆 23"/>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等腰三角形 24"/>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26" name="组合 25"/>
          <p:cNvGrpSpPr/>
          <p:nvPr/>
        </p:nvGrpSpPr>
        <p:grpSpPr>
          <a:xfrm>
            <a:off x="6461112" y="4406540"/>
            <a:ext cx="1436675" cy="215444"/>
            <a:chOff x="4369395" y="3284984"/>
            <a:chExt cx="1436675" cy="215444"/>
          </a:xfrm>
        </p:grpSpPr>
        <p:sp>
          <p:nvSpPr>
            <p:cNvPr id="27"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短期盈利计划</a:t>
              </a:r>
            </a:p>
          </p:txBody>
        </p:sp>
        <p:grpSp>
          <p:nvGrpSpPr>
            <p:cNvPr id="28" name="组合 27"/>
            <p:cNvGrpSpPr/>
            <p:nvPr/>
          </p:nvGrpSpPr>
          <p:grpSpPr>
            <a:xfrm>
              <a:off x="4369395" y="3316401"/>
              <a:ext cx="168551" cy="168551"/>
              <a:chOff x="5005199" y="3717032"/>
              <a:chExt cx="168551" cy="168551"/>
            </a:xfrm>
          </p:grpSpPr>
          <p:sp>
            <p:nvSpPr>
              <p:cNvPr id="29" name="椭圆 28"/>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0" name="等腰三角形 39"/>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41" name="组合 40"/>
          <p:cNvGrpSpPr/>
          <p:nvPr/>
        </p:nvGrpSpPr>
        <p:grpSpPr>
          <a:xfrm>
            <a:off x="4808413" y="4797732"/>
            <a:ext cx="1436675" cy="215444"/>
            <a:chOff x="4369395" y="3284984"/>
            <a:chExt cx="1436675" cy="215444"/>
          </a:xfrm>
        </p:grpSpPr>
        <p:sp>
          <p:nvSpPr>
            <p:cNvPr id="44"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五年发展计划</a:t>
              </a:r>
            </a:p>
          </p:txBody>
        </p:sp>
        <p:grpSp>
          <p:nvGrpSpPr>
            <p:cNvPr id="45" name="组合 44"/>
            <p:cNvGrpSpPr/>
            <p:nvPr/>
          </p:nvGrpSpPr>
          <p:grpSpPr>
            <a:xfrm>
              <a:off x="4369395" y="3316401"/>
              <a:ext cx="168551" cy="168551"/>
              <a:chOff x="5005199" y="3717032"/>
              <a:chExt cx="168551" cy="168551"/>
            </a:xfrm>
          </p:grpSpPr>
          <p:sp>
            <p:nvSpPr>
              <p:cNvPr id="46" name="椭圆 45"/>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7" name="等腰三角形 46"/>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48" name="组合 47"/>
          <p:cNvGrpSpPr/>
          <p:nvPr/>
        </p:nvGrpSpPr>
        <p:grpSpPr>
          <a:xfrm>
            <a:off x="6461112" y="4797152"/>
            <a:ext cx="1436675" cy="215444"/>
            <a:chOff x="4369395" y="3284984"/>
            <a:chExt cx="1436675" cy="215444"/>
          </a:xfrm>
        </p:grpSpPr>
        <p:sp>
          <p:nvSpPr>
            <p:cNvPr id="49"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产品衍生品</a:t>
              </a:r>
            </a:p>
          </p:txBody>
        </p:sp>
        <p:grpSp>
          <p:nvGrpSpPr>
            <p:cNvPr id="50" name="组合 49"/>
            <p:cNvGrpSpPr/>
            <p:nvPr/>
          </p:nvGrpSpPr>
          <p:grpSpPr>
            <a:xfrm>
              <a:off x="4369395" y="3316401"/>
              <a:ext cx="168551" cy="168551"/>
              <a:chOff x="5005199" y="3717032"/>
              <a:chExt cx="168551" cy="168551"/>
            </a:xfrm>
          </p:grpSpPr>
          <p:sp>
            <p:nvSpPr>
              <p:cNvPr id="51" name="椭圆 50"/>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等腰三角形 51"/>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53" name="标题 4"/>
          <p:cNvSpPr txBox="1">
            <a:spLocks/>
          </p:cNvSpPr>
          <p:nvPr/>
        </p:nvSpPr>
        <p:spPr>
          <a:xfrm>
            <a:off x="4945459" y="3819612"/>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发展计划</a:t>
            </a:r>
          </a:p>
        </p:txBody>
      </p:sp>
      <p:sp>
        <p:nvSpPr>
          <p:cNvPr id="54" name="椭圆 53"/>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5" name="椭圆 54"/>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椭圆 55"/>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7" name="椭圆 56"/>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8" name="椭圆 57"/>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9" name="椭圆 58"/>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椭圆 59"/>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1" name="椭圆 60"/>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椭圆 61"/>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椭圆 62"/>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标题 4"/>
          <p:cNvSpPr txBox="1">
            <a:spLocks/>
          </p:cNvSpPr>
          <p:nvPr/>
        </p:nvSpPr>
        <p:spPr>
          <a:xfrm>
            <a:off x="4945459" y="2780928"/>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第四章</a:t>
            </a:r>
          </a:p>
        </p:txBody>
      </p:sp>
      <p:sp>
        <p:nvSpPr>
          <p:cNvPr id="65" name="椭圆 64"/>
          <p:cNvSpPr/>
          <p:nvPr/>
        </p:nvSpPr>
        <p:spPr>
          <a:xfrm>
            <a:off x="4996314" y="1076363"/>
            <a:ext cx="2240761" cy="2240761"/>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6" name="直接连接符 65"/>
          <p:cNvCxnSpPr/>
          <p:nvPr/>
        </p:nvCxnSpPr>
        <p:spPr>
          <a:xfrm>
            <a:off x="4808413" y="4293096"/>
            <a:ext cx="2477306" cy="0"/>
          </a:xfrm>
          <a:prstGeom prst="line">
            <a:avLst/>
          </a:prstGeom>
          <a:ln>
            <a:solidFill>
              <a:srgbClr val="2C3637"/>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4801443" y="5157772"/>
            <a:ext cx="1436675" cy="215444"/>
            <a:chOff x="4369395" y="3284984"/>
            <a:chExt cx="1436675" cy="215444"/>
          </a:xfrm>
        </p:grpSpPr>
        <p:sp>
          <p:nvSpPr>
            <p:cNvPr id="68"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市场拓展计划</a:t>
              </a:r>
            </a:p>
          </p:txBody>
        </p:sp>
        <p:grpSp>
          <p:nvGrpSpPr>
            <p:cNvPr id="69" name="组合 68"/>
            <p:cNvGrpSpPr/>
            <p:nvPr/>
          </p:nvGrpSpPr>
          <p:grpSpPr>
            <a:xfrm>
              <a:off x="4369395" y="3316401"/>
              <a:ext cx="168551" cy="168551"/>
              <a:chOff x="5005199" y="3717032"/>
              <a:chExt cx="168551" cy="168551"/>
            </a:xfrm>
          </p:grpSpPr>
          <p:sp>
            <p:nvSpPr>
              <p:cNvPr id="70" name="椭圆 69"/>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等腰三角形 70"/>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72" name="组合 71"/>
          <p:cNvGrpSpPr/>
          <p:nvPr/>
        </p:nvGrpSpPr>
        <p:grpSpPr>
          <a:xfrm>
            <a:off x="6468158" y="5157192"/>
            <a:ext cx="1436675" cy="215444"/>
            <a:chOff x="4369395" y="3284984"/>
            <a:chExt cx="1436675" cy="215444"/>
          </a:xfrm>
        </p:grpSpPr>
        <p:sp>
          <p:nvSpPr>
            <p:cNvPr id="73"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未来发展预测</a:t>
              </a:r>
            </a:p>
          </p:txBody>
        </p:sp>
        <p:grpSp>
          <p:nvGrpSpPr>
            <p:cNvPr id="74" name="组合 73"/>
            <p:cNvGrpSpPr/>
            <p:nvPr/>
          </p:nvGrpSpPr>
          <p:grpSpPr>
            <a:xfrm>
              <a:off x="4369395" y="3316401"/>
              <a:ext cx="168551" cy="168551"/>
              <a:chOff x="5005199" y="3717032"/>
              <a:chExt cx="168551" cy="168551"/>
            </a:xfrm>
          </p:grpSpPr>
          <p:sp>
            <p:nvSpPr>
              <p:cNvPr id="75" name="椭圆 74"/>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6" name="等腰三角形 75"/>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77" name="KSO_Shape"/>
          <p:cNvSpPr>
            <a:spLocks/>
          </p:cNvSpPr>
          <p:nvPr/>
        </p:nvSpPr>
        <p:spPr bwMode="auto">
          <a:xfrm>
            <a:off x="5496161" y="1484784"/>
            <a:ext cx="1346868" cy="114483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Tree>
    <p:extLst>
      <p:ext uri="{BB962C8B-B14F-4D97-AF65-F5344CB8AC3E}">
        <p14:creationId xmlns:p14="http://schemas.microsoft.com/office/powerpoint/2010/main" val="1285340041"/>
      </p:ext>
    </p:extLst>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50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p:cTn id="13" dur="500" fill="hold"/>
                                        <p:tgtEl>
                                          <p:spTgt spid="65"/>
                                        </p:tgtEl>
                                        <p:attrNameLst>
                                          <p:attrName>ppt_w</p:attrName>
                                        </p:attrNameLst>
                                      </p:cBhvr>
                                      <p:tavLst>
                                        <p:tav tm="0">
                                          <p:val>
                                            <p:fltVal val="0"/>
                                          </p:val>
                                        </p:tav>
                                        <p:tav tm="100000">
                                          <p:val>
                                            <p:strVal val="#ppt_w"/>
                                          </p:val>
                                        </p:tav>
                                      </p:tavLst>
                                    </p:anim>
                                    <p:anim calcmode="lin" valueType="num">
                                      <p:cBhvr>
                                        <p:cTn id="14" dur="500" fill="hold"/>
                                        <p:tgtEl>
                                          <p:spTgt spid="65"/>
                                        </p:tgtEl>
                                        <p:attrNameLst>
                                          <p:attrName>ppt_h</p:attrName>
                                        </p:attrNameLst>
                                      </p:cBhvr>
                                      <p:tavLst>
                                        <p:tav tm="0">
                                          <p:val>
                                            <p:fltVal val="0"/>
                                          </p:val>
                                        </p:tav>
                                        <p:tav tm="100000">
                                          <p:val>
                                            <p:strVal val="#ppt_h"/>
                                          </p:val>
                                        </p:tav>
                                      </p:tavLst>
                                    </p:anim>
                                    <p:animEffect transition="in" filter="fade">
                                      <p:cBhvr>
                                        <p:cTn id="15" dur="500"/>
                                        <p:tgtEl>
                                          <p:spTgt spid="65"/>
                                        </p:tgtEl>
                                      </p:cBhvr>
                                    </p:animEffect>
                                  </p:childTnLst>
                                </p:cTn>
                              </p:par>
                              <p:par>
                                <p:cTn id="16" presetID="53" presetClass="entr" presetSubtype="16" fill="hold" grpId="0" nodeType="withEffect">
                                  <p:stCondLst>
                                    <p:cond delay="1000"/>
                                  </p:stCondLst>
                                  <p:iterate type="lt">
                                    <p:tmPct val="0"/>
                                  </p:iterate>
                                  <p:childTnLst>
                                    <p:set>
                                      <p:cBhvr>
                                        <p:cTn id="17" dur="1" fill="hold">
                                          <p:stCondLst>
                                            <p:cond delay="0"/>
                                          </p:stCondLst>
                                        </p:cTn>
                                        <p:tgtEl>
                                          <p:spTgt spid="64"/>
                                        </p:tgtEl>
                                        <p:attrNameLst>
                                          <p:attrName>style.visibility</p:attrName>
                                        </p:attrNameLst>
                                      </p:cBhvr>
                                      <p:to>
                                        <p:strVal val="visible"/>
                                      </p:to>
                                    </p:set>
                                    <p:anim calcmode="lin" valueType="num">
                                      <p:cBhvr>
                                        <p:cTn id="18" dur="500" fill="hold"/>
                                        <p:tgtEl>
                                          <p:spTgt spid="64"/>
                                        </p:tgtEl>
                                        <p:attrNameLst>
                                          <p:attrName>ppt_w</p:attrName>
                                        </p:attrNameLst>
                                      </p:cBhvr>
                                      <p:tavLst>
                                        <p:tav tm="0">
                                          <p:val>
                                            <p:fltVal val="0"/>
                                          </p:val>
                                        </p:tav>
                                        <p:tav tm="100000">
                                          <p:val>
                                            <p:strVal val="#ppt_w"/>
                                          </p:val>
                                        </p:tav>
                                      </p:tavLst>
                                    </p:anim>
                                    <p:anim calcmode="lin" valueType="num">
                                      <p:cBhvr>
                                        <p:cTn id="19" dur="500" fill="hold"/>
                                        <p:tgtEl>
                                          <p:spTgt spid="64"/>
                                        </p:tgtEl>
                                        <p:attrNameLst>
                                          <p:attrName>ppt_h</p:attrName>
                                        </p:attrNameLst>
                                      </p:cBhvr>
                                      <p:tavLst>
                                        <p:tav tm="0">
                                          <p:val>
                                            <p:fltVal val="0"/>
                                          </p:val>
                                        </p:tav>
                                        <p:tav tm="100000">
                                          <p:val>
                                            <p:strVal val="#ppt_h"/>
                                          </p:val>
                                        </p:tav>
                                      </p:tavLst>
                                    </p:anim>
                                    <p:animEffect transition="in" filter="fade">
                                      <p:cBhvr>
                                        <p:cTn id="20" dur="500"/>
                                        <p:tgtEl>
                                          <p:spTgt spid="64"/>
                                        </p:tgtEl>
                                      </p:cBhvr>
                                    </p:animEffect>
                                  </p:childTnLst>
                                </p:cTn>
                              </p:par>
                              <p:par>
                                <p:cTn id="21" presetID="53" presetClass="entr" presetSubtype="528" fill="hold" grpId="0" nodeType="withEffect">
                                  <p:stCondLst>
                                    <p:cond delay="1000"/>
                                  </p:stCondLst>
                                  <p:childTnLst>
                                    <p:set>
                                      <p:cBhvr>
                                        <p:cTn id="22" dur="1" fill="hold">
                                          <p:stCondLst>
                                            <p:cond delay="0"/>
                                          </p:stCondLst>
                                        </p:cTn>
                                        <p:tgtEl>
                                          <p:spTgt spid="77"/>
                                        </p:tgtEl>
                                        <p:attrNameLst>
                                          <p:attrName>style.visibility</p:attrName>
                                        </p:attrNameLst>
                                      </p:cBhvr>
                                      <p:to>
                                        <p:strVal val="visible"/>
                                      </p:to>
                                    </p:set>
                                    <p:anim calcmode="lin" valueType="num">
                                      <p:cBhvr>
                                        <p:cTn id="23" dur="500" fill="hold"/>
                                        <p:tgtEl>
                                          <p:spTgt spid="77"/>
                                        </p:tgtEl>
                                        <p:attrNameLst>
                                          <p:attrName>ppt_w</p:attrName>
                                        </p:attrNameLst>
                                      </p:cBhvr>
                                      <p:tavLst>
                                        <p:tav tm="0">
                                          <p:val>
                                            <p:fltVal val="0"/>
                                          </p:val>
                                        </p:tav>
                                        <p:tav tm="100000">
                                          <p:val>
                                            <p:strVal val="#ppt_w"/>
                                          </p:val>
                                        </p:tav>
                                      </p:tavLst>
                                    </p:anim>
                                    <p:anim calcmode="lin" valueType="num">
                                      <p:cBhvr>
                                        <p:cTn id="24" dur="500" fill="hold"/>
                                        <p:tgtEl>
                                          <p:spTgt spid="77"/>
                                        </p:tgtEl>
                                        <p:attrNameLst>
                                          <p:attrName>ppt_h</p:attrName>
                                        </p:attrNameLst>
                                      </p:cBhvr>
                                      <p:tavLst>
                                        <p:tav tm="0">
                                          <p:val>
                                            <p:fltVal val="0"/>
                                          </p:val>
                                        </p:tav>
                                        <p:tav tm="100000">
                                          <p:val>
                                            <p:strVal val="#ppt_h"/>
                                          </p:val>
                                        </p:tav>
                                      </p:tavLst>
                                    </p:anim>
                                    <p:animEffect transition="in" filter="fade">
                                      <p:cBhvr>
                                        <p:cTn id="25" dur="500"/>
                                        <p:tgtEl>
                                          <p:spTgt spid="77"/>
                                        </p:tgtEl>
                                      </p:cBhvr>
                                    </p:animEffect>
                                    <p:anim calcmode="lin" valueType="num">
                                      <p:cBhvr>
                                        <p:cTn id="26" dur="500" fill="hold"/>
                                        <p:tgtEl>
                                          <p:spTgt spid="77"/>
                                        </p:tgtEl>
                                        <p:attrNameLst>
                                          <p:attrName>ppt_x</p:attrName>
                                        </p:attrNameLst>
                                      </p:cBhvr>
                                      <p:tavLst>
                                        <p:tav tm="0">
                                          <p:val>
                                            <p:fltVal val="0.5"/>
                                          </p:val>
                                        </p:tav>
                                        <p:tav tm="100000">
                                          <p:val>
                                            <p:strVal val="#ppt_x"/>
                                          </p:val>
                                        </p:tav>
                                      </p:tavLst>
                                    </p:anim>
                                    <p:anim calcmode="lin" valueType="num">
                                      <p:cBhvr>
                                        <p:cTn id="27" dur="500" fill="hold"/>
                                        <p:tgtEl>
                                          <p:spTgt spid="77"/>
                                        </p:tgtEl>
                                        <p:attrNameLst>
                                          <p:attrName>ppt_y</p:attrName>
                                        </p:attrNameLst>
                                      </p:cBhvr>
                                      <p:tavLst>
                                        <p:tav tm="0">
                                          <p:val>
                                            <p:fltVal val="0.5"/>
                                          </p:val>
                                        </p:tav>
                                        <p:tav tm="100000">
                                          <p:val>
                                            <p:strVal val="#ppt_y"/>
                                          </p:val>
                                        </p:tav>
                                      </p:tavLst>
                                    </p:anim>
                                  </p:childTnLst>
                                </p:cTn>
                              </p:par>
                              <p:par>
                                <p:cTn id="28" presetID="53" presetClass="entr" presetSubtype="16" fill="hold" grpId="0" nodeType="withEffect">
                                  <p:stCondLst>
                                    <p:cond delay="2000"/>
                                  </p:stCondLst>
                                  <p:iterate type="lt">
                                    <p:tmPct val="0"/>
                                  </p:iterate>
                                  <p:childTnLst>
                                    <p:set>
                                      <p:cBhvr>
                                        <p:cTn id="29" dur="1" fill="hold">
                                          <p:stCondLst>
                                            <p:cond delay="0"/>
                                          </p:stCondLst>
                                        </p:cTn>
                                        <p:tgtEl>
                                          <p:spTgt spid="53"/>
                                        </p:tgtEl>
                                        <p:attrNameLst>
                                          <p:attrName>style.visibility</p:attrName>
                                        </p:attrNameLst>
                                      </p:cBhvr>
                                      <p:to>
                                        <p:strVal val="visible"/>
                                      </p:to>
                                    </p:set>
                                    <p:anim calcmode="lin" valueType="num">
                                      <p:cBhvr>
                                        <p:cTn id="30" dur="500" fill="hold"/>
                                        <p:tgtEl>
                                          <p:spTgt spid="53"/>
                                        </p:tgtEl>
                                        <p:attrNameLst>
                                          <p:attrName>ppt_w</p:attrName>
                                        </p:attrNameLst>
                                      </p:cBhvr>
                                      <p:tavLst>
                                        <p:tav tm="0">
                                          <p:val>
                                            <p:fltVal val="0"/>
                                          </p:val>
                                        </p:tav>
                                        <p:tav tm="100000">
                                          <p:val>
                                            <p:strVal val="#ppt_w"/>
                                          </p:val>
                                        </p:tav>
                                      </p:tavLst>
                                    </p:anim>
                                    <p:anim calcmode="lin" valueType="num">
                                      <p:cBhvr>
                                        <p:cTn id="31" dur="500" fill="hold"/>
                                        <p:tgtEl>
                                          <p:spTgt spid="53"/>
                                        </p:tgtEl>
                                        <p:attrNameLst>
                                          <p:attrName>ppt_h</p:attrName>
                                        </p:attrNameLst>
                                      </p:cBhvr>
                                      <p:tavLst>
                                        <p:tav tm="0">
                                          <p:val>
                                            <p:fltVal val="0"/>
                                          </p:val>
                                        </p:tav>
                                        <p:tav tm="100000">
                                          <p:val>
                                            <p:strVal val="#ppt_h"/>
                                          </p:val>
                                        </p:tav>
                                      </p:tavLst>
                                    </p:anim>
                                    <p:animEffect transition="in" filter="fade">
                                      <p:cBhvr>
                                        <p:cTn id="32" dur="500"/>
                                        <p:tgtEl>
                                          <p:spTgt spid="53"/>
                                        </p:tgtEl>
                                      </p:cBhvr>
                                    </p:animEffect>
                                  </p:childTnLst>
                                </p:cTn>
                              </p:par>
                              <p:par>
                                <p:cTn id="33" presetID="16" presetClass="entr" presetSubtype="21" fill="hold" nodeType="withEffect">
                                  <p:stCondLst>
                                    <p:cond delay="2000"/>
                                  </p:stCondLst>
                                  <p:childTnLst>
                                    <p:set>
                                      <p:cBhvr>
                                        <p:cTn id="34" dur="1" fill="hold">
                                          <p:stCondLst>
                                            <p:cond delay="0"/>
                                          </p:stCondLst>
                                        </p:cTn>
                                        <p:tgtEl>
                                          <p:spTgt spid="66"/>
                                        </p:tgtEl>
                                        <p:attrNameLst>
                                          <p:attrName>style.visibility</p:attrName>
                                        </p:attrNameLst>
                                      </p:cBhvr>
                                      <p:to>
                                        <p:strVal val="visible"/>
                                      </p:to>
                                    </p:set>
                                    <p:animEffect transition="in" filter="barn(inVertical)">
                                      <p:cBhvr>
                                        <p:cTn id="35" dur="500"/>
                                        <p:tgtEl>
                                          <p:spTgt spid="66"/>
                                        </p:tgtEl>
                                      </p:cBhvr>
                                    </p:animEffect>
                                  </p:childTnLst>
                                </p:cTn>
                              </p:par>
                              <p:par>
                                <p:cTn id="36" presetID="53" presetClass="entr" presetSubtype="16" fill="hold" nodeType="withEffect">
                                  <p:stCondLst>
                                    <p:cond delay="2500"/>
                                  </p:stCondLst>
                                  <p:childTnLst>
                                    <p:set>
                                      <p:cBhvr>
                                        <p:cTn id="37" dur="1" fill="hold">
                                          <p:stCondLst>
                                            <p:cond delay="0"/>
                                          </p:stCondLst>
                                        </p:cTn>
                                        <p:tgtEl>
                                          <p:spTgt spid="21"/>
                                        </p:tgtEl>
                                        <p:attrNameLst>
                                          <p:attrName>style.visibility</p:attrName>
                                        </p:attrNameLst>
                                      </p:cBhvr>
                                      <p:to>
                                        <p:strVal val="visible"/>
                                      </p:to>
                                    </p:set>
                                    <p:anim calcmode="lin" valueType="num">
                                      <p:cBhvr>
                                        <p:cTn id="38" dur="500" fill="hold"/>
                                        <p:tgtEl>
                                          <p:spTgt spid="21"/>
                                        </p:tgtEl>
                                        <p:attrNameLst>
                                          <p:attrName>ppt_w</p:attrName>
                                        </p:attrNameLst>
                                      </p:cBhvr>
                                      <p:tavLst>
                                        <p:tav tm="0">
                                          <p:val>
                                            <p:fltVal val="0"/>
                                          </p:val>
                                        </p:tav>
                                        <p:tav tm="100000">
                                          <p:val>
                                            <p:strVal val="#ppt_w"/>
                                          </p:val>
                                        </p:tav>
                                      </p:tavLst>
                                    </p:anim>
                                    <p:anim calcmode="lin" valueType="num">
                                      <p:cBhvr>
                                        <p:cTn id="39" dur="500" fill="hold"/>
                                        <p:tgtEl>
                                          <p:spTgt spid="21"/>
                                        </p:tgtEl>
                                        <p:attrNameLst>
                                          <p:attrName>ppt_h</p:attrName>
                                        </p:attrNameLst>
                                      </p:cBhvr>
                                      <p:tavLst>
                                        <p:tav tm="0">
                                          <p:val>
                                            <p:fltVal val="0"/>
                                          </p:val>
                                        </p:tav>
                                        <p:tav tm="100000">
                                          <p:val>
                                            <p:strVal val="#ppt_h"/>
                                          </p:val>
                                        </p:tav>
                                      </p:tavLst>
                                    </p:anim>
                                    <p:animEffect transition="in" filter="fade">
                                      <p:cBhvr>
                                        <p:cTn id="40" dur="500"/>
                                        <p:tgtEl>
                                          <p:spTgt spid="21"/>
                                        </p:tgtEl>
                                      </p:cBhvr>
                                    </p:animEffect>
                                  </p:childTnLst>
                                </p:cTn>
                              </p:par>
                              <p:par>
                                <p:cTn id="41" presetID="53" presetClass="entr" presetSubtype="16" fill="hold" nodeType="withEffect">
                                  <p:stCondLst>
                                    <p:cond delay="2500"/>
                                  </p:stCondLst>
                                  <p:childTnLst>
                                    <p:set>
                                      <p:cBhvr>
                                        <p:cTn id="42" dur="1" fill="hold">
                                          <p:stCondLst>
                                            <p:cond delay="0"/>
                                          </p:stCondLst>
                                        </p:cTn>
                                        <p:tgtEl>
                                          <p:spTgt spid="26"/>
                                        </p:tgtEl>
                                        <p:attrNameLst>
                                          <p:attrName>style.visibility</p:attrName>
                                        </p:attrNameLst>
                                      </p:cBhvr>
                                      <p:to>
                                        <p:strVal val="visible"/>
                                      </p:to>
                                    </p:set>
                                    <p:anim calcmode="lin" valueType="num">
                                      <p:cBhvr>
                                        <p:cTn id="43" dur="500" fill="hold"/>
                                        <p:tgtEl>
                                          <p:spTgt spid="26"/>
                                        </p:tgtEl>
                                        <p:attrNameLst>
                                          <p:attrName>ppt_w</p:attrName>
                                        </p:attrNameLst>
                                      </p:cBhvr>
                                      <p:tavLst>
                                        <p:tav tm="0">
                                          <p:val>
                                            <p:fltVal val="0"/>
                                          </p:val>
                                        </p:tav>
                                        <p:tav tm="100000">
                                          <p:val>
                                            <p:strVal val="#ppt_w"/>
                                          </p:val>
                                        </p:tav>
                                      </p:tavLst>
                                    </p:anim>
                                    <p:anim calcmode="lin" valueType="num">
                                      <p:cBhvr>
                                        <p:cTn id="44" dur="500" fill="hold"/>
                                        <p:tgtEl>
                                          <p:spTgt spid="26"/>
                                        </p:tgtEl>
                                        <p:attrNameLst>
                                          <p:attrName>ppt_h</p:attrName>
                                        </p:attrNameLst>
                                      </p:cBhvr>
                                      <p:tavLst>
                                        <p:tav tm="0">
                                          <p:val>
                                            <p:fltVal val="0"/>
                                          </p:val>
                                        </p:tav>
                                        <p:tav tm="100000">
                                          <p:val>
                                            <p:strVal val="#ppt_h"/>
                                          </p:val>
                                        </p:tav>
                                      </p:tavLst>
                                    </p:anim>
                                    <p:animEffect transition="in" filter="fade">
                                      <p:cBhvr>
                                        <p:cTn id="45" dur="500"/>
                                        <p:tgtEl>
                                          <p:spTgt spid="26"/>
                                        </p:tgtEl>
                                      </p:cBhvr>
                                    </p:animEffect>
                                  </p:childTnLst>
                                </p:cTn>
                              </p:par>
                              <p:par>
                                <p:cTn id="46" presetID="53" presetClass="entr" presetSubtype="16" fill="hold" nodeType="withEffect">
                                  <p:stCondLst>
                                    <p:cond delay="2500"/>
                                  </p:stCondLst>
                                  <p:childTnLst>
                                    <p:set>
                                      <p:cBhvr>
                                        <p:cTn id="47" dur="1" fill="hold">
                                          <p:stCondLst>
                                            <p:cond delay="0"/>
                                          </p:stCondLst>
                                        </p:cTn>
                                        <p:tgtEl>
                                          <p:spTgt spid="41"/>
                                        </p:tgtEl>
                                        <p:attrNameLst>
                                          <p:attrName>style.visibility</p:attrName>
                                        </p:attrNameLst>
                                      </p:cBhvr>
                                      <p:to>
                                        <p:strVal val="visible"/>
                                      </p:to>
                                    </p:set>
                                    <p:anim calcmode="lin" valueType="num">
                                      <p:cBhvr>
                                        <p:cTn id="48" dur="500" fill="hold"/>
                                        <p:tgtEl>
                                          <p:spTgt spid="41"/>
                                        </p:tgtEl>
                                        <p:attrNameLst>
                                          <p:attrName>ppt_w</p:attrName>
                                        </p:attrNameLst>
                                      </p:cBhvr>
                                      <p:tavLst>
                                        <p:tav tm="0">
                                          <p:val>
                                            <p:fltVal val="0"/>
                                          </p:val>
                                        </p:tav>
                                        <p:tav tm="100000">
                                          <p:val>
                                            <p:strVal val="#ppt_w"/>
                                          </p:val>
                                        </p:tav>
                                      </p:tavLst>
                                    </p:anim>
                                    <p:anim calcmode="lin" valueType="num">
                                      <p:cBhvr>
                                        <p:cTn id="49" dur="500" fill="hold"/>
                                        <p:tgtEl>
                                          <p:spTgt spid="41"/>
                                        </p:tgtEl>
                                        <p:attrNameLst>
                                          <p:attrName>ppt_h</p:attrName>
                                        </p:attrNameLst>
                                      </p:cBhvr>
                                      <p:tavLst>
                                        <p:tav tm="0">
                                          <p:val>
                                            <p:fltVal val="0"/>
                                          </p:val>
                                        </p:tav>
                                        <p:tav tm="100000">
                                          <p:val>
                                            <p:strVal val="#ppt_h"/>
                                          </p:val>
                                        </p:tav>
                                      </p:tavLst>
                                    </p:anim>
                                    <p:animEffect transition="in" filter="fade">
                                      <p:cBhvr>
                                        <p:cTn id="50" dur="500"/>
                                        <p:tgtEl>
                                          <p:spTgt spid="41"/>
                                        </p:tgtEl>
                                      </p:cBhvr>
                                    </p:animEffect>
                                  </p:childTnLst>
                                </p:cTn>
                              </p:par>
                              <p:par>
                                <p:cTn id="51" presetID="53" presetClass="entr" presetSubtype="16" fill="hold" nodeType="withEffect">
                                  <p:stCondLst>
                                    <p:cond delay="2500"/>
                                  </p:stCondLst>
                                  <p:childTnLst>
                                    <p:set>
                                      <p:cBhvr>
                                        <p:cTn id="52" dur="1" fill="hold">
                                          <p:stCondLst>
                                            <p:cond delay="0"/>
                                          </p:stCondLst>
                                        </p:cTn>
                                        <p:tgtEl>
                                          <p:spTgt spid="48"/>
                                        </p:tgtEl>
                                        <p:attrNameLst>
                                          <p:attrName>style.visibility</p:attrName>
                                        </p:attrNameLst>
                                      </p:cBhvr>
                                      <p:to>
                                        <p:strVal val="visible"/>
                                      </p:to>
                                    </p:set>
                                    <p:anim calcmode="lin" valueType="num">
                                      <p:cBhvr>
                                        <p:cTn id="53" dur="500" fill="hold"/>
                                        <p:tgtEl>
                                          <p:spTgt spid="48"/>
                                        </p:tgtEl>
                                        <p:attrNameLst>
                                          <p:attrName>ppt_w</p:attrName>
                                        </p:attrNameLst>
                                      </p:cBhvr>
                                      <p:tavLst>
                                        <p:tav tm="0">
                                          <p:val>
                                            <p:fltVal val="0"/>
                                          </p:val>
                                        </p:tav>
                                        <p:tav tm="100000">
                                          <p:val>
                                            <p:strVal val="#ppt_w"/>
                                          </p:val>
                                        </p:tav>
                                      </p:tavLst>
                                    </p:anim>
                                    <p:anim calcmode="lin" valueType="num">
                                      <p:cBhvr>
                                        <p:cTn id="54" dur="500" fill="hold"/>
                                        <p:tgtEl>
                                          <p:spTgt spid="48"/>
                                        </p:tgtEl>
                                        <p:attrNameLst>
                                          <p:attrName>ppt_h</p:attrName>
                                        </p:attrNameLst>
                                      </p:cBhvr>
                                      <p:tavLst>
                                        <p:tav tm="0">
                                          <p:val>
                                            <p:fltVal val="0"/>
                                          </p:val>
                                        </p:tav>
                                        <p:tav tm="100000">
                                          <p:val>
                                            <p:strVal val="#ppt_h"/>
                                          </p:val>
                                        </p:tav>
                                      </p:tavLst>
                                    </p:anim>
                                    <p:animEffect transition="in" filter="fade">
                                      <p:cBhvr>
                                        <p:cTn id="55" dur="500"/>
                                        <p:tgtEl>
                                          <p:spTgt spid="48"/>
                                        </p:tgtEl>
                                      </p:cBhvr>
                                    </p:animEffect>
                                  </p:childTnLst>
                                </p:cTn>
                              </p:par>
                              <p:par>
                                <p:cTn id="56" presetID="53" presetClass="entr" presetSubtype="16" fill="hold" nodeType="withEffect">
                                  <p:stCondLst>
                                    <p:cond delay="2500"/>
                                  </p:stCondLst>
                                  <p:childTnLst>
                                    <p:set>
                                      <p:cBhvr>
                                        <p:cTn id="57" dur="1" fill="hold">
                                          <p:stCondLst>
                                            <p:cond delay="0"/>
                                          </p:stCondLst>
                                        </p:cTn>
                                        <p:tgtEl>
                                          <p:spTgt spid="67"/>
                                        </p:tgtEl>
                                        <p:attrNameLst>
                                          <p:attrName>style.visibility</p:attrName>
                                        </p:attrNameLst>
                                      </p:cBhvr>
                                      <p:to>
                                        <p:strVal val="visible"/>
                                      </p:to>
                                    </p:set>
                                    <p:anim calcmode="lin" valueType="num">
                                      <p:cBhvr>
                                        <p:cTn id="58" dur="500" fill="hold"/>
                                        <p:tgtEl>
                                          <p:spTgt spid="67"/>
                                        </p:tgtEl>
                                        <p:attrNameLst>
                                          <p:attrName>ppt_w</p:attrName>
                                        </p:attrNameLst>
                                      </p:cBhvr>
                                      <p:tavLst>
                                        <p:tav tm="0">
                                          <p:val>
                                            <p:fltVal val="0"/>
                                          </p:val>
                                        </p:tav>
                                        <p:tav tm="100000">
                                          <p:val>
                                            <p:strVal val="#ppt_w"/>
                                          </p:val>
                                        </p:tav>
                                      </p:tavLst>
                                    </p:anim>
                                    <p:anim calcmode="lin" valueType="num">
                                      <p:cBhvr>
                                        <p:cTn id="59" dur="500" fill="hold"/>
                                        <p:tgtEl>
                                          <p:spTgt spid="67"/>
                                        </p:tgtEl>
                                        <p:attrNameLst>
                                          <p:attrName>ppt_h</p:attrName>
                                        </p:attrNameLst>
                                      </p:cBhvr>
                                      <p:tavLst>
                                        <p:tav tm="0">
                                          <p:val>
                                            <p:fltVal val="0"/>
                                          </p:val>
                                        </p:tav>
                                        <p:tav tm="100000">
                                          <p:val>
                                            <p:strVal val="#ppt_h"/>
                                          </p:val>
                                        </p:tav>
                                      </p:tavLst>
                                    </p:anim>
                                    <p:animEffect transition="in" filter="fade">
                                      <p:cBhvr>
                                        <p:cTn id="60" dur="500"/>
                                        <p:tgtEl>
                                          <p:spTgt spid="67"/>
                                        </p:tgtEl>
                                      </p:cBhvr>
                                    </p:animEffect>
                                  </p:childTnLst>
                                </p:cTn>
                              </p:par>
                              <p:par>
                                <p:cTn id="61" presetID="53" presetClass="entr" presetSubtype="16" fill="hold" nodeType="withEffect">
                                  <p:stCondLst>
                                    <p:cond delay="2500"/>
                                  </p:stCondLst>
                                  <p:childTnLst>
                                    <p:set>
                                      <p:cBhvr>
                                        <p:cTn id="62" dur="1" fill="hold">
                                          <p:stCondLst>
                                            <p:cond delay="0"/>
                                          </p:stCondLst>
                                        </p:cTn>
                                        <p:tgtEl>
                                          <p:spTgt spid="72"/>
                                        </p:tgtEl>
                                        <p:attrNameLst>
                                          <p:attrName>style.visibility</p:attrName>
                                        </p:attrNameLst>
                                      </p:cBhvr>
                                      <p:to>
                                        <p:strVal val="visible"/>
                                      </p:to>
                                    </p:set>
                                    <p:anim calcmode="lin" valueType="num">
                                      <p:cBhvr>
                                        <p:cTn id="63" dur="500" fill="hold"/>
                                        <p:tgtEl>
                                          <p:spTgt spid="72"/>
                                        </p:tgtEl>
                                        <p:attrNameLst>
                                          <p:attrName>ppt_w</p:attrName>
                                        </p:attrNameLst>
                                      </p:cBhvr>
                                      <p:tavLst>
                                        <p:tav tm="0">
                                          <p:val>
                                            <p:fltVal val="0"/>
                                          </p:val>
                                        </p:tav>
                                        <p:tav tm="100000">
                                          <p:val>
                                            <p:strVal val="#ppt_w"/>
                                          </p:val>
                                        </p:tav>
                                      </p:tavLst>
                                    </p:anim>
                                    <p:anim calcmode="lin" valueType="num">
                                      <p:cBhvr>
                                        <p:cTn id="64" dur="500" fill="hold"/>
                                        <p:tgtEl>
                                          <p:spTgt spid="72"/>
                                        </p:tgtEl>
                                        <p:attrNameLst>
                                          <p:attrName>ppt_h</p:attrName>
                                        </p:attrNameLst>
                                      </p:cBhvr>
                                      <p:tavLst>
                                        <p:tav tm="0">
                                          <p:val>
                                            <p:fltVal val="0"/>
                                          </p:val>
                                        </p:tav>
                                        <p:tav tm="100000">
                                          <p:val>
                                            <p:strVal val="#ppt_h"/>
                                          </p:val>
                                        </p:tav>
                                      </p:tavLst>
                                    </p:anim>
                                    <p:animEffect transition="in" filter="fade">
                                      <p:cBhvr>
                                        <p:cTn id="65" dur="500"/>
                                        <p:tgtEl>
                                          <p:spTgt spid="72"/>
                                        </p:tgtEl>
                                      </p:cBhvr>
                                    </p:animEffect>
                                  </p:childTnLst>
                                </p:cTn>
                              </p:par>
                              <p:par>
                                <p:cTn id="66" presetID="32" presetClass="emph" presetSubtype="0" fill="hold" nodeType="withEffect">
                                  <p:stCondLst>
                                    <p:cond delay="3000"/>
                                  </p:stCondLst>
                                  <p:childTnLst>
                                    <p:animRot by="120000">
                                      <p:cBhvr>
                                        <p:cTn id="67" dur="100" fill="hold">
                                          <p:stCondLst>
                                            <p:cond delay="0"/>
                                          </p:stCondLst>
                                        </p:cTn>
                                        <p:tgtEl>
                                          <p:spTgt spid="21"/>
                                        </p:tgtEl>
                                        <p:attrNameLst>
                                          <p:attrName>r</p:attrName>
                                        </p:attrNameLst>
                                      </p:cBhvr>
                                    </p:animRot>
                                    <p:animRot by="-240000">
                                      <p:cBhvr>
                                        <p:cTn id="68" dur="200" fill="hold">
                                          <p:stCondLst>
                                            <p:cond delay="200"/>
                                          </p:stCondLst>
                                        </p:cTn>
                                        <p:tgtEl>
                                          <p:spTgt spid="21"/>
                                        </p:tgtEl>
                                        <p:attrNameLst>
                                          <p:attrName>r</p:attrName>
                                        </p:attrNameLst>
                                      </p:cBhvr>
                                    </p:animRot>
                                    <p:animRot by="240000">
                                      <p:cBhvr>
                                        <p:cTn id="69" dur="200" fill="hold">
                                          <p:stCondLst>
                                            <p:cond delay="400"/>
                                          </p:stCondLst>
                                        </p:cTn>
                                        <p:tgtEl>
                                          <p:spTgt spid="21"/>
                                        </p:tgtEl>
                                        <p:attrNameLst>
                                          <p:attrName>r</p:attrName>
                                        </p:attrNameLst>
                                      </p:cBhvr>
                                    </p:animRot>
                                    <p:animRot by="-240000">
                                      <p:cBhvr>
                                        <p:cTn id="70" dur="200" fill="hold">
                                          <p:stCondLst>
                                            <p:cond delay="600"/>
                                          </p:stCondLst>
                                        </p:cTn>
                                        <p:tgtEl>
                                          <p:spTgt spid="21"/>
                                        </p:tgtEl>
                                        <p:attrNameLst>
                                          <p:attrName>r</p:attrName>
                                        </p:attrNameLst>
                                      </p:cBhvr>
                                    </p:animRot>
                                    <p:animRot by="120000">
                                      <p:cBhvr>
                                        <p:cTn id="71" dur="200" fill="hold">
                                          <p:stCondLst>
                                            <p:cond delay="800"/>
                                          </p:stCondLst>
                                        </p:cTn>
                                        <p:tgtEl>
                                          <p:spTgt spid="21"/>
                                        </p:tgtEl>
                                        <p:attrNameLst>
                                          <p:attrName>r</p:attrName>
                                        </p:attrNameLst>
                                      </p:cBhvr>
                                    </p:animRot>
                                  </p:childTnLst>
                                </p:cTn>
                              </p:par>
                              <p:par>
                                <p:cTn id="72" presetID="32" presetClass="emph" presetSubtype="0" fill="hold" nodeType="withEffect">
                                  <p:stCondLst>
                                    <p:cond delay="3000"/>
                                  </p:stCondLst>
                                  <p:childTnLst>
                                    <p:animRot by="120000">
                                      <p:cBhvr>
                                        <p:cTn id="73" dur="100" fill="hold">
                                          <p:stCondLst>
                                            <p:cond delay="0"/>
                                          </p:stCondLst>
                                        </p:cTn>
                                        <p:tgtEl>
                                          <p:spTgt spid="26"/>
                                        </p:tgtEl>
                                        <p:attrNameLst>
                                          <p:attrName>r</p:attrName>
                                        </p:attrNameLst>
                                      </p:cBhvr>
                                    </p:animRot>
                                    <p:animRot by="-240000">
                                      <p:cBhvr>
                                        <p:cTn id="74" dur="200" fill="hold">
                                          <p:stCondLst>
                                            <p:cond delay="200"/>
                                          </p:stCondLst>
                                        </p:cTn>
                                        <p:tgtEl>
                                          <p:spTgt spid="26"/>
                                        </p:tgtEl>
                                        <p:attrNameLst>
                                          <p:attrName>r</p:attrName>
                                        </p:attrNameLst>
                                      </p:cBhvr>
                                    </p:animRot>
                                    <p:animRot by="240000">
                                      <p:cBhvr>
                                        <p:cTn id="75" dur="200" fill="hold">
                                          <p:stCondLst>
                                            <p:cond delay="400"/>
                                          </p:stCondLst>
                                        </p:cTn>
                                        <p:tgtEl>
                                          <p:spTgt spid="26"/>
                                        </p:tgtEl>
                                        <p:attrNameLst>
                                          <p:attrName>r</p:attrName>
                                        </p:attrNameLst>
                                      </p:cBhvr>
                                    </p:animRot>
                                    <p:animRot by="-240000">
                                      <p:cBhvr>
                                        <p:cTn id="76" dur="200" fill="hold">
                                          <p:stCondLst>
                                            <p:cond delay="600"/>
                                          </p:stCondLst>
                                        </p:cTn>
                                        <p:tgtEl>
                                          <p:spTgt spid="26"/>
                                        </p:tgtEl>
                                        <p:attrNameLst>
                                          <p:attrName>r</p:attrName>
                                        </p:attrNameLst>
                                      </p:cBhvr>
                                    </p:animRot>
                                    <p:animRot by="120000">
                                      <p:cBhvr>
                                        <p:cTn id="77" dur="200" fill="hold">
                                          <p:stCondLst>
                                            <p:cond delay="800"/>
                                          </p:stCondLst>
                                        </p:cTn>
                                        <p:tgtEl>
                                          <p:spTgt spid="26"/>
                                        </p:tgtEl>
                                        <p:attrNameLst>
                                          <p:attrName>r</p:attrName>
                                        </p:attrNameLst>
                                      </p:cBhvr>
                                    </p:animRot>
                                  </p:childTnLst>
                                </p:cTn>
                              </p:par>
                              <p:par>
                                <p:cTn id="78" presetID="32" presetClass="emph" presetSubtype="0" fill="hold" nodeType="withEffect">
                                  <p:stCondLst>
                                    <p:cond delay="3000"/>
                                  </p:stCondLst>
                                  <p:childTnLst>
                                    <p:animRot by="120000">
                                      <p:cBhvr>
                                        <p:cTn id="79" dur="100" fill="hold">
                                          <p:stCondLst>
                                            <p:cond delay="0"/>
                                          </p:stCondLst>
                                        </p:cTn>
                                        <p:tgtEl>
                                          <p:spTgt spid="41"/>
                                        </p:tgtEl>
                                        <p:attrNameLst>
                                          <p:attrName>r</p:attrName>
                                        </p:attrNameLst>
                                      </p:cBhvr>
                                    </p:animRot>
                                    <p:animRot by="-240000">
                                      <p:cBhvr>
                                        <p:cTn id="80" dur="200" fill="hold">
                                          <p:stCondLst>
                                            <p:cond delay="200"/>
                                          </p:stCondLst>
                                        </p:cTn>
                                        <p:tgtEl>
                                          <p:spTgt spid="41"/>
                                        </p:tgtEl>
                                        <p:attrNameLst>
                                          <p:attrName>r</p:attrName>
                                        </p:attrNameLst>
                                      </p:cBhvr>
                                    </p:animRot>
                                    <p:animRot by="240000">
                                      <p:cBhvr>
                                        <p:cTn id="81" dur="200" fill="hold">
                                          <p:stCondLst>
                                            <p:cond delay="400"/>
                                          </p:stCondLst>
                                        </p:cTn>
                                        <p:tgtEl>
                                          <p:spTgt spid="41"/>
                                        </p:tgtEl>
                                        <p:attrNameLst>
                                          <p:attrName>r</p:attrName>
                                        </p:attrNameLst>
                                      </p:cBhvr>
                                    </p:animRot>
                                    <p:animRot by="-240000">
                                      <p:cBhvr>
                                        <p:cTn id="82" dur="200" fill="hold">
                                          <p:stCondLst>
                                            <p:cond delay="600"/>
                                          </p:stCondLst>
                                        </p:cTn>
                                        <p:tgtEl>
                                          <p:spTgt spid="41"/>
                                        </p:tgtEl>
                                        <p:attrNameLst>
                                          <p:attrName>r</p:attrName>
                                        </p:attrNameLst>
                                      </p:cBhvr>
                                    </p:animRot>
                                    <p:animRot by="120000">
                                      <p:cBhvr>
                                        <p:cTn id="83" dur="200" fill="hold">
                                          <p:stCondLst>
                                            <p:cond delay="800"/>
                                          </p:stCondLst>
                                        </p:cTn>
                                        <p:tgtEl>
                                          <p:spTgt spid="41"/>
                                        </p:tgtEl>
                                        <p:attrNameLst>
                                          <p:attrName>r</p:attrName>
                                        </p:attrNameLst>
                                      </p:cBhvr>
                                    </p:animRot>
                                  </p:childTnLst>
                                </p:cTn>
                              </p:par>
                              <p:par>
                                <p:cTn id="84" presetID="32" presetClass="emph" presetSubtype="0" fill="hold" nodeType="withEffect">
                                  <p:stCondLst>
                                    <p:cond delay="3000"/>
                                  </p:stCondLst>
                                  <p:childTnLst>
                                    <p:animRot by="120000">
                                      <p:cBhvr>
                                        <p:cTn id="85" dur="100" fill="hold">
                                          <p:stCondLst>
                                            <p:cond delay="0"/>
                                          </p:stCondLst>
                                        </p:cTn>
                                        <p:tgtEl>
                                          <p:spTgt spid="48"/>
                                        </p:tgtEl>
                                        <p:attrNameLst>
                                          <p:attrName>r</p:attrName>
                                        </p:attrNameLst>
                                      </p:cBhvr>
                                    </p:animRot>
                                    <p:animRot by="-240000">
                                      <p:cBhvr>
                                        <p:cTn id="86" dur="200" fill="hold">
                                          <p:stCondLst>
                                            <p:cond delay="200"/>
                                          </p:stCondLst>
                                        </p:cTn>
                                        <p:tgtEl>
                                          <p:spTgt spid="48"/>
                                        </p:tgtEl>
                                        <p:attrNameLst>
                                          <p:attrName>r</p:attrName>
                                        </p:attrNameLst>
                                      </p:cBhvr>
                                    </p:animRot>
                                    <p:animRot by="240000">
                                      <p:cBhvr>
                                        <p:cTn id="87" dur="200" fill="hold">
                                          <p:stCondLst>
                                            <p:cond delay="400"/>
                                          </p:stCondLst>
                                        </p:cTn>
                                        <p:tgtEl>
                                          <p:spTgt spid="48"/>
                                        </p:tgtEl>
                                        <p:attrNameLst>
                                          <p:attrName>r</p:attrName>
                                        </p:attrNameLst>
                                      </p:cBhvr>
                                    </p:animRot>
                                    <p:animRot by="-240000">
                                      <p:cBhvr>
                                        <p:cTn id="88" dur="200" fill="hold">
                                          <p:stCondLst>
                                            <p:cond delay="600"/>
                                          </p:stCondLst>
                                        </p:cTn>
                                        <p:tgtEl>
                                          <p:spTgt spid="48"/>
                                        </p:tgtEl>
                                        <p:attrNameLst>
                                          <p:attrName>r</p:attrName>
                                        </p:attrNameLst>
                                      </p:cBhvr>
                                    </p:animRot>
                                    <p:animRot by="120000">
                                      <p:cBhvr>
                                        <p:cTn id="89" dur="200" fill="hold">
                                          <p:stCondLst>
                                            <p:cond delay="800"/>
                                          </p:stCondLst>
                                        </p:cTn>
                                        <p:tgtEl>
                                          <p:spTgt spid="48"/>
                                        </p:tgtEl>
                                        <p:attrNameLst>
                                          <p:attrName>r</p:attrName>
                                        </p:attrNameLst>
                                      </p:cBhvr>
                                    </p:animRot>
                                  </p:childTnLst>
                                </p:cTn>
                              </p:par>
                              <p:par>
                                <p:cTn id="90" presetID="32" presetClass="emph" presetSubtype="0" fill="hold" nodeType="withEffect">
                                  <p:stCondLst>
                                    <p:cond delay="3000"/>
                                  </p:stCondLst>
                                  <p:childTnLst>
                                    <p:animRot by="120000">
                                      <p:cBhvr>
                                        <p:cTn id="91" dur="100" fill="hold">
                                          <p:stCondLst>
                                            <p:cond delay="0"/>
                                          </p:stCondLst>
                                        </p:cTn>
                                        <p:tgtEl>
                                          <p:spTgt spid="67"/>
                                        </p:tgtEl>
                                        <p:attrNameLst>
                                          <p:attrName>r</p:attrName>
                                        </p:attrNameLst>
                                      </p:cBhvr>
                                    </p:animRot>
                                    <p:animRot by="-240000">
                                      <p:cBhvr>
                                        <p:cTn id="92" dur="200" fill="hold">
                                          <p:stCondLst>
                                            <p:cond delay="200"/>
                                          </p:stCondLst>
                                        </p:cTn>
                                        <p:tgtEl>
                                          <p:spTgt spid="67"/>
                                        </p:tgtEl>
                                        <p:attrNameLst>
                                          <p:attrName>r</p:attrName>
                                        </p:attrNameLst>
                                      </p:cBhvr>
                                    </p:animRot>
                                    <p:animRot by="240000">
                                      <p:cBhvr>
                                        <p:cTn id="93" dur="200" fill="hold">
                                          <p:stCondLst>
                                            <p:cond delay="400"/>
                                          </p:stCondLst>
                                        </p:cTn>
                                        <p:tgtEl>
                                          <p:spTgt spid="67"/>
                                        </p:tgtEl>
                                        <p:attrNameLst>
                                          <p:attrName>r</p:attrName>
                                        </p:attrNameLst>
                                      </p:cBhvr>
                                    </p:animRot>
                                    <p:animRot by="-240000">
                                      <p:cBhvr>
                                        <p:cTn id="94" dur="200" fill="hold">
                                          <p:stCondLst>
                                            <p:cond delay="600"/>
                                          </p:stCondLst>
                                        </p:cTn>
                                        <p:tgtEl>
                                          <p:spTgt spid="67"/>
                                        </p:tgtEl>
                                        <p:attrNameLst>
                                          <p:attrName>r</p:attrName>
                                        </p:attrNameLst>
                                      </p:cBhvr>
                                    </p:animRot>
                                    <p:animRot by="120000">
                                      <p:cBhvr>
                                        <p:cTn id="95" dur="200" fill="hold">
                                          <p:stCondLst>
                                            <p:cond delay="800"/>
                                          </p:stCondLst>
                                        </p:cTn>
                                        <p:tgtEl>
                                          <p:spTgt spid="67"/>
                                        </p:tgtEl>
                                        <p:attrNameLst>
                                          <p:attrName>r</p:attrName>
                                        </p:attrNameLst>
                                      </p:cBhvr>
                                    </p:animRot>
                                  </p:childTnLst>
                                </p:cTn>
                              </p:par>
                              <p:par>
                                <p:cTn id="96" presetID="32" presetClass="emph" presetSubtype="0" fill="hold" nodeType="withEffect">
                                  <p:stCondLst>
                                    <p:cond delay="3500"/>
                                  </p:stCondLst>
                                  <p:childTnLst>
                                    <p:animRot by="120000">
                                      <p:cBhvr>
                                        <p:cTn id="97" dur="100" fill="hold">
                                          <p:stCondLst>
                                            <p:cond delay="0"/>
                                          </p:stCondLst>
                                        </p:cTn>
                                        <p:tgtEl>
                                          <p:spTgt spid="72"/>
                                        </p:tgtEl>
                                        <p:attrNameLst>
                                          <p:attrName>r</p:attrName>
                                        </p:attrNameLst>
                                      </p:cBhvr>
                                    </p:animRot>
                                    <p:animRot by="-240000">
                                      <p:cBhvr>
                                        <p:cTn id="98" dur="200" fill="hold">
                                          <p:stCondLst>
                                            <p:cond delay="200"/>
                                          </p:stCondLst>
                                        </p:cTn>
                                        <p:tgtEl>
                                          <p:spTgt spid="72"/>
                                        </p:tgtEl>
                                        <p:attrNameLst>
                                          <p:attrName>r</p:attrName>
                                        </p:attrNameLst>
                                      </p:cBhvr>
                                    </p:animRot>
                                    <p:animRot by="240000">
                                      <p:cBhvr>
                                        <p:cTn id="99" dur="200" fill="hold">
                                          <p:stCondLst>
                                            <p:cond delay="400"/>
                                          </p:stCondLst>
                                        </p:cTn>
                                        <p:tgtEl>
                                          <p:spTgt spid="72"/>
                                        </p:tgtEl>
                                        <p:attrNameLst>
                                          <p:attrName>r</p:attrName>
                                        </p:attrNameLst>
                                      </p:cBhvr>
                                    </p:animRot>
                                    <p:animRot by="-240000">
                                      <p:cBhvr>
                                        <p:cTn id="100" dur="200" fill="hold">
                                          <p:stCondLst>
                                            <p:cond delay="600"/>
                                          </p:stCondLst>
                                        </p:cTn>
                                        <p:tgtEl>
                                          <p:spTgt spid="72"/>
                                        </p:tgtEl>
                                        <p:attrNameLst>
                                          <p:attrName>r</p:attrName>
                                        </p:attrNameLst>
                                      </p:cBhvr>
                                    </p:animRot>
                                    <p:animRot by="120000">
                                      <p:cBhvr>
                                        <p:cTn id="101" dur="200" fill="hold">
                                          <p:stCondLst>
                                            <p:cond delay="800"/>
                                          </p:stCondLst>
                                        </p:cTn>
                                        <p:tgtEl>
                                          <p:spTgt spid="72"/>
                                        </p:tgtEl>
                                        <p:attrNameLst>
                                          <p:attrName>r</p:attrName>
                                        </p:attrNameLst>
                                      </p:cBhvr>
                                    </p:animRot>
                                  </p:childTnLst>
                                </p:cTn>
                              </p:par>
                            </p:childTnLst>
                          </p:cTn>
                        </p:par>
                        <p:par>
                          <p:cTn id="102" fill="hold">
                            <p:stCondLst>
                              <p:cond delay="5500"/>
                            </p:stCondLst>
                            <p:childTnLst>
                              <p:par>
                                <p:cTn id="103" presetID="10" presetClass="entr" presetSubtype="0" fill="hold" grpId="1" nodeType="afterEffect">
                                  <p:stCondLst>
                                    <p:cond delay="0"/>
                                  </p:stCondLst>
                                  <p:childTnLst>
                                    <p:set>
                                      <p:cBhvr>
                                        <p:cTn id="104" dur="1" fill="hold">
                                          <p:stCondLst>
                                            <p:cond delay="0"/>
                                          </p:stCondLst>
                                        </p:cTn>
                                        <p:tgtEl>
                                          <p:spTgt spid="54"/>
                                        </p:tgtEl>
                                        <p:attrNameLst>
                                          <p:attrName>style.visibility</p:attrName>
                                        </p:attrNameLst>
                                      </p:cBhvr>
                                      <p:to>
                                        <p:strVal val="visible"/>
                                      </p:to>
                                    </p:set>
                                    <p:animEffect transition="in" filter="fade">
                                      <p:cBhvr>
                                        <p:cTn id="105" dur="500"/>
                                        <p:tgtEl>
                                          <p:spTgt spid="54"/>
                                        </p:tgtEl>
                                      </p:cBhvr>
                                    </p:animEffect>
                                  </p:childTnLst>
                                </p:cTn>
                              </p:par>
                              <p:par>
                                <p:cTn id="106" presetID="10" presetClass="entr" presetSubtype="0" fill="hold" grpId="1" nodeType="withEffect">
                                  <p:stCondLst>
                                    <p:cond delay="0"/>
                                  </p:stCondLst>
                                  <p:childTnLst>
                                    <p:set>
                                      <p:cBhvr>
                                        <p:cTn id="107" dur="1" fill="hold">
                                          <p:stCondLst>
                                            <p:cond delay="0"/>
                                          </p:stCondLst>
                                        </p:cTn>
                                        <p:tgtEl>
                                          <p:spTgt spid="55"/>
                                        </p:tgtEl>
                                        <p:attrNameLst>
                                          <p:attrName>style.visibility</p:attrName>
                                        </p:attrNameLst>
                                      </p:cBhvr>
                                      <p:to>
                                        <p:strVal val="visible"/>
                                      </p:to>
                                    </p:set>
                                    <p:animEffect transition="in" filter="fade">
                                      <p:cBhvr>
                                        <p:cTn id="108" dur="500"/>
                                        <p:tgtEl>
                                          <p:spTgt spid="55"/>
                                        </p:tgtEl>
                                      </p:cBhvr>
                                    </p:animEffect>
                                  </p:childTnLst>
                                </p:cTn>
                              </p:par>
                              <p:par>
                                <p:cTn id="109" presetID="10" presetClass="entr" presetSubtype="0" fill="hold" grpId="1" nodeType="withEffect">
                                  <p:stCondLst>
                                    <p:cond delay="0"/>
                                  </p:stCondLst>
                                  <p:childTnLst>
                                    <p:set>
                                      <p:cBhvr>
                                        <p:cTn id="110" dur="1" fill="hold">
                                          <p:stCondLst>
                                            <p:cond delay="0"/>
                                          </p:stCondLst>
                                        </p:cTn>
                                        <p:tgtEl>
                                          <p:spTgt spid="56"/>
                                        </p:tgtEl>
                                        <p:attrNameLst>
                                          <p:attrName>style.visibility</p:attrName>
                                        </p:attrNameLst>
                                      </p:cBhvr>
                                      <p:to>
                                        <p:strVal val="visible"/>
                                      </p:to>
                                    </p:set>
                                    <p:animEffect transition="in" filter="fade">
                                      <p:cBhvr>
                                        <p:cTn id="111" dur="500"/>
                                        <p:tgtEl>
                                          <p:spTgt spid="56"/>
                                        </p:tgtEl>
                                      </p:cBhvr>
                                    </p:animEffect>
                                  </p:childTnLst>
                                </p:cTn>
                              </p:par>
                              <p:par>
                                <p:cTn id="112" presetID="10" presetClass="entr" presetSubtype="0" fill="hold" grpId="1" nodeType="withEffect">
                                  <p:stCondLst>
                                    <p:cond delay="0"/>
                                  </p:stCondLst>
                                  <p:childTnLst>
                                    <p:set>
                                      <p:cBhvr>
                                        <p:cTn id="113" dur="1" fill="hold">
                                          <p:stCondLst>
                                            <p:cond delay="0"/>
                                          </p:stCondLst>
                                        </p:cTn>
                                        <p:tgtEl>
                                          <p:spTgt spid="57"/>
                                        </p:tgtEl>
                                        <p:attrNameLst>
                                          <p:attrName>style.visibility</p:attrName>
                                        </p:attrNameLst>
                                      </p:cBhvr>
                                      <p:to>
                                        <p:strVal val="visible"/>
                                      </p:to>
                                    </p:set>
                                    <p:animEffect transition="in" filter="fade">
                                      <p:cBhvr>
                                        <p:cTn id="114" dur="500"/>
                                        <p:tgtEl>
                                          <p:spTgt spid="57"/>
                                        </p:tgtEl>
                                      </p:cBhvr>
                                    </p:animEffect>
                                  </p:childTnLst>
                                </p:cTn>
                              </p:par>
                              <p:par>
                                <p:cTn id="115" presetID="10" presetClass="entr" presetSubtype="0" fill="hold" grpId="1" nodeType="withEffect">
                                  <p:stCondLst>
                                    <p:cond delay="0"/>
                                  </p:stCondLst>
                                  <p:childTnLst>
                                    <p:set>
                                      <p:cBhvr>
                                        <p:cTn id="116" dur="1" fill="hold">
                                          <p:stCondLst>
                                            <p:cond delay="0"/>
                                          </p:stCondLst>
                                        </p:cTn>
                                        <p:tgtEl>
                                          <p:spTgt spid="58"/>
                                        </p:tgtEl>
                                        <p:attrNameLst>
                                          <p:attrName>style.visibility</p:attrName>
                                        </p:attrNameLst>
                                      </p:cBhvr>
                                      <p:to>
                                        <p:strVal val="visible"/>
                                      </p:to>
                                    </p:set>
                                    <p:animEffect transition="in" filter="fade">
                                      <p:cBhvr>
                                        <p:cTn id="117" dur="500"/>
                                        <p:tgtEl>
                                          <p:spTgt spid="58"/>
                                        </p:tgtEl>
                                      </p:cBhvr>
                                    </p:animEffect>
                                  </p:childTnLst>
                                </p:cTn>
                              </p:par>
                              <p:par>
                                <p:cTn id="118" presetID="10" presetClass="entr" presetSubtype="0" fill="hold" grpId="1" nodeType="withEffect">
                                  <p:stCondLst>
                                    <p:cond delay="0"/>
                                  </p:stCondLst>
                                  <p:childTnLst>
                                    <p:set>
                                      <p:cBhvr>
                                        <p:cTn id="119" dur="1" fill="hold">
                                          <p:stCondLst>
                                            <p:cond delay="0"/>
                                          </p:stCondLst>
                                        </p:cTn>
                                        <p:tgtEl>
                                          <p:spTgt spid="59"/>
                                        </p:tgtEl>
                                        <p:attrNameLst>
                                          <p:attrName>style.visibility</p:attrName>
                                        </p:attrNameLst>
                                      </p:cBhvr>
                                      <p:to>
                                        <p:strVal val="visible"/>
                                      </p:to>
                                    </p:set>
                                    <p:animEffect transition="in" filter="fade">
                                      <p:cBhvr>
                                        <p:cTn id="120" dur="500"/>
                                        <p:tgtEl>
                                          <p:spTgt spid="59"/>
                                        </p:tgtEl>
                                      </p:cBhvr>
                                    </p:animEffect>
                                  </p:childTnLst>
                                </p:cTn>
                              </p:par>
                              <p:par>
                                <p:cTn id="121" presetID="10" presetClass="entr" presetSubtype="0" fill="hold" grpId="1" nodeType="withEffect">
                                  <p:stCondLst>
                                    <p:cond delay="0"/>
                                  </p:stCondLst>
                                  <p:childTnLst>
                                    <p:set>
                                      <p:cBhvr>
                                        <p:cTn id="122" dur="1" fill="hold">
                                          <p:stCondLst>
                                            <p:cond delay="0"/>
                                          </p:stCondLst>
                                        </p:cTn>
                                        <p:tgtEl>
                                          <p:spTgt spid="60"/>
                                        </p:tgtEl>
                                        <p:attrNameLst>
                                          <p:attrName>style.visibility</p:attrName>
                                        </p:attrNameLst>
                                      </p:cBhvr>
                                      <p:to>
                                        <p:strVal val="visible"/>
                                      </p:to>
                                    </p:set>
                                    <p:animEffect transition="in" filter="fade">
                                      <p:cBhvr>
                                        <p:cTn id="123" dur="500"/>
                                        <p:tgtEl>
                                          <p:spTgt spid="60"/>
                                        </p:tgtEl>
                                      </p:cBhvr>
                                    </p:animEffect>
                                  </p:childTnLst>
                                </p:cTn>
                              </p:par>
                              <p:par>
                                <p:cTn id="124" presetID="10" presetClass="entr" presetSubtype="0" fill="hold" grpId="1" nodeType="withEffect">
                                  <p:stCondLst>
                                    <p:cond delay="0"/>
                                  </p:stCondLst>
                                  <p:childTnLst>
                                    <p:set>
                                      <p:cBhvr>
                                        <p:cTn id="125" dur="1" fill="hold">
                                          <p:stCondLst>
                                            <p:cond delay="0"/>
                                          </p:stCondLst>
                                        </p:cTn>
                                        <p:tgtEl>
                                          <p:spTgt spid="61"/>
                                        </p:tgtEl>
                                        <p:attrNameLst>
                                          <p:attrName>style.visibility</p:attrName>
                                        </p:attrNameLst>
                                      </p:cBhvr>
                                      <p:to>
                                        <p:strVal val="visible"/>
                                      </p:to>
                                    </p:set>
                                    <p:animEffect transition="in" filter="fade">
                                      <p:cBhvr>
                                        <p:cTn id="126" dur="500"/>
                                        <p:tgtEl>
                                          <p:spTgt spid="61"/>
                                        </p:tgtEl>
                                      </p:cBhvr>
                                    </p:animEffect>
                                  </p:childTnLst>
                                </p:cTn>
                              </p:par>
                              <p:par>
                                <p:cTn id="127" presetID="10" presetClass="entr" presetSubtype="0" fill="hold" grpId="1" nodeType="withEffect">
                                  <p:stCondLst>
                                    <p:cond delay="0"/>
                                  </p:stCondLst>
                                  <p:childTnLst>
                                    <p:set>
                                      <p:cBhvr>
                                        <p:cTn id="128" dur="1" fill="hold">
                                          <p:stCondLst>
                                            <p:cond delay="0"/>
                                          </p:stCondLst>
                                        </p:cTn>
                                        <p:tgtEl>
                                          <p:spTgt spid="62"/>
                                        </p:tgtEl>
                                        <p:attrNameLst>
                                          <p:attrName>style.visibility</p:attrName>
                                        </p:attrNameLst>
                                      </p:cBhvr>
                                      <p:to>
                                        <p:strVal val="visible"/>
                                      </p:to>
                                    </p:set>
                                    <p:animEffect transition="in" filter="fade">
                                      <p:cBhvr>
                                        <p:cTn id="129" dur="500"/>
                                        <p:tgtEl>
                                          <p:spTgt spid="62"/>
                                        </p:tgtEl>
                                      </p:cBhvr>
                                    </p:animEffect>
                                  </p:childTnLst>
                                </p:cTn>
                              </p:par>
                              <p:par>
                                <p:cTn id="130" presetID="10" presetClass="entr" presetSubtype="0" fill="hold" grpId="1" nodeType="withEffect">
                                  <p:stCondLst>
                                    <p:cond delay="0"/>
                                  </p:stCondLst>
                                  <p:childTnLst>
                                    <p:set>
                                      <p:cBhvr>
                                        <p:cTn id="131" dur="1" fill="hold">
                                          <p:stCondLst>
                                            <p:cond delay="0"/>
                                          </p:stCondLst>
                                        </p:cTn>
                                        <p:tgtEl>
                                          <p:spTgt spid="63"/>
                                        </p:tgtEl>
                                        <p:attrNameLst>
                                          <p:attrName>style.visibility</p:attrName>
                                        </p:attrNameLst>
                                      </p:cBhvr>
                                      <p:to>
                                        <p:strVal val="visible"/>
                                      </p:to>
                                    </p:set>
                                    <p:animEffect transition="in" filter="fade">
                                      <p:cBhvr>
                                        <p:cTn id="132" dur="500"/>
                                        <p:tgtEl>
                                          <p:spTgt spid="63"/>
                                        </p:tgtEl>
                                      </p:cBhvr>
                                    </p:animEffect>
                                  </p:childTnLst>
                                </p:cTn>
                              </p:par>
                            </p:childTnLst>
                          </p:cTn>
                        </p:par>
                        <p:par>
                          <p:cTn id="133" fill="hold">
                            <p:stCondLst>
                              <p:cond delay="6000"/>
                            </p:stCondLst>
                            <p:childTnLst>
                              <p:par>
                                <p:cTn id="134"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5" dur="2000" fill="hold"/>
                                        <p:tgtEl>
                                          <p:spTgt spid="54"/>
                                        </p:tgtEl>
                                        <p:attrNameLst>
                                          <p:attrName>ppt_x</p:attrName>
                                          <p:attrName>ppt_y</p:attrName>
                                        </p:attrNameLst>
                                      </p:cBhvr>
                                      <p:rCtr x="17" y="18981"/>
                                    </p:animMotion>
                                  </p:childTnLst>
                                </p:cTn>
                              </p:par>
                              <p:par>
                                <p:cTn id="136"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7" dur="2000" fill="hold"/>
                                        <p:tgtEl>
                                          <p:spTgt spid="55"/>
                                        </p:tgtEl>
                                        <p:attrNameLst>
                                          <p:attrName>ppt_x</p:attrName>
                                          <p:attrName>ppt_y</p:attrName>
                                        </p:attrNameLst>
                                      </p:cBhvr>
                                      <p:rCtr x="17" y="18981"/>
                                    </p:animMotion>
                                  </p:childTnLst>
                                </p:cTn>
                              </p:par>
                              <p:par>
                                <p:cTn id="138"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9" dur="2000" fill="hold"/>
                                        <p:tgtEl>
                                          <p:spTgt spid="56"/>
                                        </p:tgtEl>
                                        <p:attrNameLst>
                                          <p:attrName>ppt_x</p:attrName>
                                          <p:attrName>ppt_y</p:attrName>
                                        </p:attrNameLst>
                                      </p:cBhvr>
                                      <p:rCtr x="17" y="18981"/>
                                    </p:animMotion>
                                  </p:childTnLst>
                                </p:cTn>
                              </p:par>
                              <p:par>
                                <p:cTn id="140"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1" dur="2000" fill="hold"/>
                                        <p:tgtEl>
                                          <p:spTgt spid="57"/>
                                        </p:tgtEl>
                                        <p:attrNameLst>
                                          <p:attrName>ppt_x</p:attrName>
                                          <p:attrName>ppt_y</p:attrName>
                                        </p:attrNameLst>
                                      </p:cBhvr>
                                      <p:rCtr x="17" y="18981"/>
                                    </p:animMotion>
                                  </p:childTnLst>
                                </p:cTn>
                              </p:par>
                              <p:par>
                                <p:cTn id="142"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3" dur="2000" fill="hold"/>
                                        <p:tgtEl>
                                          <p:spTgt spid="58"/>
                                        </p:tgtEl>
                                        <p:attrNameLst>
                                          <p:attrName>ppt_x</p:attrName>
                                          <p:attrName>ppt_y</p:attrName>
                                        </p:attrNameLst>
                                      </p:cBhvr>
                                      <p:rCtr x="17" y="18981"/>
                                    </p:animMotion>
                                  </p:childTnLst>
                                </p:cTn>
                              </p:par>
                              <p:par>
                                <p:cTn id="144"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5" dur="2000" fill="hold"/>
                                        <p:tgtEl>
                                          <p:spTgt spid="59"/>
                                        </p:tgtEl>
                                        <p:attrNameLst>
                                          <p:attrName>ppt_x</p:attrName>
                                          <p:attrName>ppt_y</p:attrName>
                                        </p:attrNameLst>
                                      </p:cBhvr>
                                      <p:rCtr x="17" y="18981"/>
                                    </p:animMotion>
                                  </p:childTnLst>
                                </p:cTn>
                              </p:par>
                              <p:par>
                                <p:cTn id="146"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7" dur="2000" fill="hold"/>
                                        <p:tgtEl>
                                          <p:spTgt spid="60"/>
                                        </p:tgtEl>
                                        <p:attrNameLst>
                                          <p:attrName>ppt_x</p:attrName>
                                          <p:attrName>ppt_y</p:attrName>
                                        </p:attrNameLst>
                                      </p:cBhvr>
                                      <p:rCtr x="17" y="18981"/>
                                    </p:animMotion>
                                  </p:childTnLst>
                                </p:cTn>
                              </p:par>
                              <p:par>
                                <p:cTn id="148"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9" dur="2000" fill="hold"/>
                                        <p:tgtEl>
                                          <p:spTgt spid="61"/>
                                        </p:tgtEl>
                                        <p:attrNameLst>
                                          <p:attrName>ppt_x</p:attrName>
                                          <p:attrName>ppt_y</p:attrName>
                                        </p:attrNameLst>
                                      </p:cBhvr>
                                      <p:rCtr x="17" y="18981"/>
                                    </p:animMotion>
                                  </p:childTnLst>
                                </p:cTn>
                              </p:par>
                              <p:par>
                                <p:cTn id="150"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51" dur="2000" fill="hold"/>
                                        <p:tgtEl>
                                          <p:spTgt spid="62"/>
                                        </p:tgtEl>
                                        <p:attrNameLst>
                                          <p:attrName>ppt_x</p:attrName>
                                          <p:attrName>ppt_y</p:attrName>
                                        </p:attrNameLst>
                                      </p:cBhvr>
                                      <p:rCtr x="17" y="18981"/>
                                    </p:animMotion>
                                  </p:childTnLst>
                                </p:cTn>
                              </p:par>
                              <p:par>
                                <p:cTn id="152"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53" dur="2000" fill="hold"/>
                                        <p:tgtEl>
                                          <p:spTgt spid="63"/>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53" grpId="0"/>
      <p:bldP spid="54" grpId="0" animBg="1"/>
      <p:bldP spid="54" grpId="1" animBg="1"/>
      <p:bldP spid="55" grpId="0" animBg="1"/>
      <p:bldP spid="55" grpId="1" animBg="1"/>
      <p:bldP spid="56" grpId="0" animBg="1"/>
      <p:bldP spid="56" grpId="1" animBg="1"/>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p:bldP spid="65" grpId="0" animBg="1"/>
      <p:bldP spid="7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燕尾形 20"/>
          <p:cNvSpPr/>
          <p:nvPr/>
        </p:nvSpPr>
        <p:spPr>
          <a:xfrm rot="5400000">
            <a:off x="7105699" y="2064036"/>
            <a:ext cx="360040" cy="576064"/>
          </a:xfrm>
          <a:prstGeom prst="chevr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22" name="直接连接符 21"/>
          <p:cNvCxnSpPr/>
          <p:nvPr/>
        </p:nvCxnSpPr>
        <p:spPr>
          <a:xfrm>
            <a:off x="7285719" y="2640100"/>
            <a:ext cx="3636404" cy="0"/>
          </a:xfrm>
          <a:prstGeom prst="line">
            <a:avLst/>
          </a:prstGeom>
          <a:ln>
            <a:solidFill>
              <a:schemeClr val="bg1">
                <a:lumMod val="50000"/>
              </a:schemeClr>
            </a:solidFill>
            <a:prstDash val="soli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622717" y="1619516"/>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4" name="矩形 23"/>
          <p:cNvSpPr>
            <a:spLocks noChangeArrowheads="1"/>
          </p:cNvSpPr>
          <p:nvPr/>
        </p:nvSpPr>
        <p:spPr bwMode="auto">
          <a:xfrm>
            <a:off x="7609755" y="1958702"/>
            <a:ext cx="3312368"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在此录入上述图表的综合描述说明，在此录入上述图表的综合描述说明。</a:t>
            </a:r>
          </a:p>
        </p:txBody>
      </p:sp>
      <p:sp>
        <p:nvSpPr>
          <p:cNvPr id="25" name="燕尾形 24"/>
          <p:cNvSpPr/>
          <p:nvPr/>
        </p:nvSpPr>
        <p:spPr>
          <a:xfrm rot="5400000">
            <a:off x="7105699" y="3432188"/>
            <a:ext cx="360040" cy="576064"/>
          </a:xfrm>
          <a:prstGeom prst="chevr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30" name="直接连接符 29"/>
          <p:cNvCxnSpPr/>
          <p:nvPr/>
        </p:nvCxnSpPr>
        <p:spPr>
          <a:xfrm>
            <a:off x="7285719" y="4008252"/>
            <a:ext cx="3636404" cy="0"/>
          </a:xfrm>
          <a:prstGeom prst="line">
            <a:avLst/>
          </a:prstGeom>
          <a:ln>
            <a:solidFill>
              <a:schemeClr val="bg1">
                <a:lumMod val="50000"/>
              </a:schemeClr>
            </a:solidFill>
            <a:prstDash val="soli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7622717" y="2987668"/>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32" name="矩形 47"/>
          <p:cNvSpPr>
            <a:spLocks noChangeArrowheads="1"/>
          </p:cNvSpPr>
          <p:nvPr/>
        </p:nvSpPr>
        <p:spPr bwMode="auto">
          <a:xfrm>
            <a:off x="7609755" y="3326854"/>
            <a:ext cx="3312368"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在此录入上述图表的综合描述说明，在此录入上述图表的综合描述说明。</a:t>
            </a:r>
          </a:p>
        </p:txBody>
      </p:sp>
      <p:sp>
        <p:nvSpPr>
          <p:cNvPr id="33" name="燕尾形 32"/>
          <p:cNvSpPr/>
          <p:nvPr/>
        </p:nvSpPr>
        <p:spPr>
          <a:xfrm rot="5400000">
            <a:off x="7105699" y="4872348"/>
            <a:ext cx="360040" cy="576064"/>
          </a:xfrm>
          <a:prstGeom prst="chevr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38" name="直接连接符 37"/>
          <p:cNvCxnSpPr/>
          <p:nvPr/>
        </p:nvCxnSpPr>
        <p:spPr>
          <a:xfrm>
            <a:off x="7285719" y="5448412"/>
            <a:ext cx="3636404" cy="0"/>
          </a:xfrm>
          <a:prstGeom prst="line">
            <a:avLst/>
          </a:prstGeom>
          <a:ln>
            <a:solidFill>
              <a:schemeClr val="bg1">
                <a:lumMod val="50000"/>
              </a:schemeClr>
            </a:solidFill>
            <a:prstDash val="soli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1" name="矩形 40"/>
          <p:cNvSpPr/>
          <p:nvPr/>
        </p:nvSpPr>
        <p:spPr>
          <a:xfrm>
            <a:off x="7622717" y="4427828"/>
            <a:ext cx="1608114" cy="369324"/>
          </a:xfrm>
          <a:prstGeom prst="rect">
            <a:avLst/>
          </a:prstGeom>
        </p:spPr>
        <p:txBody>
          <a:bodyPr wrap="none" lIns="91431" tIns="45716" rIns="91431" bIns="45716">
            <a:spAutoFit/>
          </a:bodyPr>
          <a:lstStyle/>
          <a:p>
            <a:pP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46" name="矩形 47"/>
          <p:cNvSpPr>
            <a:spLocks noChangeArrowheads="1"/>
          </p:cNvSpPr>
          <p:nvPr/>
        </p:nvSpPr>
        <p:spPr bwMode="auto">
          <a:xfrm>
            <a:off x="7609755" y="4767014"/>
            <a:ext cx="3312368"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在此录入上述图表的综合描述说明，在此录入上述图表的综合描述说明。</a:t>
            </a:r>
          </a:p>
        </p:txBody>
      </p:sp>
      <p:sp>
        <p:nvSpPr>
          <p:cNvPr id="48"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开发计划</a:t>
            </a:r>
          </a:p>
        </p:txBody>
      </p:sp>
      <p:sp>
        <p:nvSpPr>
          <p:cNvPr id="49" name="六边形 48"/>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0" name="直接连接符 49"/>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矩形 51"/>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3" name="六边形 52"/>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4"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第四章</a:t>
            </a:r>
          </a:p>
        </p:txBody>
      </p:sp>
      <p:sp>
        <p:nvSpPr>
          <p:cNvPr id="55"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发展前景</a:t>
            </a:r>
          </a:p>
        </p:txBody>
      </p:sp>
      <p:sp>
        <p:nvSpPr>
          <p:cNvPr id="57" name="KSO_Shape"/>
          <p:cNvSpPr/>
          <p:nvPr/>
        </p:nvSpPr>
        <p:spPr bwMode="auto">
          <a:xfrm>
            <a:off x="355494" y="224862"/>
            <a:ext cx="254147" cy="21602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TextBox 62"/>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pic>
        <p:nvPicPr>
          <p:cNvPr id="28" name="图片 27">
            <a:extLst>
              <a:ext uri="{FF2B5EF4-FFF2-40B4-BE49-F238E27FC236}">
                <a16:creationId xmlns:a16="http://schemas.microsoft.com/office/drawing/2014/main" id="{9C12BC92-9881-4672-9D84-4A90E789F34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072" y="2290782"/>
            <a:ext cx="4165851" cy="278092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ipe(left)">
                                      <p:cBhvr>
                                        <p:cTn id="13" dur="500"/>
                                        <p:tgtEl>
                                          <p:spTgt spid="22"/>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500"/>
                                        <p:tgtEl>
                                          <p:spTgt spid="23"/>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left)">
                                      <p:cBhvr>
                                        <p:cTn id="20" dur="500"/>
                                        <p:tgtEl>
                                          <p:spTgt spid="24"/>
                                        </p:tgtEl>
                                      </p:cBhvr>
                                    </p:animEffect>
                                  </p:childTnLst>
                                </p:cTn>
                              </p:par>
                            </p:childTnLst>
                          </p:cTn>
                        </p:par>
                        <p:par>
                          <p:cTn id="21" fill="hold">
                            <p:stCondLst>
                              <p:cond delay="2000"/>
                            </p:stCondLst>
                            <p:childTnLst>
                              <p:par>
                                <p:cTn id="22" presetID="47" presetClass="entr" presetSubtype="0" fill="hold" grpId="0"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1000"/>
                                        <p:tgtEl>
                                          <p:spTgt spid="25"/>
                                        </p:tgtEl>
                                      </p:cBhvr>
                                    </p:animEffect>
                                    <p:anim calcmode="lin" valueType="num">
                                      <p:cBhvr>
                                        <p:cTn id="25" dur="1000" fill="hold"/>
                                        <p:tgtEl>
                                          <p:spTgt spid="25"/>
                                        </p:tgtEl>
                                        <p:attrNameLst>
                                          <p:attrName>ppt_x</p:attrName>
                                        </p:attrNameLst>
                                      </p:cBhvr>
                                      <p:tavLst>
                                        <p:tav tm="0">
                                          <p:val>
                                            <p:strVal val="#ppt_x"/>
                                          </p:val>
                                        </p:tav>
                                        <p:tav tm="100000">
                                          <p:val>
                                            <p:strVal val="#ppt_x"/>
                                          </p:val>
                                        </p:tav>
                                      </p:tavLst>
                                    </p:anim>
                                    <p:anim calcmode="lin" valueType="num">
                                      <p:cBhvr>
                                        <p:cTn id="26" dur="1000" fill="hold"/>
                                        <p:tgtEl>
                                          <p:spTgt spid="25"/>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22" presetClass="entr" presetSubtype="8" fill="hold" nodeType="after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left)">
                                      <p:cBhvr>
                                        <p:cTn id="30" dur="500"/>
                                        <p:tgtEl>
                                          <p:spTgt spid="30"/>
                                        </p:tgtEl>
                                      </p:cBhvr>
                                    </p:animEffect>
                                  </p:childTnLst>
                                </p:cTn>
                              </p:par>
                            </p:childTnLst>
                          </p:cTn>
                        </p:par>
                        <p:par>
                          <p:cTn id="31" fill="hold">
                            <p:stCondLst>
                              <p:cond delay="3500"/>
                            </p:stCondLst>
                            <p:childTnLst>
                              <p:par>
                                <p:cTn id="32" presetID="22" presetClass="entr" presetSubtype="8"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wipe(left)">
                                      <p:cBhvr>
                                        <p:cTn id="34" dur="500"/>
                                        <p:tgtEl>
                                          <p:spTgt spid="31"/>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wipe(left)">
                                      <p:cBhvr>
                                        <p:cTn id="37" dur="500"/>
                                        <p:tgtEl>
                                          <p:spTgt spid="32"/>
                                        </p:tgtEl>
                                      </p:cBhvr>
                                    </p:animEffect>
                                  </p:childTnLst>
                                </p:cTn>
                              </p:par>
                            </p:childTnLst>
                          </p:cTn>
                        </p:par>
                        <p:par>
                          <p:cTn id="38" fill="hold">
                            <p:stCondLst>
                              <p:cond delay="4000"/>
                            </p:stCondLst>
                            <p:childTnLst>
                              <p:par>
                                <p:cTn id="39" presetID="47" presetClass="entr" presetSubtype="0" fill="hold" grpId="0" nodeType="afterEffect">
                                  <p:stCondLst>
                                    <p:cond delay="0"/>
                                  </p:stCondLst>
                                  <p:childTnLst>
                                    <p:set>
                                      <p:cBhvr>
                                        <p:cTn id="40" dur="1" fill="hold">
                                          <p:stCondLst>
                                            <p:cond delay="0"/>
                                          </p:stCondLst>
                                        </p:cTn>
                                        <p:tgtEl>
                                          <p:spTgt spid="33"/>
                                        </p:tgtEl>
                                        <p:attrNameLst>
                                          <p:attrName>style.visibility</p:attrName>
                                        </p:attrNameLst>
                                      </p:cBhvr>
                                      <p:to>
                                        <p:strVal val="visible"/>
                                      </p:to>
                                    </p:set>
                                    <p:animEffect transition="in" filter="fade">
                                      <p:cBhvr>
                                        <p:cTn id="41" dur="1000"/>
                                        <p:tgtEl>
                                          <p:spTgt spid="33"/>
                                        </p:tgtEl>
                                      </p:cBhvr>
                                    </p:animEffect>
                                    <p:anim calcmode="lin" valueType="num">
                                      <p:cBhvr>
                                        <p:cTn id="42" dur="1000" fill="hold"/>
                                        <p:tgtEl>
                                          <p:spTgt spid="33"/>
                                        </p:tgtEl>
                                        <p:attrNameLst>
                                          <p:attrName>ppt_x</p:attrName>
                                        </p:attrNameLst>
                                      </p:cBhvr>
                                      <p:tavLst>
                                        <p:tav tm="0">
                                          <p:val>
                                            <p:strVal val="#ppt_x"/>
                                          </p:val>
                                        </p:tav>
                                        <p:tav tm="100000">
                                          <p:val>
                                            <p:strVal val="#ppt_x"/>
                                          </p:val>
                                        </p:tav>
                                      </p:tavLst>
                                    </p:anim>
                                    <p:anim calcmode="lin" valueType="num">
                                      <p:cBhvr>
                                        <p:cTn id="43" dur="1000" fill="hold"/>
                                        <p:tgtEl>
                                          <p:spTgt spid="33"/>
                                        </p:tgtEl>
                                        <p:attrNameLst>
                                          <p:attrName>ppt_y</p:attrName>
                                        </p:attrNameLst>
                                      </p:cBhvr>
                                      <p:tavLst>
                                        <p:tav tm="0">
                                          <p:val>
                                            <p:strVal val="#ppt_y-.1"/>
                                          </p:val>
                                        </p:tav>
                                        <p:tav tm="100000">
                                          <p:val>
                                            <p:strVal val="#ppt_y"/>
                                          </p:val>
                                        </p:tav>
                                      </p:tavLst>
                                    </p:anim>
                                  </p:childTnLst>
                                </p:cTn>
                              </p:par>
                            </p:childTnLst>
                          </p:cTn>
                        </p:par>
                        <p:par>
                          <p:cTn id="44" fill="hold">
                            <p:stCondLst>
                              <p:cond delay="5000"/>
                            </p:stCondLst>
                            <p:childTnLst>
                              <p:par>
                                <p:cTn id="45" presetID="22" presetClass="entr" presetSubtype="8" fill="hold" nodeType="after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wipe(left)">
                                      <p:cBhvr>
                                        <p:cTn id="47" dur="500"/>
                                        <p:tgtEl>
                                          <p:spTgt spid="38"/>
                                        </p:tgtEl>
                                      </p:cBhvr>
                                    </p:animEffect>
                                  </p:childTnLst>
                                </p:cTn>
                              </p:par>
                            </p:childTnLst>
                          </p:cTn>
                        </p:par>
                        <p:par>
                          <p:cTn id="48" fill="hold">
                            <p:stCondLst>
                              <p:cond delay="5500"/>
                            </p:stCondLst>
                            <p:childTnLst>
                              <p:par>
                                <p:cTn id="49" presetID="22" presetClass="entr" presetSubtype="8" fill="hold" grpId="0" nodeType="afterEffect">
                                  <p:stCondLst>
                                    <p:cond delay="0"/>
                                  </p:stCondLst>
                                  <p:childTnLst>
                                    <p:set>
                                      <p:cBhvr>
                                        <p:cTn id="50" dur="1" fill="hold">
                                          <p:stCondLst>
                                            <p:cond delay="0"/>
                                          </p:stCondLst>
                                        </p:cTn>
                                        <p:tgtEl>
                                          <p:spTgt spid="41"/>
                                        </p:tgtEl>
                                        <p:attrNameLst>
                                          <p:attrName>style.visibility</p:attrName>
                                        </p:attrNameLst>
                                      </p:cBhvr>
                                      <p:to>
                                        <p:strVal val="visible"/>
                                      </p:to>
                                    </p:set>
                                    <p:animEffect transition="in" filter="wipe(left)">
                                      <p:cBhvr>
                                        <p:cTn id="51" dur="500"/>
                                        <p:tgtEl>
                                          <p:spTgt spid="41"/>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46"/>
                                        </p:tgtEl>
                                        <p:attrNameLst>
                                          <p:attrName>style.visibility</p:attrName>
                                        </p:attrNameLst>
                                      </p:cBhvr>
                                      <p:to>
                                        <p:strVal val="visible"/>
                                      </p:to>
                                    </p:set>
                                    <p:animEffect transition="in" filter="wipe(left)">
                                      <p:cBhvr>
                                        <p:cTn id="54" dur="500"/>
                                        <p:tgtEl>
                                          <p:spTgt spid="46"/>
                                        </p:tgtEl>
                                      </p:cBhvr>
                                    </p:animEffect>
                                  </p:childTnLst>
                                </p:cTn>
                              </p:par>
                            </p:childTnLst>
                          </p:cTn>
                        </p:par>
                        <p:par>
                          <p:cTn id="55" fill="hold">
                            <p:stCondLst>
                              <p:cond delay="6000"/>
                            </p:stCondLst>
                            <p:childTnLst>
                              <p:par>
                                <p:cTn id="56" presetID="10" presetClass="entr" presetSubtype="0" fill="hold" grpId="0" nodeType="afterEffect">
                                  <p:stCondLst>
                                    <p:cond delay="0"/>
                                  </p:stCondLst>
                                  <p:childTnLst>
                                    <p:set>
                                      <p:cBhvr>
                                        <p:cTn id="57" dur="1" fill="hold">
                                          <p:stCondLst>
                                            <p:cond delay="0"/>
                                          </p:stCondLst>
                                        </p:cTn>
                                        <p:tgtEl>
                                          <p:spTgt spid="63"/>
                                        </p:tgtEl>
                                        <p:attrNameLst>
                                          <p:attrName>style.visibility</p:attrName>
                                        </p:attrNameLst>
                                      </p:cBhvr>
                                      <p:to>
                                        <p:strVal val="visible"/>
                                      </p:to>
                                    </p:set>
                                    <p:animEffect transition="in" filter="fade">
                                      <p:cBhvr>
                                        <p:cTn id="58" dur="125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p:bldP spid="24" grpId="0"/>
      <p:bldP spid="25" grpId="0" animBg="1"/>
      <p:bldP spid="31" grpId="0"/>
      <p:bldP spid="32" grpId="0"/>
      <p:bldP spid="33" grpId="0" animBg="1"/>
      <p:bldP spid="41" grpId="0"/>
      <p:bldP spid="46" grpId="0"/>
      <p:bldP spid="6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7" name="直接箭头连接符 56"/>
          <p:cNvCxnSpPr/>
          <p:nvPr/>
        </p:nvCxnSpPr>
        <p:spPr>
          <a:xfrm>
            <a:off x="1990243" y="3323406"/>
            <a:ext cx="8859872" cy="0"/>
          </a:xfrm>
          <a:prstGeom prst="straightConnector1">
            <a:avLst/>
          </a:prstGeom>
          <a:ln w="152400">
            <a:solidFill>
              <a:srgbClr val="A6A6A6">
                <a:alpha val="52941"/>
              </a:srgbClr>
            </a:solidFill>
            <a:miter lim="800000"/>
            <a:tailEnd type="arrow"/>
          </a:ln>
        </p:spPr>
        <p:style>
          <a:lnRef idx="1">
            <a:schemeClr val="accent1"/>
          </a:lnRef>
          <a:fillRef idx="0">
            <a:schemeClr val="accent1"/>
          </a:fillRef>
          <a:effectRef idx="0">
            <a:schemeClr val="accent1"/>
          </a:effectRef>
          <a:fontRef idx="minor">
            <a:schemeClr val="tx1"/>
          </a:fontRef>
        </p:style>
      </p:cxnSp>
      <p:sp>
        <p:nvSpPr>
          <p:cNvPr id="58" name="Oval 4"/>
          <p:cNvSpPr/>
          <p:nvPr/>
        </p:nvSpPr>
        <p:spPr>
          <a:xfrm>
            <a:off x="2743144" y="3008791"/>
            <a:ext cx="626458" cy="62923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9" name="Rectangle 4"/>
          <p:cNvSpPr txBox="1">
            <a:spLocks noChangeArrowheads="1"/>
          </p:cNvSpPr>
          <p:nvPr/>
        </p:nvSpPr>
        <p:spPr bwMode="auto">
          <a:xfrm>
            <a:off x="2743144" y="3158908"/>
            <a:ext cx="639384"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anose="02010609030101010101"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01</a:t>
            </a:r>
            <a:endParaRPr lang="zh-CN"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矩形 59"/>
          <p:cNvSpPr/>
          <p:nvPr/>
        </p:nvSpPr>
        <p:spPr>
          <a:xfrm>
            <a:off x="1965612" y="3789040"/>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61" name="Oval 4"/>
          <p:cNvSpPr/>
          <p:nvPr/>
        </p:nvSpPr>
        <p:spPr>
          <a:xfrm>
            <a:off x="4318632" y="2996952"/>
            <a:ext cx="626458" cy="62923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Rectangle 4"/>
          <p:cNvSpPr txBox="1">
            <a:spLocks noChangeArrowheads="1"/>
          </p:cNvSpPr>
          <p:nvPr/>
        </p:nvSpPr>
        <p:spPr bwMode="auto">
          <a:xfrm>
            <a:off x="4318632" y="3147069"/>
            <a:ext cx="639384"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anose="02010609030101010101"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02</a:t>
            </a:r>
            <a:endParaRPr lang="zh-CN"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矩形 62"/>
          <p:cNvSpPr/>
          <p:nvPr/>
        </p:nvSpPr>
        <p:spPr>
          <a:xfrm>
            <a:off x="3513592" y="2027262"/>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64" name="Oval 4"/>
          <p:cNvSpPr/>
          <p:nvPr/>
        </p:nvSpPr>
        <p:spPr>
          <a:xfrm>
            <a:off x="5911496" y="3015794"/>
            <a:ext cx="626458" cy="62923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Rectangle 4"/>
          <p:cNvSpPr txBox="1">
            <a:spLocks noChangeArrowheads="1"/>
          </p:cNvSpPr>
          <p:nvPr/>
        </p:nvSpPr>
        <p:spPr bwMode="auto">
          <a:xfrm>
            <a:off x="5911496" y="3165911"/>
            <a:ext cx="639384"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anose="02010609030101010101"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03</a:t>
            </a:r>
            <a:endParaRPr lang="zh-CN"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6" name="矩形 65"/>
          <p:cNvSpPr/>
          <p:nvPr/>
        </p:nvSpPr>
        <p:spPr>
          <a:xfrm>
            <a:off x="5138999" y="3827462"/>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r>
              <a:rPr lang="zh-CN" altLang="en-US" sz="1400" kern="100" dirty="0">
                <a:solidFill>
                  <a:schemeClr val="tx1">
                    <a:lumMod val="65000"/>
                    <a:lumOff val="35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a:t>
            </a:r>
          </a:p>
        </p:txBody>
      </p:sp>
      <p:sp>
        <p:nvSpPr>
          <p:cNvPr id="67" name="Oval 4"/>
          <p:cNvSpPr/>
          <p:nvPr/>
        </p:nvSpPr>
        <p:spPr>
          <a:xfrm>
            <a:off x="7423664" y="3015794"/>
            <a:ext cx="626458" cy="62923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8" name="Rectangle 4"/>
          <p:cNvSpPr txBox="1">
            <a:spLocks noChangeArrowheads="1"/>
          </p:cNvSpPr>
          <p:nvPr/>
        </p:nvSpPr>
        <p:spPr bwMode="auto">
          <a:xfrm>
            <a:off x="7423664" y="3165911"/>
            <a:ext cx="639384"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anose="02010609030101010101"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04</a:t>
            </a:r>
            <a:endParaRPr lang="zh-CN"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9" name="矩形 68"/>
          <p:cNvSpPr/>
          <p:nvPr/>
        </p:nvSpPr>
        <p:spPr>
          <a:xfrm>
            <a:off x="6615967" y="2027262"/>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70" name="Oval 4"/>
          <p:cNvSpPr/>
          <p:nvPr/>
        </p:nvSpPr>
        <p:spPr>
          <a:xfrm>
            <a:off x="9007840" y="3015794"/>
            <a:ext cx="626458" cy="62923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Rectangle 4"/>
          <p:cNvSpPr txBox="1">
            <a:spLocks noChangeArrowheads="1"/>
          </p:cNvSpPr>
          <p:nvPr/>
        </p:nvSpPr>
        <p:spPr bwMode="auto">
          <a:xfrm>
            <a:off x="9007840" y="3165911"/>
            <a:ext cx="639384"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anose="02010609030101010101"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05</a:t>
            </a:r>
            <a:endParaRPr lang="zh-CN"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2" name="矩形 71"/>
          <p:cNvSpPr/>
          <p:nvPr/>
        </p:nvSpPr>
        <p:spPr>
          <a:xfrm>
            <a:off x="8272151" y="3827462"/>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38"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开拓计划</a:t>
            </a:r>
          </a:p>
        </p:txBody>
      </p:sp>
      <p:sp>
        <p:nvSpPr>
          <p:cNvPr id="41" name="六边形 40"/>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46" name="直接连接符 45"/>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48" name="矩形 47"/>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9" name="矩形 48"/>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0" name="六边形 49"/>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1"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第四章</a:t>
            </a:r>
          </a:p>
        </p:txBody>
      </p:sp>
      <p:sp>
        <p:nvSpPr>
          <p:cNvPr id="52"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发展前景</a:t>
            </a:r>
          </a:p>
        </p:txBody>
      </p:sp>
      <p:sp>
        <p:nvSpPr>
          <p:cNvPr id="53" name="KSO_Shape"/>
          <p:cNvSpPr/>
          <p:nvPr/>
        </p:nvSpPr>
        <p:spPr bwMode="auto">
          <a:xfrm>
            <a:off x="355494" y="224862"/>
            <a:ext cx="254147" cy="21602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5" name="TextBox 74"/>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wipe(left)">
                                      <p:cBhvr>
                                        <p:cTn id="7" dur="500"/>
                                        <p:tgtEl>
                                          <p:spTgt spid="57"/>
                                        </p:tgtEl>
                                      </p:cBhvr>
                                    </p:animEffect>
                                  </p:childTnLst>
                                </p:cTn>
                              </p:par>
                              <p:par>
                                <p:cTn id="8" presetID="21" presetClass="entr" presetSubtype="1" fill="hold" grpId="0" nodeType="withEffect">
                                  <p:stCondLst>
                                    <p:cond delay="500"/>
                                  </p:stCondLst>
                                  <p:childTnLst>
                                    <p:set>
                                      <p:cBhvr>
                                        <p:cTn id="9" dur="1" fill="hold">
                                          <p:stCondLst>
                                            <p:cond delay="0"/>
                                          </p:stCondLst>
                                        </p:cTn>
                                        <p:tgtEl>
                                          <p:spTgt spid="58"/>
                                        </p:tgtEl>
                                        <p:attrNameLst>
                                          <p:attrName>style.visibility</p:attrName>
                                        </p:attrNameLst>
                                      </p:cBhvr>
                                      <p:to>
                                        <p:strVal val="visible"/>
                                      </p:to>
                                    </p:set>
                                    <p:animEffect transition="in" filter="wheel(1)">
                                      <p:cBhvr>
                                        <p:cTn id="10" dur="400"/>
                                        <p:tgtEl>
                                          <p:spTgt spid="58"/>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59"/>
                                        </p:tgtEl>
                                        <p:attrNameLst>
                                          <p:attrName>style.visibility</p:attrName>
                                        </p:attrNameLst>
                                      </p:cBhvr>
                                      <p:to>
                                        <p:strVal val="visible"/>
                                      </p:to>
                                    </p:set>
                                    <p:animEffect transition="in" filter="wipe(left)">
                                      <p:cBhvr>
                                        <p:cTn id="14" dur="500"/>
                                        <p:tgtEl>
                                          <p:spTgt spid="59"/>
                                        </p:tgtEl>
                                      </p:cBhvr>
                                    </p:animEffect>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60"/>
                                        </p:tgtEl>
                                        <p:attrNameLst>
                                          <p:attrName>style.visibility</p:attrName>
                                        </p:attrNameLst>
                                      </p:cBhvr>
                                      <p:to>
                                        <p:strVal val="visible"/>
                                      </p:to>
                                    </p:set>
                                    <p:animEffect transition="in" filter="wipe(up)">
                                      <p:cBhvr>
                                        <p:cTn id="18" dur="500"/>
                                        <p:tgtEl>
                                          <p:spTgt spid="60"/>
                                        </p:tgtEl>
                                      </p:cBhvr>
                                    </p:animEffect>
                                  </p:childTnLst>
                                </p:cTn>
                              </p:par>
                              <p:par>
                                <p:cTn id="19" presetID="21" presetClass="entr" presetSubtype="1" fill="hold" grpId="0" nodeType="withEffect">
                                  <p:stCondLst>
                                    <p:cond delay="500"/>
                                  </p:stCondLst>
                                  <p:childTnLst>
                                    <p:set>
                                      <p:cBhvr>
                                        <p:cTn id="20" dur="1" fill="hold">
                                          <p:stCondLst>
                                            <p:cond delay="0"/>
                                          </p:stCondLst>
                                        </p:cTn>
                                        <p:tgtEl>
                                          <p:spTgt spid="61"/>
                                        </p:tgtEl>
                                        <p:attrNameLst>
                                          <p:attrName>style.visibility</p:attrName>
                                        </p:attrNameLst>
                                      </p:cBhvr>
                                      <p:to>
                                        <p:strVal val="visible"/>
                                      </p:to>
                                    </p:set>
                                    <p:animEffect transition="in" filter="wheel(1)">
                                      <p:cBhvr>
                                        <p:cTn id="21" dur="400"/>
                                        <p:tgtEl>
                                          <p:spTgt spid="61"/>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wipe(left)">
                                      <p:cBhvr>
                                        <p:cTn id="25" dur="500"/>
                                        <p:tgtEl>
                                          <p:spTgt spid="62"/>
                                        </p:tgtEl>
                                      </p:cBhvr>
                                    </p:animEffect>
                                  </p:childTnLst>
                                </p:cTn>
                              </p:par>
                            </p:childTnLst>
                          </p:cTn>
                        </p:par>
                        <p:par>
                          <p:cTn id="26" fill="hold">
                            <p:stCondLst>
                              <p:cond delay="2000"/>
                            </p:stCondLst>
                            <p:childTnLst>
                              <p:par>
                                <p:cTn id="27" presetID="22" presetClass="entr" presetSubtype="1" fill="hold" grpId="0" nodeType="afterEffect">
                                  <p:stCondLst>
                                    <p:cond delay="0"/>
                                  </p:stCondLst>
                                  <p:childTnLst>
                                    <p:set>
                                      <p:cBhvr>
                                        <p:cTn id="28" dur="1" fill="hold">
                                          <p:stCondLst>
                                            <p:cond delay="0"/>
                                          </p:stCondLst>
                                        </p:cTn>
                                        <p:tgtEl>
                                          <p:spTgt spid="63"/>
                                        </p:tgtEl>
                                        <p:attrNameLst>
                                          <p:attrName>style.visibility</p:attrName>
                                        </p:attrNameLst>
                                      </p:cBhvr>
                                      <p:to>
                                        <p:strVal val="visible"/>
                                      </p:to>
                                    </p:set>
                                    <p:animEffect transition="in" filter="wipe(up)">
                                      <p:cBhvr>
                                        <p:cTn id="29" dur="500"/>
                                        <p:tgtEl>
                                          <p:spTgt spid="63"/>
                                        </p:tgtEl>
                                      </p:cBhvr>
                                    </p:animEffect>
                                  </p:childTnLst>
                                </p:cTn>
                              </p:par>
                              <p:par>
                                <p:cTn id="30" presetID="21" presetClass="entr" presetSubtype="1" fill="hold" grpId="0" nodeType="withEffect">
                                  <p:stCondLst>
                                    <p:cond delay="500"/>
                                  </p:stCondLst>
                                  <p:childTnLst>
                                    <p:set>
                                      <p:cBhvr>
                                        <p:cTn id="31" dur="1" fill="hold">
                                          <p:stCondLst>
                                            <p:cond delay="0"/>
                                          </p:stCondLst>
                                        </p:cTn>
                                        <p:tgtEl>
                                          <p:spTgt spid="64"/>
                                        </p:tgtEl>
                                        <p:attrNameLst>
                                          <p:attrName>style.visibility</p:attrName>
                                        </p:attrNameLst>
                                      </p:cBhvr>
                                      <p:to>
                                        <p:strVal val="visible"/>
                                      </p:to>
                                    </p:set>
                                    <p:animEffect transition="in" filter="wheel(1)">
                                      <p:cBhvr>
                                        <p:cTn id="32" dur="400"/>
                                        <p:tgtEl>
                                          <p:spTgt spid="64"/>
                                        </p:tgtEl>
                                      </p:cBhvr>
                                    </p:animEffect>
                                  </p:childTnLst>
                                </p:cTn>
                              </p:par>
                            </p:childTnLst>
                          </p:cTn>
                        </p:par>
                        <p:par>
                          <p:cTn id="33" fill="hold">
                            <p:stCondLst>
                              <p:cond delay="2500"/>
                            </p:stCondLst>
                            <p:childTnLst>
                              <p:par>
                                <p:cTn id="34" presetID="22" presetClass="entr" presetSubtype="8" fill="hold" grpId="0" nodeType="after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wipe(left)">
                                      <p:cBhvr>
                                        <p:cTn id="36" dur="500"/>
                                        <p:tgtEl>
                                          <p:spTgt spid="65"/>
                                        </p:tgtEl>
                                      </p:cBhvr>
                                    </p:animEffect>
                                  </p:childTnLst>
                                </p:cTn>
                              </p:par>
                            </p:childTnLst>
                          </p:cTn>
                        </p:par>
                        <p:par>
                          <p:cTn id="37" fill="hold">
                            <p:stCondLst>
                              <p:cond delay="3000"/>
                            </p:stCondLst>
                            <p:childTnLst>
                              <p:par>
                                <p:cTn id="38" presetID="22" presetClass="entr" presetSubtype="1" fill="hold" grpId="0" nodeType="afterEffect">
                                  <p:stCondLst>
                                    <p:cond delay="0"/>
                                  </p:stCondLst>
                                  <p:childTnLst>
                                    <p:set>
                                      <p:cBhvr>
                                        <p:cTn id="39" dur="1" fill="hold">
                                          <p:stCondLst>
                                            <p:cond delay="0"/>
                                          </p:stCondLst>
                                        </p:cTn>
                                        <p:tgtEl>
                                          <p:spTgt spid="66"/>
                                        </p:tgtEl>
                                        <p:attrNameLst>
                                          <p:attrName>style.visibility</p:attrName>
                                        </p:attrNameLst>
                                      </p:cBhvr>
                                      <p:to>
                                        <p:strVal val="visible"/>
                                      </p:to>
                                    </p:set>
                                    <p:animEffect transition="in" filter="wipe(up)">
                                      <p:cBhvr>
                                        <p:cTn id="40" dur="500"/>
                                        <p:tgtEl>
                                          <p:spTgt spid="66"/>
                                        </p:tgtEl>
                                      </p:cBhvr>
                                    </p:animEffect>
                                  </p:childTnLst>
                                </p:cTn>
                              </p:par>
                              <p:par>
                                <p:cTn id="41" presetID="21" presetClass="entr" presetSubtype="1" fill="hold" grpId="0" nodeType="withEffect">
                                  <p:stCondLst>
                                    <p:cond delay="500"/>
                                  </p:stCondLst>
                                  <p:childTnLst>
                                    <p:set>
                                      <p:cBhvr>
                                        <p:cTn id="42" dur="1" fill="hold">
                                          <p:stCondLst>
                                            <p:cond delay="0"/>
                                          </p:stCondLst>
                                        </p:cTn>
                                        <p:tgtEl>
                                          <p:spTgt spid="67"/>
                                        </p:tgtEl>
                                        <p:attrNameLst>
                                          <p:attrName>style.visibility</p:attrName>
                                        </p:attrNameLst>
                                      </p:cBhvr>
                                      <p:to>
                                        <p:strVal val="visible"/>
                                      </p:to>
                                    </p:set>
                                    <p:animEffect transition="in" filter="wheel(1)">
                                      <p:cBhvr>
                                        <p:cTn id="43" dur="400"/>
                                        <p:tgtEl>
                                          <p:spTgt spid="67"/>
                                        </p:tgtEl>
                                      </p:cBhvr>
                                    </p:animEffect>
                                  </p:childTnLst>
                                </p:cTn>
                              </p:par>
                            </p:childTnLst>
                          </p:cTn>
                        </p:par>
                        <p:par>
                          <p:cTn id="44" fill="hold">
                            <p:stCondLst>
                              <p:cond delay="3500"/>
                            </p:stCondLst>
                            <p:childTnLst>
                              <p:par>
                                <p:cTn id="45" presetID="22" presetClass="entr" presetSubtype="8" fill="hold" grpId="0" nodeType="afterEffect">
                                  <p:stCondLst>
                                    <p:cond delay="0"/>
                                  </p:stCondLst>
                                  <p:childTnLst>
                                    <p:set>
                                      <p:cBhvr>
                                        <p:cTn id="46" dur="1" fill="hold">
                                          <p:stCondLst>
                                            <p:cond delay="0"/>
                                          </p:stCondLst>
                                        </p:cTn>
                                        <p:tgtEl>
                                          <p:spTgt spid="68"/>
                                        </p:tgtEl>
                                        <p:attrNameLst>
                                          <p:attrName>style.visibility</p:attrName>
                                        </p:attrNameLst>
                                      </p:cBhvr>
                                      <p:to>
                                        <p:strVal val="visible"/>
                                      </p:to>
                                    </p:set>
                                    <p:animEffect transition="in" filter="wipe(left)">
                                      <p:cBhvr>
                                        <p:cTn id="47" dur="500"/>
                                        <p:tgtEl>
                                          <p:spTgt spid="68"/>
                                        </p:tgtEl>
                                      </p:cBhvr>
                                    </p:animEffect>
                                  </p:childTnLst>
                                </p:cTn>
                              </p:par>
                            </p:childTnLst>
                          </p:cTn>
                        </p:par>
                        <p:par>
                          <p:cTn id="48" fill="hold">
                            <p:stCondLst>
                              <p:cond delay="4000"/>
                            </p:stCondLst>
                            <p:childTnLst>
                              <p:par>
                                <p:cTn id="49" presetID="22" presetClass="entr" presetSubtype="1" fill="hold" grpId="0" nodeType="afterEffect">
                                  <p:stCondLst>
                                    <p:cond delay="0"/>
                                  </p:stCondLst>
                                  <p:childTnLst>
                                    <p:set>
                                      <p:cBhvr>
                                        <p:cTn id="50" dur="1" fill="hold">
                                          <p:stCondLst>
                                            <p:cond delay="0"/>
                                          </p:stCondLst>
                                        </p:cTn>
                                        <p:tgtEl>
                                          <p:spTgt spid="69"/>
                                        </p:tgtEl>
                                        <p:attrNameLst>
                                          <p:attrName>style.visibility</p:attrName>
                                        </p:attrNameLst>
                                      </p:cBhvr>
                                      <p:to>
                                        <p:strVal val="visible"/>
                                      </p:to>
                                    </p:set>
                                    <p:animEffect transition="in" filter="wipe(up)">
                                      <p:cBhvr>
                                        <p:cTn id="51" dur="500"/>
                                        <p:tgtEl>
                                          <p:spTgt spid="69"/>
                                        </p:tgtEl>
                                      </p:cBhvr>
                                    </p:animEffect>
                                  </p:childTnLst>
                                </p:cTn>
                              </p:par>
                              <p:par>
                                <p:cTn id="52" presetID="21" presetClass="entr" presetSubtype="1" fill="hold" grpId="0" nodeType="withEffect">
                                  <p:stCondLst>
                                    <p:cond delay="500"/>
                                  </p:stCondLst>
                                  <p:childTnLst>
                                    <p:set>
                                      <p:cBhvr>
                                        <p:cTn id="53" dur="1" fill="hold">
                                          <p:stCondLst>
                                            <p:cond delay="0"/>
                                          </p:stCondLst>
                                        </p:cTn>
                                        <p:tgtEl>
                                          <p:spTgt spid="70"/>
                                        </p:tgtEl>
                                        <p:attrNameLst>
                                          <p:attrName>style.visibility</p:attrName>
                                        </p:attrNameLst>
                                      </p:cBhvr>
                                      <p:to>
                                        <p:strVal val="visible"/>
                                      </p:to>
                                    </p:set>
                                    <p:animEffect transition="in" filter="wheel(1)">
                                      <p:cBhvr>
                                        <p:cTn id="54" dur="400"/>
                                        <p:tgtEl>
                                          <p:spTgt spid="70"/>
                                        </p:tgtEl>
                                      </p:cBhvr>
                                    </p:animEffect>
                                  </p:childTnLst>
                                </p:cTn>
                              </p:par>
                            </p:childTnLst>
                          </p:cTn>
                        </p:par>
                        <p:par>
                          <p:cTn id="55" fill="hold">
                            <p:stCondLst>
                              <p:cond delay="4500"/>
                            </p:stCondLst>
                            <p:childTnLst>
                              <p:par>
                                <p:cTn id="56" presetID="22" presetClass="entr" presetSubtype="8" fill="hold" grpId="0" nodeType="afterEffect">
                                  <p:stCondLst>
                                    <p:cond delay="0"/>
                                  </p:stCondLst>
                                  <p:childTnLst>
                                    <p:set>
                                      <p:cBhvr>
                                        <p:cTn id="57" dur="1" fill="hold">
                                          <p:stCondLst>
                                            <p:cond delay="0"/>
                                          </p:stCondLst>
                                        </p:cTn>
                                        <p:tgtEl>
                                          <p:spTgt spid="71"/>
                                        </p:tgtEl>
                                        <p:attrNameLst>
                                          <p:attrName>style.visibility</p:attrName>
                                        </p:attrNameLst>
                                      </p:cBhvr>
                                      <p:to>
                                        <p:strVal val="visible"/>
                                      </p:to>
                                    </p:set>
                                    <p:animEffect transition="in" filter="wipe(left)">
                                      <p:cBhvr>
                                        <p:cTn id="58" dur="500"/>
                                        <p:tgtEl>
                                          <p:spTgt spid="71"/>
                                        </p:tgtEl>
                                      </p:cBhvr>
                                    </p:animEffect>
                                  </p:childTnLst>
                                </p:cTn>
                              </p:par>
                            </p:childTnLst>
                          </p:cTn>
                        </p:par>
                        <p:par>
                          <p:cTn id="59" fill="hold">
                            <p:stCondLst>
                              <p:cond delay="5000"/>
                            </p:stCondLst>
                            <p:childTnLst>
                              <p:par>
                                <p:cTn id="60" presetID="22" presetClass="entr" presetSubtype="1" fill="hold" grpId="0" nodeType="afterEffect">
                                  <p:stCondLst>
                                    <p:cond delay="0"/>
                                  </p:stCondLst>
                                  <p:childTnLst>
                                    <p:set>
                                      <p:cBhvr>
                                        <p:cTn id="61" dur="1" fill="hold">
                                          <p:stCondLst>
                                            <p:cond delay="0"/>
                                          </p:stCondLst>
                                        </p:cTn>
                                        <p:tgtEl>
                                          <p:spTgt spid="72"/>
                                        </p:tgtEl>
                                        <p:attrNameLst>
                                          <p:attrName>style.visibility</p:attrName>
                                        </p:attrNameLst>
                                      </p:cBhvr>
                                      <p:to>
                                        <p:strVal val="visible"/>
                                      </p:to>
                                    </p:set>
                                    <p:animEffect transition="in" filter="wipe(up)">
                                      <p:cBhvr>
                                        <p:cTn id="62" dur="500"/>
                                        <p:tgtEl>
                                          <p:spTgt spid="72"/>
                                        </p:tgtEl>
                                      </p:cBhvr>
                                    </p:animEffect>
                                  </p:childTnLst>
                                </p:cTn>
                              </p:par>
                            </p:childTnLst>
                          </p:cTn>
                        </p:par>
                        <p:par>
                          <p:cTn id="63" fill="hold">
                            <p:stCondLst>
                              <p:cond delay="5500"/>
                            </p:stCondLst>
                            <p:childTnLst>
                              <p:par>
                                <p:cTn id="64" presetID="10" presetClass="entr" presetSubtype="0" fill="hold" grpId="0" nodeType="afterEffect">
                                  <p:stCondLst>
                                    <p:cond delay="0"/>
                                  </p:stCondLst>
                                  <p:childTnLst>
                                    <p:set>
                                      <p:cBhvr>
                                        <p:cTn id="65" dur="1" fill="hold">
                                          <p:stCondLst>
                                            <p:cond delay="0"/>
                                          </p:stCondLst>
                                        </p:cTn>
                                        <p:tgtEl>
                                          <p:spTgt spid="75"/>
                                        </p:tgtEl>
                                        <p:attrNameLst>
                                          <p:attrName>style.visibility</p:attrName>
                                        </p:attrNameLst>
                                      </p:cBhvr>
                                      <p:to>
                                        <p:strVal val="visible"/>
                                      </p:to>
                                    </p:set>
                                    <p:animEffect transition="in" filter="fade">
                                      <p:cBhvr>
                                        <p:cTn id="66" dur="125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9" grpId="0"/>
      <p:bldP spid="60" grpId="0"/>
      <p:bldP spid="61" grpId="0" animBg="1"/>
      <p:bldP spid="62" grpId="0"/>
      <p:bldP spid="63" grpId="0"/>
      <p:bldP spid="64" grpId="0" animBg="1"/>
      <p:bldP spid="65" grpId="0"/>
      <p:bldP spid="66" grpId="0"/>
      <p:bldP spid="67" grpId="0" animBg="1"/>
      <p:bldP spid="68" grpId="0"/>
      <p:bldP spid="69" grpId="0"/>
      <p:bldP spid="70" grpId="0" animBg="1"/>
      <p:bldP spid="71" grpId="0"/>
      <p:bldP spid="72" grpId="0"/>
      <p:bldP spid="7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Freeform 5"/>
          <p:cNvSpPr>
            <a:spLocks/>
          </p:cNvSpPr>
          <p:nvPr/>
        </p:nvSpPr>
        <p:spPr bwMode="auto">
          <a:xfrm>
            <a:off x="4513738" y="-26673"/>
            <a:ext cx="3166792" cy="1340492"/>
          </a:xfrm>
          <a:custGeom>
            <a:avLst/>
            <a:gdLst/>
            <a:ahLst/>
            <a:cxnLst/>
            <a:rect l="l" t="t" r="r" b="b"/>
            <a:pathLst>
              <a:path w="1212931" h="513429">
                <a:moveTo>
                  <a:pt x="0" y="0"/>
                </a:moveTo>
                <a:lnTo>
                  <a:pt x="1212931" y="0"/>
                </a:lnTo>
                <a:cubicBezTo>
                  <a:pt x="1210875" y="8189"/>
                  <a:pt x="1207259" y="15721"/>
                  <a:pt x="1202896" y="22772"/>
                </a:cubicBezTo>
                <a:lnTo>
                  <a:pt x="956422" y="454561"/>
                </a:lnTo>
                <a:cubicBezTo>
                  <a:pt x="946115" y="471761"/>
                  <a:pt x="931774" y="486697"/>
                  <a:pt x="913401" y="497559"/>
                </a:cubicBezTo>
                <a:cubicBezTo>
                  <a:pt x="894131" y="508874"/>
                  <a:pt x="873069" y="513853"/>
                  <a:pt x="852006" y="513401"/>
                </a:cubicBezTo>
                <a:lnTo>
                  <a:pt x="358161" y="513401"/>
                </a:lnTo>
                <a:cubicBezTo>
                  <a:pt x="338443" y="513401"/>
                  <a:pt x="317829" y="508422"/>
                  <a:pt x="299456" y="497559"/>
                </a:cubicBezTo>
                <a:cubicBezTo>
                  <a:pt x="281082" y="486697"/>
                  <a:pt x="266294" y="471761"/>
                  <a:pt x="256435" y="454109"/>
                </a:cubicBezTo>
                <a:lnTo>
                  <a:pt x="8616" y="20509"/>
                </a:lnTo>
                <a:close/>
              </a:path>
            </a:pathLst>
          </a:custGeom>
          <a:solidFill>
            <a:srgbClr val="3CCCC7"/>
          </a:solidFill>
          <a:ln w="9525" cap="flat">
            <a:noFill/>
            <a:prstDash val="solid"/>
            <a:miter lim="800000"/>
            <a:headEnd/>
            <a:tailEnd/>
          </a:ln>
          <a:effectLst>
            <a:innerShdw blurRad="63500" dist="50800" dir="13500000">
              <a:prstClr val="black">
                <a:alpha val="50000"/>
              </a:prstClr>
            </a:innerShdw>
          </a:effectLst>
        </p:spPr>
        <p:txBody>
          <a:bodyPr vert="horz" wrap="square" lIns="91422" tIns="45711" rIns="91422" bIns="45711" numCol="1" anchor="t" anchorCtr="0" compatLnSpc="1">
            <a:prstTxWarp prst="textNoShape">
              <a:avLst/>
            </a:prstTxWarp>
          </a:bodyPr>
          <a:lstStyle/>
          <a:p>
            <a:endParaRPr lang="zh-CN" altLang="en-US" sz="1707">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7" name="TextBox 59"/>
          <p:cNvSpPr txBox="1">
            <a:spLocks noChangeArrowheads="1"/>
          </p:cNvSpPr>
          <p:nvPr/>
        </p:nvSpPr>
        <p:spPr bwMode="auto">
          <a:xfrm>
            <a:off x="4441743" y="421656"/>
            <a:ext cx="3311688" cy="1495538"/>
          </a:xfrm>
          <a:prstGeom prst="rect">
            <a:avLst/>
          </a:prstGeom>
          <a:noFill/>
          <a:ln>
            <a:noFill/>
          </a:ln>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defTabSz="914178">
              <a:lnSpc>
                <a:spcPct val="120000"/>
              </a:lnSpc>
              <a:defRPr/>
            </a:pPr>
            <a:r>
              <a:rPr lang="zh-CN" altLang="en-US" sz="4799" b="1" kern="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目录</a:t>
            </a:r>
            <a:r>
              <a:rPr lang="zh-CN" altLang="en-US" sz="4000" b="1" kern="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 </a:t>
            </a:r>
            <a:endParaRPr lang="en-US" altLang="zh-CN" sz="4000" b="1" kern="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a:p>
            <a:pPr algn="ctr" defTabSz="914178">
              <a:lnSpc>
                <a:spcPct val="120000"/>
              </a:lnSpc>
              <a:defRPr/>
            </a:pPr>
            <a:r>
              <a:rPr lang="en-US" altLang="zh-CN" sz="2799" kern="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Contents</a:t>
            </a:r>
            <a:endParaRPr lang="en-US" altLang="ko-KR" sz="2799" kern="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9" name="TextBox 88"/>
          <p:cNvSpPr txBox="1"/>
          <p:nvPr/>
        </p:nvSpPr>
        <p:spPr>
          <a:xfrm>
            <a:off x="13514139" y="7029364"/>
            <a:ext cx="843501" cy="355034"/>
          </a:xfrm>
          <a:prstGeom prst="rect">
            <a:avLst/>
          </a:prstGeom>
          <a:noFill/>
        </p:spPr>
        <p:txBody>
          <a:bodyPr wrap="none" rtlCol="0">
            <a:spAutoFit/>
          </a:bodyPr>
          <a:lstStyle/>
          <a:p>
            <a:r>
              <a:rPr lang="zh-CN" altLang="en-US" sz="1707"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
        <p:nvSpPr>
          <p:cNvPr id="25" name="文本框 9"/>
          <p:cNvSpPr txBox="1"/>
          <p:nvPr/>
        </p:nvSpPr>
        <p:spPr>
          <a:xfrm>
            <a:off x="993839" y="4426211"/>
            <a:ext cx="2103040" cy="438582"/>
          </a:xfrm>
          <a:prstGeom prst="rect">
            <a:avLst/>
          </a:prstGeom>
          <a:noFill/>
        </p:spPr>
        <p:txBody>
          <a:bodyPr wrap="square" lIns="68580" tIns="34290" rIns="68580" bIns="34290" rtlCol="0">
            <a:spAutoFit/>
          </a:bodyPr>
          <a:lstStyle/>
          <a:p>
            <a:pPr marL="0" lvl="1" algn="ctr"/>
            <a:r>
              <a:rPr lang="zh-CN" altLang="en-US" sz="24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公司与团队</a:t>
            </a:r>
          </a:p>
        </p:txBody>
      </p:sp>
      <p:sp>
        <p:nvSpPr>
          <p:cNvPr id="26" name="Freeform 5"/>
          <p:cNvSpPr/>
          <p:nvPr/>
        </p:nvSpPr>
        <p:spPr bwMode="auto">
          <a:xfrm>
            <a:off x="1345059" y="3027711"/>
            <a:ext cx="1379530" cy="124380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3CCCC7"/>
          </a:solidFill>
          <a:ln w="9525" cap="flat">
            <a:noFill/>
            <a:prstDash val="solid"/>
            <a:miter lim="800000"/>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7" name="KSO_Shape"/>
          <p:cNvSpPr/>
          <p:nvPr/>
        </p:nvSpPr>
        <p:spPr bwMode="auto">
          <a:xfrm>
            <a:off x="1528292" y="3317476"/>
            <a:ext cx="1001342" cy="687588"/>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8" name="Freeform 5"/>
          <p:cNvSpPr/>
          <p:nvPr/>
        </p:nvSpPr>
        <p:spPr bwMode="auto">
          <a:xfrm>
            <a:off x="3349905" y="3027711"/>
            <a:ext cx="1379530" cy="124380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3CCCC7"/>
          </a:solidFill>
          <a:ln w="9525" cap="flat">
            <a:noFill/>
            <a:prstDash val="solid"/>
            <a:miter lim="800000"/>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9" name="KSO_Shape"/>
          <p:cNvSpPr/>
          <p:nvPr/>
        </p:nvSpPr>
        <p:spPr bwMode="auto">
          <a:xfrm>
            <a:off x="3607939" y="3367241"/>
            <a:ext cx="833464" cy="709831"/>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Freeform 5"/>
          <p:cNvSpPr/>
          <p:nvPr/>
        </p:nvSpPr>
        <p:spPr bwMode="auto">
          <a:xfrm>
            <a:off x="5366129" y="3027711"/>
            <a:ext cx="1379530" cy="124380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3CCCC7"/>
          </a:solidFill>
          <a:ln w="9525" cap="flat">
            <a:noFill/>
            <a:prstDash val="solid"/>
            <a:miter lim="800000"/>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1" name="KSO_Shape"/>
          <p:cNvSpPr/>
          <p:nvPr/>
        </p:nvSpPr>
        <p:spPr bwMode="auto">
          <a:xfrm>
            <a:off x="5618293" y="3220128"/>
            <a:ext cx="865599" cy="85694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Freeform 5"/>
          <p:cNvSpPr/>
          <p:nvPr/>
        </p:nvSpPr>
        <p:spPr bwMode="auto">
          <a:xfrm>
            <a:off x="7454361" y="3027711"/>
            <a:ext cx="1379530" cy="124380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3CCCC7"/>
          </a:solidFill>
          <a:ln w="9525" cap="flat">
            <a:noFill/>
            <a:prstDash val="solid"/>
            <a:miter lim="800000"/>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KSO_Shape"/>
          <p:cNvSpPr/>
          <p:nvPr/>
        </p:nvSpPr>
        <p:spPr bwMode="auto">
          <a:xfrm>
            <a:off x="7735766" y="3288675"/>
            <a:ext cx="842813" cy="716389"/>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4" name="Freeform 5"/>
          <p:cNvSpPr/>
          <p:nvPr/>
        </p:nvSpPr>
        <p:spPr bwMode="auto">
          <a:xfrm>
            <a:off x="9542593" y="3027711"/>
            <a:ext cx="1379530" cy="124380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3CCCC7"/>
          </a:solidFill>
          <a:ln w="9525" cap="flat">
            <a:noFill/>
            <a:prstDash val="solid"/>
            <a:miter lim="800000"/>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5" name="KSO_Shape"/>
          <p:cNvSpPr/>
          <p:nvPr/>
        </p:nvSpPr>
        <p:spPr bwMode="auto">
          <a:xfrm>
            <a:off x="9791015" y="3202353"/>
            <a:ext cx="836156" cy="802711"/>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6" name="文本框 9"/>
          <p:cNvSpPr txBox="1"/>
          <p:nvPr/>
        </p:nvSpPr>
        <p:spPr>
          <a:xfrm>
            <a:off x="985019" y="4800491"/>
            <a:ext cx="2103041" cy="284693"/>
          </a:xfrm>
          <a:prstGeom prst="rect">
            <a:avLst/>
          </a:prstGeom>
          <a:noFill/>
        </p:spPr>
        <p:txBody>
          <a:bodyPr wrap="square" lIns="68580" tIns="34290" rIns="68580" bIns="34290" rtlCol="0">
            <a:spAutoFit/>
          </a:bodyPr>
          <a:lstStyle/>
          <a:p>
            <a:pPr marL="0" lvl="1" algn="ct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我们是谁</a:t>
            </a:r>
          </a:p>
        </p:txBody>
      </p:sp>
      <p:sp>
        <p:nvSpPr>
          <p:cNvPr id="37" name="文本框 9"/>
          <p:cNvSpPr txBox="1"/>
          <p:nvPr/>
        </p:nvSpPr>
        <p:spPr>
          <a:xfrm>
            <a:off x="2713211" y="4423464"/>
            <a:ext cx="2836004" cy="438582"/>
          </a:xfrm>
          <a:prstGeom prst="rect">
            <a:avLst/>
          </a:prstGeom>
          <a:noFill/>
        </p:spPr>
        <p:txBody>
          <a:bodyPr wrap="square" lIns="68580" tIns="34290" rIns="68580" bIns="34290" rtlCol="0">
            <a:spAutoFit/>
          </a:bodyPr>
          <a:lstStyle/>
          <a:p>
            <a:pPr marL="0" lvl="1" algn="ctr"/>
            <a:r>
              <a:rPr lang="zh-CN" altLang="en-US" sz="24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项目介绍</a:t>
            </a:r>
          </a:p>
        </p:txBody>
      </p:sp>
      <p:sp>
        <p:nvSpPr>
          <p:cNvPr id="38" name="文本框 9"/>
          <p:cNvSpPr txBox="1"/>
          <p:nvPr/>
        </p:nvSpPr>
        <p:spPr>
          <a:xfrm>
            <a:off x="3299584" y="4797744"/>
            <a:ext cx="1717883" cy="284693"/>
          </a:xfrm>
          <a:prstGeom prst="rect">
            <a:avLst/>
          </a:prstGeom>
          <a:noFill/>
        </p:spPr>
        <p:txBody>
          <a:bodyPr wrap="square" lIns="68580" tIns="34290" rIns="68580" bIns="34290" rtlCol="0">
            <a:spAutoFit/>
          </a:bodyPr>
          <a:lstStyle/>
          <a:p>
            <a:pPr marL="0" lvl="1" algn="ct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我们要做什么</a:t>
            </a:r>
          </a:p>
        </p:txBody>
      </p:sp>
      <p:sp>
        <p:nvSpPr>
          <p:cNvPr id="39" name="文本框 9"/>
          <p:cNvSpPr txBox="1"/>
          <p:nvPr/>
        </p:nvSpPr>
        <p:spPr>
          <a:xfrm>
            <a:off x="4749323" y="4426211"/>
            <a:ext cx="2651189" cy="438582"/>
          </a:xfrm>
          <a:prstGeom prst="rect">
            <a:avLst/>
          </a:prstGeom>
          <a:noFill/>
        </p:spPr>
        <p:txBody>
          <a:bodyPr wrap="square" lIns="68580" tIns="34290" rIns="68580" bIns="34290" rtlCol="0">
            <a:spAutoFit/>
          </a:bodyPr>
          <a:lstStyle/>
          <a:p>
            <a:pPr marL="0" lvl="1" algn="ctr"/>
            <a:r>
              <a:rPr lang="zh-CN" altLang="en-US" sz="24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产品与运营</a:t>
            </a:r>
          </a:p>
        </p:txBody>
      </p:sp>
      <p:sp>
        <p:nvSpPr>
          <p:cNvPr id="40" name="文本框 9"/>
          <p:cNvSpPr txBox="1"/>
          <p:nvPr/>
        </p:nvSpPr>
        <p:spPr>
          <a:xfrm>
            <a:off x="5013521" y="4800491"/>
            <a:ext cx="2092178" cy="284693"/>
          </a:xfrm>
          <a:prstGeom prst="rect">
            <a:avLst/>
          </a:prstGeom>
          <a:noFill/>
        </p:spPr>
        <p:txBody>
          <a:bodyPr wrap="square" lIns="68580" tIns="34290" rIns="68580" bIns="34290" rtlCol="0">
            <a:spAutoFit/>
          </a:bodyPr>
          <a:lstStyle/>
          <a:p>
            <a:pPr marL="0" lvl="1" algn="ct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我们怎么做</a:t>
            </a:r>
          </a:p>
        </p:txBody>
      </p:sp>
      <p:sp>
        <p:nvSpPr>
          <p:cNvPr id="41" name="文本框 9"/>
          <p:cNvSpPr txBox="1"/>
          <p:nvPr/>
        </p:nvSpPr>
        <p:spPr>
          <a:xfrm>
            <a:off x="6994403" y="4426211"/>
            <a:ext cx="2306864" cy="438582"/>
          </a:xfrm>
          <a:prstGeom prst="rect">
            <a:avLst/>
          </a:prstGeom>
          <a:noFill/>
        </p:spPr>
        <p:txBody>
          <a:bodyPr wrap="square" lIns="68580" tIns="34290" rIns="68580" bIns="34290" rtlCol="0">
            <a:spAutoFit/>
          </a:bodyPr>
          <a:lstStyle/>
          <a:p>
            <a:pPr marL="0" lvl="1" algn="ctr"/>
            <a:r>
              <a:rPr lang="zh-CN" altLang="en-US" sz="24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发展前景</a:t>
            </a:r>
          </a:p>
        </p:txBody>
      </p:sp>
      <p:sp>
        <p:nvSpPr>
          <p:cNvPr id="42" name="文本框 9"/>
          <p:cNvSpPr txBox="1"/>
          <p:nvPr/>
        </p:nvSpPr>
        <p:spPr>
          <a:xfrm>
            <a:off x="7249715" y="4800491"/>
            <a:ext cx="1820455" cy="284693"/>
          </a:xfrm>
          <a:prstGeom prst="rect">
            <a:avLst/>
          </a:prstGeom>
          <a:noFill/>
        </p:spPr>
        <p:txBody>
          <a:bodyPr wrap="square" lIns="68580" tIns="34290" rIns="68580" bIns="34290" rtlCol="0">
            <a:spAutoFit/>
          </a:bodyPr>
          <a:lstStyle/>
          <a:p>
            <a:pPr marL="0" lvl="1" algn="ct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长期的战略目标</a:t>
            </a:r>
          </a:p>
        </p:txBody>
      </p:sp>
      <p:sp>
        <p:nvSpPr>
          <p:cNvPr id="43" name="文本框 9"/>
          <p:cNvSpPr txBox="1"/>
          <p:nvPr/>
        </p:nvSpPr>
        <p:spPr>
          <a:xfrm>
            <a:off x="9010627" y="4426211"/>
            <a:ext cx="2487560" cy="438582"/>
          </a:xfrm>
          <a:prstGeom prst="rect">
            <a:avLst/>
          </a:prstGeom>
          <a:noFill/>
        </p:spPr>
        <p:txBody>
          <a:bodyPr wrap="square" lIns="68580" tIns="34290" rIns="68580" bIns="34290" rtlCol="0">
            <a:spAutoFit/>
          </a:bodyPr>
          <a:lstStyle/>
          <a:p>
            <a:pPr marL="0" lvl="1" algn="ctr"/>
            <a:r>
              <a:rPr lang="zh-CN" altLang="en-US" sz="24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财务与融资</a:t>
            </a:r>
          </a:p>
        </p:txBody>
      </p:sp>
      <p:sp>
        <p:nvSpPr>
          <p:cNvPr id="44" name="文本框 9"/>
          <p:cNvSpPr txBox="1"/>
          <p:nvPr/>
        </p:nvSpPr>
        <p:spPr>
          <a:xfrm>
            <a:off x="9265939" y="4800491"/>
            <a:ext cx="1956994" cy="284693"/>
          </a:xfrm>
          <a:prstGeom prst="rect">
            <a:avLst/>
          </a:prstGeom>
          <a:noFill/>
        </p:spPr>
        <p:txBody>
          <a:bodyPr wrap="square" lIns="68580" tIns="34290" rIns="68580" bIns="34290" rtlCol="0">
            <a:spAutoFit/>
          </a:bodyPr>
          <a:lstStyle/>
          <a:p>
            <a:pPr marL="0" lvl="1" algn="ct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商务合作方式</a:t>
            </a:r>
          </a:p>
        </p:txBody>
      </p:sp>
    </p:spTree>
    <p:extLst>
      <p:ext uri="{BB962C8B-B14F-4D97-AF65-F5344CB8AC3E}">
        <p14:creationId xmlns:p14="http://schemas.microsoft.com/office/powerpoint/2010/main" val="322518776"/>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67"/>
                                        </p:tgtEl>
                                        <p:attrNameLst>
                                          <p:attrName>style.visibility</p:attrName>
                                        </p:attrNameLst>
                                      </p:cBhvr>
                                      <p:to>
                                        <p:strVal val="visible"/>
                                      </p:to>
                                    </p:set>
                                    <p:anim calcmode="lin" valueType="num">
                                      <p:cBhvr>
                                        <p:cTn id="13" dur="500" fill="hold"/>
                                        <p:tgtEl>
                                          <p:spTgt spid="67"/>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67"/>
                                        </p:tgtEl>
                                        <p:attrNameLst>
                                          <p:attrName>ppt_y</p:attrName>
                                        </p:attrNameLst>
                                      </p:cBhvr>
                                      <p:tavLst>
                                        <p:tav tm="0">
                                          <p:val>
                                            <p:strVal val="#ppt_y"/>
                                          </p:val>
                                        </p:tav>
                                        <p:tav tm="100000">
                                          <p:val>
                                            <p:strVal val="#ppt_y"/>
                                          </p:val>
                                        </p:tav>
                                      </p:tavLst>
                                    </p:anim>
                                    <p:anim calcmode="lin" valueType="num">
                                      <p:cBhvr>
                                        <p:cTn id="15" dur="500" fill="hold"/>
                                        <p:tgtEl>
                                          <p:spTgt spid="67"/>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6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67"/>
                                        </p:tgtEl>
                                      </p:cBhvr>
                                    </p:animEffect>
                                  </p:childTnLst>
                                </p:cTn>
                              </p:par>
                            </p:childTnLst>
                          </p:cTn>
                        </p:par>
                        <p:par>
                          <p:cTn id="18" fill="hold">
                            <p:stCondLst>
                              <p:cond delay="1950"/>
                            </p:stCondLst>
                            <p:childTnLst>
                              <p:par>
                                <p:cTn id="19" presetID="10" presetClass="entr" presetSubtype="0" fill="hold" grpId="0" nodeType="afterEffect">
                                  <p:stCondLst>
                                    <p:cond delay="0"/>
                                  </p:stCondLst>
                                  <p:childTnLst>
                                    <p:set>
                                      <p:cBhvr>
                                        <p:cTn id="20" dur="1" fill="hold">
                                          <p:stCondLst>
                                            <p:cond delay="0"/>
                                          </p:stCondLst>
                                        </p:cTn>
                                        <p:tgtEl>
                                          <p:spTgt spid="89"/>
                                        </p:tgtEl>
                                        <p:attrNameLst>
                                          <p:attrName>style.visibility</p:attrName>
                                        </p:attrNameLst>
                                      </p:cBhvr>
                                      <p:to>
                                        <p:strVal val="visible"/>
                                      </p:to>
                                    </p:set>
                                    <p:animEffect transition="in" filter="fade">
                                      <p:cBhvr>
                                        <p:cTn id="21" dur="1250"/>
                                        <p:tgtEl>
                                          <p:spTgt spid="89"/>
                                        </p:tgtEl>
                                      </p:cBhvr>
                                    </p:animEffect>
                                  </p:childTnLst>
                                </p:cTn>
                              </p:par>
                              <p:par>
                                <p:cTn id="22" presetID="53" presetClass="entr" presetSubtype="528" fill="hold" grpId="0" nodeType="with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p:cTn id="24" dur="500" fill="hold"/>
                                        <p:tgtEl>
                                          <p:spTgt spid="30"/>
                                        </p:tgtEl>
                                        <p:attrNameLst>
                                          <p:attrName>ppt_w</p:attrName>
                                        </p:attrNameLst>
                                      </p:cBhvr>
                                      <p:tavLst>
                                        <p:tav tm="0">
                                          <p:val>
                                            <p:fltVal val="0"/>
                                          </p:val>
                                        </p:tav>
                                        <p:tav tm="100000">
                                          <p:val>
                                            <p:strVal val="#ppt_w"/>
                                          </p:val>
                                        </p:tav>
                                      </p:tavLst>
                                    </p:anim>
                                    <p:anim calcmode="lin" valueType="num">
                                      <p:cBhvr>
                                        <p:cTn id="25" dur="500" fill="hold"/>
                                        <p:tgtEl>
                                          <p:spTgt spid="30"/>
                                        </p:tgtEl>
                                        <p:attrNameLst>
                                          <p:attrName>ppt_h</p:attrName>
                                        </p:attrNameLst>
                                      </p:cBhvr>
                                      <p:tavLst>
                                        <p:tav tm="0">
                                          <p:val>
                                            <p:fltVal val="0"/>
                                          </p:val>
                                        </p:tav>
                                        <p:tav tm="100000">
                                          <p:val>
                                            <p:strVal val="#ppt_h"/>
                                          </p:val>
                                        </p:tav>
                                      </p:tavLst>
                                    </p:anim>
                                    <p:animEffect transition="in" filter="fade">
                                      <p:cBhvr>
                                        <p:cTn id="26" dur="500"/>
                                        <p:tgtEl>
                                          <p:spTgt spid="30"/>
                                        </p:tgtEl>
                                      </p:cBhvr>
                                    </p:animEffect>
                                    <p:anim calcmode="lin" valueType="num">
                                      <p:cBhvr>
                                        <p:cTn id="27" dur="500" fill="hold"/>
                                        <p:tgtEl>
                                          <p:spTgt spid="30"/>
                                        </p:tgtEl>
                                        <p:attrNameLst>
                                          <p:attrName>ppt_x</p:attrName>
                                        </p:attrNameLst>
                                      </p:cBhvr>
                                      <p:tavLst>
                                        <p:tav tm="0">
                                          <p:val>
                                            <p:fltVal val="0.5"/>
                                          </p:val>
                                        </p:tav>
                                        <p:tav tm="100000">
                                          <p:val>
                                            <p:strVal val="#ppt_x"/>
                                          </p:val>
                                        </p:tav>
                                      </p:tavLst>
                                    </p:anim>
                                    <p:anim calcmode="lin" valueType="num">
                                      <p:cBhvr>
                                        <p:cTn id="28" dur="500" fill="hold"/>
                                        <p:tgtEl>
                                          <p:spTgt spid="30"/>
                                        </p:tgtEl>
                                        <p:attrNameLst>
                                          <p:attrName>ppt_y</p:attrName>
                                        </p:attrNameLst>
                                      </p:cBhvr>
                                      <p:tavLst>
                                        <p:tav tm="0">
                                          <p:val>
                                            <p:fltVal val="0.5"/>
                                          </p:val>
                                        </p:tav>
                                        <p:tav tm="100000">
                                          <p:val>
                                            <p:strVal val="#ppt_y"/>
                                          </p:val>
                                        </p:tav>
                                      </p:tavLst>
                                    </p:anim>
                                  </p:childTnLst>
                                </p:cTn>
                              </p:par>
                              <p:par>
                                <p:cTn id="29" presetID="53" presetClass="entr" presetSubtype="528"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p:cTn id="31" dur="500" fill="hold"/>
                                        <p:tgtEl>
                                          <p:spTgt spid="31"/>
                                        </p:tgtEl>
                                        <p:attrNameLst>
                                          <p:attrName>ppt_w</p:attrName>
                                        </p:attrNameLst>
                                      </p:cBhvr>
                                      <p:tavLst>
                                        <p:tav tm="0">
                                          <p:val>
                                            <p:fltVal val="0"/>
                                          </p:val>
                                        </p:tav>
                                        <p:tav tm="100000">
                                          <p:val>
                                            <p:strVal val="#ppt_w"/>
                                          </p:val>
                                        </p:tav>
                                      </p:tavLst>
                                    </p:anim>
                                    <p:anim calcmode="lin" valueType="num">
                                      <p:cBhvr>
                                        <p:cTn id="32" dur="500" fill="hold"/>
                                        <p:tgtEl>
                                          <p:spTgt spid="31"/>
                                        </p:tgtEl>
                                        <p:attrNameLst>
                                          <p:attrName>ppt_h</p:attrName>
                                        </p:attrNameLst>
                                      </p:cBhvr>
                                      <p:tavLst>
                                        <p:tav tm="0">
                                          <p:val>
                                            <p:fltVal val="0"/>
                                          </p:val>
                                        </p:tav>
                                        <p:tav tm="100000">
                                          <p:val>
                                            <p:strVal val="#ppt_h"/>
                                          </p:val>
                                        </p:tav>
                                      </p:tavLst>
                                    </p:anim>
                                    <p:animEffect transition="in" filter="fade">
                                      <p:cBhvr>
                                        <p:cTn id="33" dur="500"/>
                                        <p:tgtEl>
                                          <p:spTgt spid="31"/>
                                        </p:tgtEl>
                                      </p:cBhvr>
                                    </p:animEffect>
                                    <p:anim calcmode="lin" valueType="num">
                                      <p:cBhvr>
                                        <p:cTn id="34" dur="500" fill="hold"/>
                                        <p:tgtEl>
                                          <p:spTgt spid="31"/>
                                        </p:tgtEl>
                                        <p:attrNameLst>
                                          <p:attrName>ppt_x</p:attrName>
                                        </p:attrNameLst>
                                      </p:cBhvr>
                                      <p:tavLst>
                                        <p:tav tm="0">
                                          <p:val>
                                            <p:fltVal val="0.5"/>
                                          </p:val>
                                        </p:tav>
                                        <p:tav tm="100000">
                                          <p:val>
                                            <p:strVal val="#ppt_x"/>
                                          </p:val>
                                        </p:tav>
                                      </p:tavLst>
                                    </p:anim>
                                    <p:anim calcmode="lin" valueType="num">
                                      <p:cBhvr>
                                        <p:cTn id="35" dur="500" fill="hold"/>
                                        <p:tgtEl>
                                          <p:spTgt spid="31"/>
                                        </p:tgtEl>
                                        <p:attrNameLst>
                                          <p:attrName>ppt_y</p:attrName>
                                        </p:attrNameLst>
                                      </p:cBhvr>
                                      <p:tavLst>
                                        <p:tav tm="0">
                                          <p:val>
                                            <p:fltVal val="0.5"/>
                                          </p:val>
                                        </p:tav>
                                        <p:tav tm="100000">
                                          <p:val>
                                            <p:strVal val="#ppt_y"/>
                                          </p:val>
                                        </p:tav>
                                      </p:tavLst>
                                    </p:anim>
                                  </p:childTnLst>
                                </p:cTn>
                              </p:par>
                              <p:par>
                                <p:cTn id="36" presetID="53" presetClass="entr" presetSubtype="528" fill="hold" grpId="0" nodeType="withEffect">
                                  <p:stCondLst>
                                    <p:cond delay="200"/>
                                  </p:stCondLst>
                                  <p:childTnLst>
                                    <p:set>
                                      <p:cBhvr>
                                        <p:cTn id="37" dur="1" fill="hold">
                                          <p:stCondLst>
                                            <p:cond delay="0"/>
                                          </p:stCondLst>
                                        </p:cTn>
                                        <p:tgtEl>
                                          <p:spTgt spid="28"/>
                                        </p:tgtEl>
                                        <p:attrNameLst>
                                          <p:attrName>style.visibility</p:attrName>
                                        </p:attrNameLst>
                                      </p:cBhvr>
                                      <p:to>
                                        <p:strVal val="visible"/>
                                      </p:to>
                                    </p:set>
                                    <p:anim calcmode="lin" valueType="num">
                                      <p:cBhvr>
                                        <p:cTn id="38" dur="500" fill="hold"/>
                                        <p:tgtEl>
                                          <p:spTgt spid="28"/>
                                        </p:tgtEl>
                                        <p:attrNameLst>
                                          <p:attrName>ppt_w</p:attrName>
                                        </p:attrNameLst>
                                      </p:cBhvr>
                                      <p:tavLst>
                                        <p:tav tm="0">
                                          <p:val>
                                            <p:fltVal val="0"/>
                                          </p:val>
                                        </p:tav>
                                        <p:tav tm="100000">
                                          <p:val>
                                            <p:strVal val="#ppt_w"/>
                                          </p:val>
                                        </p:tav>
                                      </p:tavLst>
                                    </p:anim>
                                    <p:anim calcmode="lin" valueType="num">
                                      <p:cBhvr>
                                        <p:cTn id="39" dur="500" fill="hold"/>
                                        <p:tgtEl>
                                          <p:spTgt spid="28"/>
                                        </p:tgtEl>
                                        <p:attrNameLst>
                                          <p:attrName>ppt_h</p:attrName>
                                        </p:attrNameLst>
                                      </p:cBhvr>
                                      <p:tavLst>
                                        <p:tav tm="0">
                                          <p:val>
                                            <p:fltVal val="0"/>
                                          </p:val>
                                        </p:tav>
                                        <p:tav tm="100000">
                                          <p:val>
                                            <p:strVal val="#ppt_h"/>
                                          </p:val>
                                        </p:tav>
                                      </p:tavLst>
                                    </p:anim>
                                    <p:animEffect transition="in" filter="fade">
                                      <p:cBhvr>
                                        <p:cTn id="40" dur="500"/>
                                        <p:tgtEl>
                                          <p:spTgt spid="28"/>
                                        </p:tgtEl>
                                      </p:cBhvr>
                                    </p:animEffect>
                                    <p:anim calcmode="lin" valueType="num">
                                      <p:cBhvr>
                                        <p:cTn id="41" dur="500" fill="hold"/>
                                        <p:tgtEl>
                                          <p:spTgt spid="28"/>
                                        </p:tgtEl>
                                        <p:attrNameLst>
                                          <p:attrName>ppt_x</p:attrName>
                                        </p:attrNameLst>
                                      </p:cBhvr>
                                      <p:tavLst>
                                        <p:tav tm="0">
                                          <p:val>
                                            <p:fltVal val="0.5"/>
                                          </p:val>
                                        </p:tav>
                                        <p:tav tm="100000">
                                          <p:val>
                                            <p:strVal val="#ppt_x"/>
                                          </p:val>
                                        </p:tav>
                                      </p:tavLst>
                                    </p:anim>
                                    <p:anim calcmode="lin" valueType="num">
                                      <p:cBhvr>
                                        <p:cTn id="42" dur="500" fill="hold"/>
                                        <p:tgtEl>
                                          <p:spTgt spid="28"/>
                                        </p:tgtEl>
                                        <p:attrNameLst>
                                          <p:attrName>ppt_y</p:attrName>
                                        </p:attrNameLst>
                                      </p:cBhvr>
                                      <p:tavLst>
                                        <p:tav tm="0">
                                          <p:val>
                                            <p:fltVal val="0.5"/>
                                          </p:val>
                                        </p:tav>
                                        <p:tav tm="100000">
                                          <p:val>
                                            <p:strVal val="#ppt_y"/>
                                          </p:val>
                                        </p:tav>
                                      </p:tavLst>
                                    </p:anim>
                                  </p:childTnLst>
                                </p:cTn>
                              </p:par>
                              <p:par>
                                <p:cTn id="43" presetID="53" presetClass="entr" presetSubtype="528" fill="hold" grpId="0" nodeType="withEffect">
                                  <p:stCondLst>
                                    <p:cond delay="200"/>
                                  </p:stCondLst>
                                  <p:childTnLst>
                                    <p:set>
                                      <p:cBhvr>
                                        <p:cTn id="44" dur="1" fill="hold">
                                          <p:stCondLst>
                                            <p:cond delay="0"/>
                                          </p:stCondLst>
                                        </p:cTn>
                                        <p:tgtEl>
                                          <p:spTgt spid="29"/>
                                        </p:tgtEl>
                                        <p:attrNameLst>
                                          <p:attrName>style.visibility</p:attrName>
                                        </p:attrNameLst>
                                      </p:cBhvr>
                                      <p:to>
                                        <p:strVal val="visible"/>
                                      </p:to>
                                    </p:set>
                                    <p:anim calcmode="lin" valueType="num">
                                      <p:cBhvr>
                                        <p:cTn id="45" dur="500" fill="hold"/>
                                        <p:tgtEl>
                                          <p:spTgt spid="29"/>
                                        </p:tgtEl>
                                        <p:attrNameLst>
                                          <p:attrName>ppt_w</p:attrName>
                                        </p:attrNameLst>
                                      </p:cBhvr>
                                      <p:tavLst>
                                        <p:tav tm="0">
                                          <p:val>
                                            <p:fltVal val="0"/>
                                          </p:val>
                                        </p:tav>
                                        <p:tav tm="100000">
                                          <p:val>
                                            <p:strVal val="#ppt_w"/>
                                          </p:val>
                                        </p:tav>
                                      </p:tavLst>
                                    </p:anim>
                                    <p:anim calcmode="lin" valueType="num">
                                      <p:cBhvr>
                                        <p:cTn id="46" dur="500" fill="hold"/>
                                        <p:tgtEl>
                                          <p:spTgt spid="29"/>
                                        </p:tgtEl>
                                        <p:attrNameLst>
                                          <p:attrName>ppt_h</p:attrName>
                                        </p:attrNameLst>
                                      </p:cBhvr>
                                      <p:tavLst>
                                        <p:tav tm="0">
                                          <p:val>
                                            <p:fltVal val="0"/>
                                          </p:val>
                                        </p:tav>
                                        <p:tav tm="100000">
                                          <p:val>
                                            <p:strVal val="#ppt_h"/>
                                          </p:val>
                                        </p:tav>
                                      </p:tavLst>
                                    </p:anim>
                                    <p:animEffect transition="in" filter="fade">
                                      <p:cBhvr>
                                        <p:cTn id="47" dur="500"/>
                                        <p:tgtEl>
                                          <p:spTgt spid="29"/>
                                        </p:tgtEl>
                                      </p:cBhvr>
                                    </p:animEffect>
                                    <p:anim calcmode="lin" valueType="num">
                                      <p:cBhvr>
                                        <p:cTn id="48" dur="500" fill="hold"/>
                                        <p:tgtEl>
                                          <p:spTgt spid="29"/>
                                        </p:tgtEl>
                                        <p:attrNameLst>
                                          <p:attrName>ppt_x</p:attrName>
                                        </p:attrNameLst>
                                      </p:cBhvr>
                                      <p:tavLst>
                                        <p:tav tm="0">
                                          <p:val>
                                            <p:fltVal val="0.5"/>
                                          </p:val>
                                        </p:tav>
                                        <p:tav tm="100000">
                                          <p:val>
                                            <p:strVal val="#ppt_x"/>
                                          </p:val>
                                        </p:tav>
                                      </p:tavLst>
                                    </p:anim>
                                    <p:anim calcmode="lin" valueType="num">
                                      <p:cBhvr>
                                        <p:cTn id="49" dur="500" fill="hold"/>
                                        <p:tgtEl>
                                          <p:spTgt spid="29"/>
                                        </p:tgtEl>
                                        <p:attrNameLst>
                                          <p:attrName>ppt_y</p:attrName>
                                        </p:attrNameLst>
                                      </p:cBhvr>
                                      <p:tavLst>
                                        <p:tav tm="0">
                                          <p:val>
                                            <p:fltVal val="0.5"/>
                                          </p:val>
                                        </p:tav>
                                        <p:tav tm="100000">
                                          <p:val>
                                            <p:strVal val="#ppt_y"/>
                                          </p:val>
                                        </p:tav>
                                      </p:tavLst>
                                    </p:anim>
                                  </p:childTnLst>
                                </p:cTn>
                              </p:par>
                              <p:par>
                                <p:cTn id="50" presetID="53" presetClass="entr" presetSubtype="528" fill="hold" grpId="0" nodeType="withEffect">
                                  <p:stCondLst>
                                    <p:cond delay="400"/>
                                  </p:stCondLst>
                                  <p:childTnLst>
                                    <p:set>
                                      <p:cBhvr>
                                        <p:cTn id="51" dur="1" fill="hold">
                                          <p:stCondLst>
                                            <p:cond delay="0"/>
                                          </p:stCondLst>
                                        </p:cTn>
                                        <p:tgtEl>
                                          <p:spTgt spid="32"/>
                                        </p:tgtEl>
                                        <p:attrNameLst>
                                          <p:attrName>style.visibility</p:attrName>
                                        </p:attrNameLst>
                                      </p:cBhvr>
                                      <p:to>
                                        <p:strVal val="visible"/>
                                      </p:to>
                                    </p:set>
                                    <p:anim calcmode="lin" valueType="num">
                                      <p:cBhvr>
                                        <p:cTn id="52" dur="500" fill="hold"/>
                                        <p:tgtEl>
                                          <p:spTgt spid="32"/>
                                        </p:tgtEl>
                                        <p:attrNameLst>
                                          <p:attrName>ppt_w</p:attrName>
                                        </p:attrNameLst>
                                      </p:cBhvr>
                                      <p:tavLst>
                                        <p:tav tm="0">
                                          <p:val>
                                            <p:fltVal val="0"/>
                                          </p:val>
                                        </p:tav>
                                        <p:tav tm="100000">
                                          <p:val>
                                            <p:strVal val="#ppt_w"/>
                                          </p:val>
                                        </p:tav>
                                      </p:tavLst>
                                    </p:anim>
                                    <p:anim calcmode="lin" valueType="num">
                                      <p:cBhvr>
                                        <p:cTn id="53" dur="500" fill="hold"/>
                                        <p:tgtEl>
                                          <p:spTgt spid="32"/>
                                        </p:tgtEl>
                                        <p:attrNameLst>
                                          <p:attrName>ppt_h</p:attrName>
                                        </p:attrNameLst>
                                      </p:cBhvr>
                                      <p:tavLst>
                                        <p:tav tm="0">
                                          <p:val>
                                            <p:fltVal val="0"/>
                                          </p:val>
                                        </p:tav>
                                        <p:tav tm="100000">
                                          <p:val>
                                            <p:strVal val="#ppt_h"/>
                                          </p:val>
                                        </p:tav>
                                      </p:tavLst>
                                    </p:anim>
                                    <p:animEffect transition="in" filter="fade">
                                      <p:cBhvr>
                                        <p:cTn id="54" dur="500"/>
                                        <p:tgtEl>
                                          <p:spTgt spid="32"/>
                                        </p:tgtEl>
                                      </p:cBhvr>
                                    </p:animEffect>
                                    <p:anim calcmode="lin" valueType="num">
                                      <p:cBhvr>
                                        <p:cTn id="55" dur="500" fill="hold"/>
                                        <p:tgtEl>
                                          <p:spTgt spid="32"/>
                                        </p:tgtEl>
                                        <p:attrNameLst>
                                          <p:attrName>ppt_x</p:attrName>
                                        </p:attrNameLst>
                                      </p:cBhvr>
                                      <p:tavLst>
                                        <p:tav tm="0">
                                          <p:val>
                                            <p:fltVal val="0.5"/>
                                          </p:val>
                                        </p:tav>
                                        <p:tav tm="100000">
                                          <p:val>
                                            <p:strVal val="#ppt_x"/>
                                          </p:val>
                                        </p:tav>
                                      </p:tavLst>
                                    </p:anim>
                                    <p:anim calcmode="lin" valueType="num">
                                      <p:cBhvr>
                                        <p:cTn id="56" dur="500" fill="hold"/>
                                        <p:tgtEl>
                                          <p:spTgt spid="32"/>
                                        </p:tgtEl>
                                        <p:attrNameLst>
                                          <p:attrName>ppt_y</p:attrName>
                                        </p:attrNameLst>
                                      </p:cBhvr>
                                      <p:tavLst>
                                        <p:tav tm="0">
                                          <p:val>
                                            <p:fltVal val="0.5"/>
                                          </p:val>
                                        </p:tav>
                                        <p:tav tm="100000">
                                          <p:val>
                                            <p:strVal val="#ppt_y"/>
                                          </p:val>
                                        </p:tav>
                                      </p:tavLst>
                                    </p:anim>
                                  </p:childTnLst>
                                </p:cTn>
                              </p:par>
                              <p:par>
                                <p:cTn id="57" presetID="53" presetClass="entr" presetSubtype="528" fill="hold" grpId="0" nodeType="withEffect">
                                  <p:stCondLst>
                                    <p:cond delay="400"/>
                                  </p:stCondLst>
                                  <p:childTnLst>
                                    <p:set>
                                      <p:cBhvr>
                                        <p:cTn id="58" dur="1" fill="hold">
                                          <p:stCondLst>
                                            <p:cond delay="0"/>
                                          </p:stCondLst>
                                        </p:cTn>
                                        <p:tgtEl>
                                          <p:spTgt spid="33"/>
                                        </p:tgtEl>
                                        <p:attrNameLst>
                                          <p:attrName>style.visibility</p:attrName>
                                        </p:attrNameLst>
                                      </p:cBhvr>
                                      <p:to>
                                        <p:strVal val="visible"/>
                                      </p:to>
                                    </p:set>
                                    <p:anim calcmode="lin" valueType="num">
                                      <p:cBhvr>
                                        <p:cTn id="59" dur="500" fill="hold"/>
                                        <p:tgtEl>
                                          <p:spTgt spid="33"/>
                                        </p:tgtEl>
                                        <p:attrNameLst>
                                          <p:attrName>ppt_w</p:attrName>
                                        </p:attrNameLst>
                                      </p:cBhvr>
                                      <p:tavLst>
                                        <p:tav tm="0">
                                          <p:val>
                                            <p:fltVal val="0"/>
                                          </p:val>
                                        </p:tav>
                                        <p:tav tm="100000">
                                          <p:val>
                                            <p:strVal val="#ppt_w"/>
                                          </p:val>
                                        </p:tav>
                                      </p:tavLst>
                                    </p:anim>
                                    <p:anim calcmode="lin" valueType="num">
                                      <p:cBhvr>
                                        <p:cTn id="60" dur="500" fill="hold"/>
                                        <p:tgtEl>
                                          <p:spTgt spid="33"/>
                                        </p:tgtEl>
                                        <p:attrNameLst>
                                          <p:attrName>ppt_h</p:attrName>
                                        </p:attrNameLst>
                                      </p:cBhvr>
                                      <p:tavLst>
                                        <p:tav tm="0">
                                          <p:val>
                                            <p:fltVal val="0"/>
                                          </p:val>
                                        </p:tav>
                                        <p:tav tm="100000">
                                          <p:val>
                                            <p:strVal val="#ppt_h"/>
                                          </p:val>
                                        </p:tav>
                                      </p:tavLst>
                                    </p:anim>
                                    <p:animEffect transition="in" filter="fade">
                                      <p:cBhvr>
                                        <p:cTn id="61" dur="500"/>
                                        <p:tgtEl>
                                          <p:spTgt spid="33"/>
                                        </p:tgtEl>
                                      </p:cBhvr>
                                    </p:animEffect>
                                    <p:anim calcmode="lin" valueType="num">
                                      <p:cBhvr>
                                        <p:cTn id="62" dur="500" fill="hold"/>
                                        <p:tgtEl>
                                          <p:spTgt spid="33"/>
                                        </p:tgtEl>
                                        <p:attrNameLst>
                                          <p:attrName>ppt_x</p:attrName>
                                        </p:attrNameLst>
                                      </p:cBhvr>
                                      <p:tavLst>
                                        <p:tav tm="0">
                                          <p:val>
                                            <p:fltVal val="0.5"/>
                                          </p:val>
                                        </p:tav>
                                        <p:tav tm="100000">
                                          <p:val>
                                            <p:strVal val="#ppt_x"/>
                                          </p:val>
                                        </p:tav>
                                      </p:tavLst>
                                    </p:anim>
                                    <p:anim calcmode="lin" valueType="num">
                                      <p:cBhvr>
                                        <p:cTn id="63" dur="500" fill="hold"/>
                                        <p:tgtEl>
                                          <p:spTgt spid="33"/>
                                        </p:tgtEl>
                                        <p:attrNameLst>
                                          <p:attrName>ppt_y</p:attrName>
                                        </p:attrNameLst>
                                      </p:cBhvr>
                                      <p:tavLst>
                                        <p:tav tm="0">
                                          <p:val>
                                            <p:fltVal val="0.5"/>
                                          </p:val>
                                        </p:tav>
                                        <p:tav tm="100000">
                                          <p:val>
                                            <p:strVal val="#ppt_y"/>
                                          </p:val>
                                        </p:tav>
                                      </p:tavLst>
                                    </p:anim>
                                  </p:childTnLst>
                                </p:cTn>
                              </p:par>
                              <p:par>
                                <p:cTn id="64" presetID="53" presetClass="entr" presetSubtype="528" fill="hold" grpId="0" nodeType="withEffect">
                                  <p:stCondLst>
                                    <p:cond delay="600"/>
                                  </p:stCondLst>
                                  <p:childTnLst>
                                    <p:set>
                                      <p:cBhvr>
                                        <p:cTn id="65" dur="1" fill="hold">
                                          <p:stCondLst>
                                            <p:cond delay="0"/>
                                          </p:stCondLst>
                                        </p:cTn>
                                        <p:tgtEl>
                                          <p:spTgt spid="26"/>
                                        </p:tgtEl>
                                        <p:attrNameLst>
                                          <p:attrName>style.visibility</p:attrName>
                                        </p:attrNameLst>
                                      </p:cBhvr>
                                      <p:to>
                                        <p:strVal val="visible"/>
                                      </p:to>
                                    </p:set>
                                    <p:anim calcmode="lin" valueType="num">
                                      <p:cBhvr>
                                        <p:cTn id="66" dur="500" fill="hold"/>
                                        <p:tgtEl>
                                          <p:spTgt spid="26"/>
                                        </p:tgtEl>
                                        <p:attrNameLst>
                                          <p:attrName>ppt_w</p:attrName>
                                        </p:attrNameLst>
                                      </p:cBhvr>
                                      <p:tavLst>
                                        <p:tav tm="0">
                                          <p:val>
                                            <p:fltVal val="0"/>
                                          </p:val>
                                        </p:tav>
                                        <p:tav tm="100000">
                                          <p:val>
                                            <p:strVal val="#ppt_w"/>
                                          </p:val>
                                        </p:tav>
                                      </p:tavLst>
                                    </p:anim>
                                    <p:anim calcmode="lin" valueType="num">
                                      <p:cBhvr>
                                        <p:cTn id="67" dur="500" fill="hold"/>
                                        <p:tgtEl>
                                          <p:spTgt spid="26"/>
                                        </p:tgtEl>
                                        <p:attrNameLst>
                                          <p:attrName>ppt_h</p:attrName>
                                        </p:attrNameLst>
                                      </p:cBhvr>
                                      <p:tavLst>
                                        <p:tav tm="0">
                                          <p:val>
                                            <p:fltVal val="0"/>
                                          </p:val>
                                        </p:tav>
                                        <p:tav tm="100000">
                                          <p:val>
                                            <p:strVal val="#ppt_h"/>
                                          </p:val>
                                        </p:tav>
                                      </p:tavLst>
                                    </p:anim>
                                    <p:animEffect transition="in" filter="fade">
                                      <p:cBhvr>
                                        <p:cTn id="68" dur="500"/>
                                        <p:tgtEl>
                                          <p:spTgt spid="26"/>
                                        </p:tgtEl>
                                      </p:cBhvr>
                                    </p:animEffect>
                                    <p:anim calcmode="lin" valueType="num">
                                      <p:cBhvr>
                                        <p:cTn id="69" dur="500" fill="hold"/>
                                        <p:tgtEl>
                                          <p:spTgt spid="26"/>
                                        </p:tgtEl>
                                        <p:attrNameLst>
                                          <p:attrName>ppt_x</p:attrName>
                                        </p:attrNameLst>
                                      </p:cBhvr>
                                      <p:tavLst>
                                        <p:tav tm="0">
                                          <p:val>
                                            <p:fltVal val="0.5"/>
                                          </p:val>
                                        </p:tav>
                                        <p:tav tm="100000">
                                          <p:val>
                                            <p:strVal val="#ppt_x"/>
                                          </p:val>
                                        </p:tav>
                                      </p:tavLst>
                                    </p:anim>
                                    <p:anim calcmode="lin" valueType="num">
                                      <p:cBhvr>
                                        <p:cTn id="70" dur="500" fill="hold"/>
                                        <p:tgtEl>
                                          <p:spTgt spid="26"/>
                                        </p:tgtEl>
                                        <p:attrNameLst>
                                          <p:attrName>ppt_y</p:attrName>
                                        </p:attrNameLst>
                                      </p:cBhvr>
                                      <p:tavLst>
                                        <p:tav tm="0">
                                          <p:val>
                                            <p:fltVal val="0.5"/>
                                          </p:val>
                                        </p:tav>
                                        <p:tav tm="100000">
                                          <p:val>
                                            <p:strVal val="#ppt_y"/>
                                          </p:val>
                                        </p:tav>
                                      </p:tavLst>
                                    </p:anim>
                                  </p:childTnLst>
                                </p:cTn>
                              </p:par>
                              <p:par>
                                <p:cTn id="71" presetID="53" presetClass="entr" presetSubtype="528" fill="hold" grpId="0" nodeType="withEffect">
                                  <p:stCondLst>
                                    <p:cond delay="600"/>
                                  </p:stCondLst>
                                  <p:childTnLst>
                                    <p:set>
                                      <p:cBhvr>
                                        <p:cTn id="72" dur="1" fill="hold">
                                          <p:stCondLst>
                                            <p:cond delay="0"/>
                                          </p:stCondLst>
                                        </p:cTn>
                                        <p:tgtEl>
                                          <p:spTgt spid="27"/>
                                        </p:tgtEl>
                                        <p:attrNameLst>
                                          <p:attrName>style.visibility</p:attrName>
                                        </p:attrNameLst>
                                      </p:cBhvr>
                                      <p:to>
                                        <p:strVal val="visible"/>
                                      </p:to>
                                    </p:set>
                                    <p:anim calcmode="lin" valueType="num">
                                      <p:cBhvr>
                                        <p:cTn id="73" dur="500" fill="hold"/>
                                        <p:tgtEl>
                                          <p:spTgt spid="27"/>
                                        </p:tgtEl>
                                        <p:attrNameLst>
                                          <p:attrName>ppt_w</p:attrName>
                                        </p:attrNameLst>
                                      </p:cBhvr>
                                      <p:tavLst>
                                        <p:tav tm="0">
                                          <p:val>
                                            <p:fltVal val="0"/>
                                          </p:val>
                                        </p:tav>
                                        <p:tav tm="100000">
                                          <p:val>
                                            <p:strVal val="#ppt_w"/>
                                          </p:val>
                                        </p:tav>
                                      </p:tavLst>
                                    </p:anim>
                                    <p:anim calcmode="lin" valueType="num">
                                      <p:cBhvr>
                                        <p:cTn id="74" dur="500" fill="hold"/>
                                        <p:tgtEl>
                                          <p:spTgt spid="27"/>
                                        </p:tgtEl>
                                        <p:attrNameLst>
                                          <p:attrName>ppt_h</p:attrName>
                                        </p:attrNameLst>
                                      </p:cBhvr>
                                      <p:tavLst>
                                        <p:tav tm="0">
                                          <p:val>
                                            <p:fltVal val="0"/>
                                          </p:val>
                                        </p:tav>
                                        <p:tav tm="100000">
                                          <p:val>
                                            <p:strVal val="#ppt_h"/>
                                          </p:val>
                                        </p:tav>
                                      </p:tavLst>
                                    </p:anim>
                                    <p:animEffect transition="in" filter="fade">
                                      <p:cBhvr>
                                        <p:cTn id="75" dur="500"/>
                                        <p:tgtEl>
                                          <p:spTgt spid="27"/>
                                        </p:tgtEl>
                                      </p:cBhvr>
                                    </p:animEffect>
                                    <p:anim calcmode="lin" valueType="num">
                                      <p:cBhvr>
                                        <p:cTn id="76" dur="500" fill="hold"/>
                                        <p:tgtEl>
                                          <p:spTgt spid="27"/>
                                        </p:tgtEl>
                                        <p:attrNameLst>
                                          <p:attrName>ppt_x</p:attrName>
                                        </p:attrNameLst>
                                      </p:cBhvr>
                                      <p:tavLst>
                                        <p:tav tm="0">
                                          <p:val>
                                            <p:fltVal val="0.5"/>
                                          </p:val>
                                        </p:tav>
                                        <p:tav tm="100000">
                                          <p:val>
                                            <p:strVal val="#ppt_x"/>
                                          </p:val>
                                        </p:tav>
                                      </p:tavLst>
                                    </p:anim>
                                    <p:anim calcmode="lin" valueType="num">
                                      <p:cBhvr>
                                        <p:cTn id="77" dur="500" fill="hold"/>
                                        <p:tgtEl>
                                          <p:spTgt spid="27"/>
                                        </p:tgtEl>
                                        <p:attrNameLst>
                                          <p:attrName>ppt_y</p:attrName>
                                        </p:attrNameLst>
                                      </p:cBhvr>
                                      <p:tavLst>
                                        <p:tav tm="0">
                                          <p:val>
                                            <p:fltVal val="0.5"/>
                                          </p:val>
                                        </p:tav>
                                        <p:tav tm="100000">
                                          <p:val>
                                            <p:strVal val="#ppt_y"/>
                                          </p:val>
                                        </p:tav>
                                      </p:tavLst>
                                    </p:anim>
                                  </p:childTnLst>
                                </p:cTn>
                              </p:par>
                              <p:par>
                                <p:cTn id="78" presetID="53" presetClass="entr" presetSubtype="528" fill="hold" grpId="0" nodeType="withEffect">
                                  <p:stCondLst>
                                    <p:cond delay="800"/>
                                  </p:stCondLst>
                                  <p:childTnLst>
                                    <p:set>
                                      <p:cBhvr>
                                        <p:cTn id="79" dur="1" fill="hold">
                                          <p:stCondLst>
                                            <p:cond delay="0"/>
                                          </p:stCondLst>
                                        </p:cTn>
                                        <p:tgtEl>
                                          <p:spTgt spid="34"/>
                                        </p:tgtEl>
                                        <p:attrNameLst>
                                          <p:attrName>style.visibility</p:attrName>
                                        </p:attrNameLst>
                                      </p:cBhvr>
                                      <p:to>
                                        <p:strVal val="visible"/>
                                      </p:to>
                                    </p:set>
                                    <p:anim calcmode="lin" valueType="num">
                                      <p:cBhvr>
                                        <p:cTn id="80" dur="500" fill="hold"/>
                                        <p:tgtEl>
                                          <p:spTgt spid="34"/>
                                        </p:tgtEl>
                                        <p:attrNameLst>
                                          <p:attrName>ppt_w</p:attrName>
                                        </p:attrNameLst>
                                      </p:cBhvr>
                                      <p:tavLst>
                                        <p:tav tm="0">
                                          <p:val>
                                            <p:fltVal val="0"/>
                                          </p:val>
                                        </p:tav>
                                        <p:tav tm="100000">
                                          <p:val>
                                            <p:strVal val="#ppt_w"/>
                                          </p:val>
                                        </p:tav>
                                      </p:tavLst>
                                    </p:anim>
                                    <p:anim calcmode="lin" valueType="num">
                                      <p:cBhvr>
                                        <p:cTn id="81" dur="500" fill="hold"/>
                                        <p:tgtEl>
                                          <p:spTgt spid="34"/>
                                        </p:tgtEl>
                                        <p:attrNameLst>
                                          <p:attrName>ppt_h</p:attrName>
                                        </p:attrNameLst>
                                      </p:cBhvr>
                                      <p:tavLst>
                                        <p:tav tm="0">
                                          <p:val>
                                            <p:fltVal val="0"/>
                                          </p:val>
                                        </p:tav>
                                        <p:tav tm="100000">
                                          <p:val>
                                            <p:strVal val="#ppt_h"/>
                                          </p:val>
                                        </p:tav>
                                      </p:tavLst>
                                    </p:anim>
                                    <p:animEffect transition="in" filter="fade">
                                      <p:cBhvr>
                                        <p:cTn id="82" dur="500"/>
                                        <p:tgtEl>
                                          <p:spTgt spid="34"/>
                                        </p:tgtEl>
                                      </p:cBhvr>
                                    </p:animEffect>
                                    <p:anim calcmode="lin" valueType="num">
                                      <p:cBhvr>
                                        <p:cTn id="83" dur="500" fill="hold"/>
                                        <p:tgtEl>
                                          <p:spTgt spid="34"/>
                                        </p:tgtEl>
                                        <p:attrNameLst>
                                          <p:attrName>ppt_x</p:attrName>
                                        </p:attrNameLst>
                                      </p:cBhvr>
                                      <p:tavLst>
                                        <p:tav tm="0">
                                          <p:val>
                                            <p:fltVal val="0.5"/>
                                          </p:val>
                                        </p:tav>
                                        <p:tav tm="100000">
                                          <p:val>
                                            <p:strVal val="#ppt_x"/>
                                          </p:val>
                                        </p:tav>
                                      </p:tavLst>
                                    </p:anim>
                                    <p:anim calcmode="lin" valueType="num">
                                      <p:cBhvr>
                                        <p:cTn id="84" dur="500" fill="hold"/>
                                        <p:tgtEl>
                                          <p:spTgt spid="34"/>
                                        </p:tgtEl>
                                        <p:attrNameLst>
                                          <p:attrName>ppt_y</p:attrName>
                                        </p:attrNameLst>
                                      </p:cBhvr>
                                      <p:tavLst>
                                        <p:tav tm="0">
                                          <p:val>
                                            <p:fltVal val="0.5"/>
                                          </p:val>
                                        </p:tav>
                                        <p:tav tm="100000">
                                          <p:val>
                                            <p:strVal val="#ppt_y"/>
                                          </p:val>
                                        </p:tav>
                                      </p:tavLst>
                                    </p:anim>
                                  </p:childTnLst>
                                </p:cTn>
                              </p:par>
                              <p:par>
                                <p:cTn id="85" presetID="53" presetClass="entr" presetSubtype="528" fill="hold" grpId="0" nodeType="withEffect">
                                  <p:stCondLst>
                                    <p:cond delay="800"/>
                                  </p:stCondLst>
                                  <p:childTnLst>
                                    <p:set>
                                      <p:cBhvr>
                                        <p:cTn id="86" dur="1" fill="hold">
                                          <p:stCondLst>
                                            <p:cond delay="0"/>
                                          </p:stCondLst>
                                        </p:cTn>
                                        <p:tgtEl>
                                          <p:spTgt spid="35"/>
                                        </p:tgtEl>
                                        <p:attrNameLst>
                                          <p:attrName>style.visibility</p:attrName>
                                        </p:attrNameLst>
                                      </p:cBhvr>
                                      <p:to>
                                        <p:strVal val="visible"/>
                                      </p:to>
                                    </p:set>
                                    <p:anim calcmode="lin" valueType="num">
                                      <p:cBhvr>
                                        <p:cTn id="87" dur="500" fill="hold"/>
                                        <p:tgtEl>
                                          <p:spTgt spid="35"/>
                                        </p:tgtEl>
                                        <p:attrNameLst>
                                          <p:attrName>ppt_w</p:attrName>
                                        </p:attrNameLst>
                                      </p:cBhvr>
                                      <p:tavLst>
                                        <p:tav tm="0">
                                          <p:val>
                                            <p:fltVal val="0"/>
                                          </p:val>
                                        </p:tav>
                                        <p:tav tm="100000">
                                          <p:val>
                                            <p:strVal val="#ppt_w"/>
                                          </p:val>
                                        </p:tav>
                                      </p:tavLst>
                                    </p:anim>
                                    <p:anim calcmode="lin" valueType="num">
                                      <p:cBhvr>
                                        <p:cTn id="88" dur="500" fill="hold"/>
                                        <p:tgtEl>
                                          <p:spTgt spid="35"/>
                                        </p:tgtEl>
                                        <p:attrNameLst>
                                          <p:attrName>ppt_h</p:attrName>
                                        </p:attrNameLst>
                                      </p:cBhvr>
                                      <p:tavLst>
                                        <p:tav tm="0">
                                          <p:val>
                                            <p:fltVal val="0"/>
                                          </p:val>
                                        </p:tav>
                                        <p:tav tm="100000">
                                          <p:val>
                                            <p:strVal val="#ppt_h"/>
                                          </p:val>
                                        </p:tav>
                                      </p:tavLst>
                                    </p:anim>
                                    <p:animEffect transition="in" filter="fade">
                                      <p:cBhvr>
                                        <p:cTn id="89" dur="500"/>
                                        <p:tgtEl>
                                          <p:spTgt spid="35"/>
                                        </p:tgtEl>
                                      </p:cBhvr>
                                    </p:animEffect>
                                    <p:anim calcmode="lin" valueType="num">
                                      <p:cBhvr>
                                        <p:cTn id="90" dur="500" fill="hold"/>
                                        <p:tgtEl>
                                          <p:spTgt spid="35"/>
                                        </p:tgtEl>
                                        <p:attrNameLst>
                                          <p:attrName>ppt_x</p:attrName>
                                        </p:attrNameLst>
                                      </p:cBhvr>
                                      <p:tavLst>
                                        <p:tav tm="0">
                                          <p:val>
                                            <p:fltVal val="0.5"/>
                                          </p:val>
                                        </p:tav>
                                        <p:tav tm="100000">
                                          <p:val>
                                            <p:strVal val="#ppt_x"/>
                                          </p:val>
                                        </p:tav>
                                      </p:tavLst>
                                    </p:anim>
                                    <p:anim calcmode="lin" valueType="num">
                                      <p:cBhvr>
                                        <p:cTn id="91" dur="500" fill="hold"/>
                                        <p:tgtEl>
                                          <p:spTgt spid="35"/>
                                        </p:tgtEl>
                                        <p:attrNameLst>
                                          <p:attrName>ppt_y</p:attrName>
                                        </p:attrNameLst>
                                      </p:cBhvr>
                                      <p:tavLst>
                                        <p:tav tm="0">
                                          <p:val>
                                            <p:fltVal val="0.5"/>
                                          </p:val>
                                        </p:tav>
                                        <p:tav tm="100000">
                                          <p:val>
                                            <p:strVal val="#ppt_y"/>
                                          </p:val>
                                        </p:tav>
                                      </p:tavLst>
                                    </p:anim>
                                  </p:childTnLst>
                                </p:cTn>
                              </p:par>
                            </p:childTnLst>
                          </p:cTn>
                        </p:par>
                        <p:par>
                          <p:cTn id="92" fill="hold">
                            <p:stCondLst>
                              <p:cond delay="3250"/>
                            </p:stCondLst>
                            <p:childTnLst>
                              <p:par>
                                <p:cTn id="93" presetID="16" presetClass="entr" presetSubtype="21" fill="hold" grpId="0" nodeType="afterEffect">
                                  <p:stCondLst>
                                    <p:cond delay="0"/>
                                  </p:stCondLst>
                                  <p:childTnLst>
                                    <p:set>
                                      <p:cBhvr>
                                        <p:cTn id="94" dur="1" fill="hold">
                                          <p:stCondLst>
                                            <p:cond delay="0"/>
                                          </p:stCondLst>
                                        </p:cTn>
                                        <p:tgtEl>
                                          <p:spTgt spid="25"/>
                                        </p:tgtEl>
                                        <p:attrNameLst>
                                          <p:attrName>style.visibility</p:attrName>
                                        </p:attrNameLst>
                                      </p:cBhvr>
                                      <p:to>
                                        <p:strVal val="visible"/>
                                      </p:to>
                                    </p:set>
                                    <p:animEffect transition="in" filter="barn(inVertical)">
                                      <p:cBhvr>
                                        <p:cTn id="95" dur="500"/>
                                        <p:tgtEl>
                                          <p:spTgt spid="25"/>
                                        </p:tgtEl>
                                      </p:cBhvr>
                                    </p:animEffect>
                                  </p:childTnLst>
                                </p:cTn>
                              </p:par>
                              <p:par>
                                <p:cTn id="96" presetID="16" presetClass="entr" presetSubtype="21" fill="hold" grpId="0" nodeType="withEffect">
                                  <p:stCondLst>
                                    <p:cond delay="0"/>
                                  </p:stCondLst>
                                  <p:childTnLst>
                                    <p:set>
                                      <p:cBhvr>
                                        <p:cTn id="97" dur="1" fill="hold">
                                          <p:stCondLst>
                                            <p:cond delay="0"/>
                                          </p:stCondLst>
                                        </p:cTn>
                                        <p:tgtEl>
                                          <p:spTgt spid="36"/>
                                        </p:tgtEl>
                                        <p:attrNameLst>
                                          <p:attrName>style.visibility</p:attrName>
                                        </p:attrNameLst>
                                      </p:cBhvr>
                                      <p:to>
                                        <p:strVal val="visible"/>
                                      </p:to>
                                    </p:set>
                                    <p:animEffect transition="in" filter="barn(inVertical)">
                                      <p:cBhvr>
                                        <p:cTn id="98" dur="500"/>
                                        <p:tgtEl>
                                          <p:spTgt spid="36"/>
                                        </p:tgtEl>
                                      </p:cBhvr>
                                    </p:animEffect>
                                  </p:childTnLst>
                                </p:cTn>
                              </p:par>
                            </p:childTnLst>
                          </p:cTn>
                        </p:par>
                        <p:par>
                          <p:cTn id="99" fill="hold">
                            <p:stCondLst>
                              <p:cond delay="3750"/>
                            </p:stCondLst>
                            <p:childTnLst>
                              <p:par>
                                <p:cTn id="100" presetID="16" presetClass="entr" presetSubtype="21" fill="hold" grpId="0" nodeType="afterEffect">
                                  <p:stCondLst>
                                    <p:cond delay="0"/>
                                  </p:stCondLst>
                                  <p:childTnLst>
                                    <p:set>
                                      <p:cBhvr>
                                        <p:cTn id="101" dur="1" fill="hold">
                                          <p:stCondLst>
                                            <p:cond delay="0"/>
                                          </p:stCondLst>
                                        </p:cTn>
                                        <p:tgtEl>
                                          <p:spTgt spid="37"/>
                                        </p:tgtEl>
                                        <p:attrNameLst>
                                          <p:attrName>style.visibility</p:attrName>
                                        </p:attrNameLst>
                                      </p:cBhvr>
                                      <p:to>
                                        <p:strVal val="visible"/>
                                      </p:to>
                                    </p:set>
                                    <p:animEffect transition="in" filter="barn(inVertical)">
                                      <p:cBhvr>
                                        <p:cTn id="102" dur="500"/>
                                        <p:tgtEl>
                                          <p:spTgt spid="37"/>
                                        </p:tgtEl>
                                      </p:cBhvr>
                                    </p:animEffect>
                                  </p:childTnLst>
                                </p:cTn>
                              </p:par>
                              <p:par>
                                <p:cTn id="103" presetID="16" presetClass="entr" presetSubtype="21" fill="hold" grpId="0" nodeType="withEffect">
                                  <p:stCondLst>
                                    <p:cond delay="0"/>
                                  </p:stCondLst>
                                  <p:childTnLst>
                                    <p:set>
                                      <p:cBhvr>
                                        <p:cTn id="104" dur="1" fill="hold">
                                          <p:stCondLst>
                                            <p:cond delay="0"/>
                                          </p:stCondLst>
                                        </p:cTn>
                                        <p:tgtEl>
                                          <p:spTgt spid="38"/>
                                        </p:tgtEl>
                                        <p:attrNameLst>
                                          <p:attrName>style.visibility</p:attrName>
                                        </p:attrNameLst>
                                      </p:cBhvr>
                                      <p:to>
                                        <p:strVal val="visible"/>
                                      </p:to>
                                    </p:set>
                                    <p:animEffect transition="in" filter="barn(inVertical)">
                                      <p:cBhvr>
                                        <p:cTn id="105" dur="500"/>
                                        <p:tgtEl>
                                          <p:spTgt spid="38"/>
                                        </p:tgtEl>
                                      </p:cBhvr>
                                    </p:animEffect>
                                  </p:childTnLst>
                                </p:cTn>
                              </p:par>
                            </p:childTnLst>
                          </p:cTn>
                        </p:par>
                        <p:par>
                          <p:cTn id="106" fill="hold">
                            <p:stCondLst>
                              <p:cond delay="4250"/>
                            </p:stCondLst>
                            <p:childTnLst>
                              <p:par>
                                <p:cTn id="107" presetID="16" presetClass="entr" presetSubtype="21" fill="hold" grpId="0" nodeType="afterEffect">
                                  <p:stCondLst>
                                    <p:cond delay="0"/>
                                  </p:stCondLst>
                                  <p:childTnLst>
                                    <p:set>
                                      <p:cBhvr>
                                        <p:cTn id="108" dur="1" fill="hold">
                                          <p:stCondLst>
                                            <p:cond delay="0"/>
                                          </p:stCondLst>
                                        </p:cTn>
                                        <p:tgtEl>
                                          <p:spTgt spid="39"/>
                                        </p:tgtEl>
                                        <p:attrNameLst>
                                          <p:attrName>style.visibility</p:attrName>
                                        </p:attrNameLst>
                                      </p:cBhvr>
                                      <p:to>
                                        <p:strVal val="visible"/>
                                      </p:to>
                                    </p:set>
                                    <p:animEffect transition="in" filter="barn(inVertical)">
                                      <p:cBhvr>
                                        <p:cTn id="109" dur="500"/>
                                        <p:tgtEl>
                                          <p:spTgt spid="39"/>
                                        </p:tgtEl>
                                      </p:cBhvr>
                                    </p:animEffect>
                                  </p:childTnLst>
                                </p:cTn>
                              </p:par>
                              <p:par>
                                <p:cTn id="110" presetID="16" presetClass="entr" presetSubtype="21" fill="hold" grpId="0" nodeType="withEffect">
                                  <p:stCondLst>
                                    <p:cond delay="0"/>
                                  </p:stCondLst>
                                  <p:childTnLst>
                                    <p:set>
                                      <p:cBhvr>
                                        <p:cTn id="111" dur="1" fill="hold">
                                          <p:stCondLst>
                                            <p:cond delay="0"/>
                                          </p:stCondLst>
                                        </p:cTn>
                                        <p:tgtEl>
                                          <p:spTgt spid="40"/>
                                        </p:tgtEl>
                                        <p:attrNameLst>
                                          <p:attrName>style.visibility</p:attrName>
                                        </p:attrNameLst>
                                      </p:cBhvr>
                                      <p:to>
                                        <p:strVal val="visible"/>
                                      </p:to>
                                    </p:set>
                                    <p:animEffect transition="in" filter="barn(inVertical)">
                                      <p:cBhvr>
                                        <p:cTn id="112" dur="500"/>
                                        <p:tgtEl>
                                          <p:spTgt spid="40"/>
                                        </p:tgtEl>
                                      </p:cBhvr>
                                    </p:animEffect>
                                  </p:childTnLst>
                                </p:cTn>
                              </p:par>
                            </p:childTnLst>
                          </p:cTn>
                        </p:par>
                        <p:par>
                          <p:cTn id="113" fill="hold">
                            <p:stCondLst>
                              <p:cond delay="4750"/>
                            </p:stCondLst>
                            <p:childTnLst>
                              <p:par>
                                <p:cTn id="114" presetID="16" presetClass="entr" presetSubtype="21" fill="hold" grpId="0" nodeType="afterEffect">
                                  <p:stCondLst>
                                    <p:cond delay="0"/>
                                  </p:stCondLst>
                                  <p:childTnLst>
                                    <p:set>
                                      <p:cBhvr>
                                        <p:cTn id="115" dur="1" fill="hold">
                                          <p:stCondLst>
                                            <p:cond delay="0"/>
                                          </p:stCondLst>
                                        </p:cTn>
                                        <p:tgtEl>
                                          <p:spTgt spid="41"/>
                                        </p:tgtEl>
                                        <p:attrNameLst>
                                          <p:attrName>style.visibility</p:attrName>
                                        </p:attrNameLst>
                                      </p:cBhvr>
                                      <p:to>
                                        <p:strVal val="visible"/>
                                      </p:to>
                                    </p:set>
                                    <p:animEffect transition="in" filter="barn(inVertical)">
                                      <p:cBhvr>
                                        <p:cTn id="116" dur="500"/>
                                        <p:tgtEl>
                                          <p:spTgt spid="41"/>
                                        </p:tgtEl>
                                      </p:cBhvr>
                                    </p:animEffect>
                                  </p:childTnLst>
                                </p:cTn>
                              </p:par>
                              <p:par>
                                <p:cTn id="117" presetID="16" presetClass="entr" presetSubtype="21" fill="hold" grpId="0" nodeType="withEffect">
                                  <p:stCondLst>
                                    <p:cond delay="0"/>
                                  </p:stCondLst>
                                  <p:childTnLst>
                                    <p:set>
                                      <p:cBhvr>
                                        <p:cTn id="118" dur="1" fill="hold">
                                          <p:stCondLst>
                                            <p:cond delay="0"/>
                                          </p:stCondLst>
                                        </p:cTn>
                                        <p:tgtEl>
                                          <p:spTgt spid="42"/>
                                        </p:tgtEl>
                                        <p:attrNameLst>
                                          <p:attrName>style.visibility</p:attrName>
                                        </p:attrNameLst>
                                      </p:cBhvr>
                                      <p:to>
                                        <p:strVal val="visible"/>
                                      </p:to>
                                    </p:set>
                                    <p:animEffect transition="in" filter="barn(inVertical)">
                                      <p:cBhvr>
                                        <p:cTn id="119" dur="500"/>
                                        <p:tgtEl>
                                          <p:spTgt spid="42"/>
                                        </p:tgtEl>
                                      </p:cBhvr>
                                    </p:animEffect>
                                  </p:childTnLst>
                                </p:cTn>
                              </p:par>
                            </p:childTnLst>
                          </p:cTn>
                        </p:par>
                        <p:par>
                          <p:cTn id="120" fill="hold">
                            <p:stCondLst>
                              <p:cond delay="5250"/>
                            </p:stCondLst>
                            <p:childTnLst>
                              <p:par>
                                <p:cTn id="121" presetID="16" presetClass="entr" presetSubtype="21" fill="hold" grpId="0" nodeType="afterEffect">
                                  <p:stCondLst>
                                    <p:cond delay="0"/>
                                  </p:stCondLst>
                                  <p:childTnLst>
                                    <p:set>
                                      <p:cBhvr>
                                        <p:cTn id="122" dur="1" fill="hold">
                                          <p:stCondLst>
                                            <p:cond delay="0"/>
                                          </p:stCondLst>
                                        </p:cTn>
                                        <p:tgtEl>
                                          <p:spTgt spid="43"/>
                                        </p:tgtEl>
                                        <p:attrNameLst>
                                          <p:attrName>style.visibility</p:attrName>
                                        </p:attrNameLst>
                                      </p:cBhvr>
                                      <p:to>
                                        <p:strVal val="visible"/>
                                      </p:to>
                                    </p:set>
                                    <p:animEffect transition="in" filter="barn(inVertical)">
                                      <p:cBhvr>
                                        <p:cTn id="123" dur="500"/>
                                        <p:tgtEl>
                                          <p:spTgt spid="43"/>
                                        </p:tgtEl>
                                      </p:cBhvr>
                                    </p:animEffect>
                                  </p:childTnLst>
                                </p:cTn>
                              </p:par>
                              <p:par>
                                <p:cTn id="124" presetID="16" presetClass="entr" presetSubtype="21" fill="hold" grpId="0" nodeType="withEffect">
                                  <p:stCondLst>
                                    <p:cond delay="0"/>
                                  </p:stCondLst>
                                  <p:childTnLst>
                                    <p:set>
                                      <p:cBhvr>
                                        <p:cTn id="125" dur="1" fill="hold">
                                          <p:stCondLst>
                                            <p:cond delay="0"/>
                                          </p:stCondLst>
                                        </p:cTn>
                                        <p:tgtEl>
                                          <p:spTgt spid="44"/>
                                        </p:tgtEl>
                                        <p:attrNameLst>
                                          <p:attrName>style.visibility</p:attrName>
                                        </p:attrNameLst>
                                      </p:cBhvr>
                                      <p:to>
                                        <p:strVal val="visible"/>
                                      </p:to>
                                    </p:set>
                                    <p:animEffect transition="in" filter="barn(inVertical)">
                                      <p:cBhvr>
                                        <p:cTn id="126"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67" grpId="0"/>
      <p:bldP spid="89" grpId="0"/>
      <p:bldP spid="25" grpId="0"/>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p:bldP spid="37" grpId="0"/>
      <p:bldP spid="38" grpId="0"/>
      <p:bldP spid="39" grpId="0"/>
      <p:bldP spid="40" grpId="0"/>
      <p:bldP spid="41" grpId="0"/>
      <p:bldP spid="42" grpId="0"/>
      <p:bldP spid="43" grpId="0"/>
      <p:bldP spid="4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17"/>
          <p:cNvSpPr/>
          <p:nvPr/>
        </p:nvSpPr>
        <p:spPr>
          <a:xfrm>
            <a:off x="-32084" y="2826234"/>
            <a:ext cx="12240125" cy="1866148"/>
          </a:xfrm>
          <a:custGeom>
            <a:avLst/>
            <a:gdLst>
              <a:gd name="connsiteX0" fmla="*/ 0 w 12721389"/>
              <a:gd name="connsiteY0" fmla="*/ 532365 h 1078137"/>
              <a:gd name="connsiteX1" fmla="*/ 3593431 w 12721389"/>
              <a:gd name="connsiteY1" fmla="*/ 51102 h 1078137"/>
              <a:gd name="connsiteX2" fmla="*/ 7908758 w 12721389"/>
              <a:gd name="connsiteY2" fmla="*/ 1077797 h 1078137"/>
              <a:gd name="connsiteX3" fmla="*/ 11774905 w 12721389"/>
              <a:gd name="connsiteY3" fmla="*/ 163397 h 1078137"/>
              <a:gd name="connsiteX4" fmla="*/ 12721389 w 12721389"/>
              <a:gd name="connsiteY4" fmla="*/ 35060 h 1078137"/>
              <a:gd name="connsiteX0-1" fmla="*/ 0 w 12721389"/>
              <a:gd name="connsiteY0-2" fmla="*/ 532365 h 1078137"/>
              <a:gd name="connsiteX1-3" fmla="*/ 3593431 w 12721389"/>
              <a:gd name="connsiteY1-4" fmla="*/ 51102 h 1078137"/>
              <a:gd name="connsiteX2-5" fmla="*/ 7908758 w 12721389"/>
              <a:gd name="connsiteY2-6" fmla="*/ 1077797 h 1078137"/>
              <a:gd name="connsiteX3-7" fmla="*/ 11774905 w 12721389"/>
              <a:gd name="connsiteY3-8" fmla="*/ 163397 h 1078137"/>
              <a:gd name="connsiteX4-9" fmla="*/ 12721389 w 12721389"/>
              <a:gd name="connsiteY4-10" fmla="*/ 35060 h 1078137"/>
              <a:gd name="connsiteX0-11" fmla="*/ 0 w 12721389"/>
              <a:gd name="connsiteY0-12" fmla="*/ 503854 h 1049626"/>
              <a:gd name="connsiteX1-13" fmla="*/ 3593431 w 12721389"/>
              <a:gd name="connsiteY1-14" fmla="*/ 22591 h 1049626"/>
              <a:gd name="connsiteX2-15" fmla="*/ 7908758 w 12721389"/>
              <a:gd name="connsiteY2-16" fmla="*/ 1049286 h 1049626"/>
              <a:gd name="connsiteX3-17" fmla="*/ 11774905 w 12721389"/>
              <a:gd name="connsiteY3-18" fmla="*/ 134886 h 1049626"/>
              <a:gd name="connsiteX4-19" fmla="*/ 12721389 w 12721389"/>
              <a:gd name="connsiteY4-20" fmla="*/ 6549 h 1049626"/>
              <a:gd name="connsiteX0-21" fmla="*/ 0 w 12368463"/>
              <a:gd name="connsiteY0-22" fmla="*/ 498433 h 1044197"/>
              <a:gd name="connsiteX1-23" fmla="*/ 3593431 w 12368463"/>
              <a:gd name="connsiteY1-24" fmla="*/ 17170 h 1044197"/>
              <a:gd name="connsiteX2-25" fmla="*/ 7908758 w 12368463"/>
              <a:gd name="connsiteY2-26" fmla="*/ 1043865 h 1044197"/>
              <a:gd name="connsiteX3-27" fmla="*/ 11774905 w 12368463"/>
              <a:gd name="connsiteY3-28" fmla="*/ 129465 h 1044197"/>
              <a:gd name="connsiteX4-29" fmla="*/ 12368463 w 12368463"/>
              <a:gd name="connsiteY4-30" fmla="*/ 113423 h 1044197"/>
              <a:gd name="connsiteX0-31" fmla="*/ 0 w 12368463"/>
              <a:gd name="connsiteY0-32" fmla="*/ 498433 h 1044197"/>
              <a:gd name="connsiteX1-33" fmla="*/ 3593431 w 12368463"/>
              <a:gd name="connsiteY1-34" fmla="*/ 17170 h 1044197"/>
              <a:gd name="connsiteX2-35" fmla="*/ 7908758 w 12368463"/>
              <a:gd name="connsiteY2-36" fmla="*/ 1043865 h 1044197"/>
              <a:gd name="connsiteX3-37" fmla="*/ 11774905 w 12368463"/>
              <a:gd name="connsiteY3-38" fmla="*/ 129465 h 1044197"/>
              <a:gd name="connsiteX4-39" fmla="*/ 12368463 w 12368463"/>
              <a:gd name="connsiteY4-40" fmla="*/ 113423 h 1044197"/>
              <a:gd name="connsiteX0-41" fmla="*/ 0 w 12368463"/>
              <a:gd name="connsiteY0-42" fmla="*/ 498433 h 1045860"/>
              <a:gd name="connsiteX1-43" fmla="*/ 3593431 w 12368463"/>
              <a:gd name="connsiteY1-44" fmla="*/ 17170 h 1045860"/>
              <a:gd name="connsiteX2-45" fmla="*/ 7908758 w 12368463"/>
              <a:gd name="connsiteY2-46" fmla="*/ 1043865 h 1045860"/>
              <a:gd name="connsiteX3-47" fmla="*/ 11357810 w 12368463"/>
              <a:gd name="connsiteY3-48" fmla="*/ 273844 h 1045860"/>
              <a:gd name="connsiteX4-49" fmla="*/ 12368463 w 12368463"/>
              <a:gd name="connsiteY4-50" fmla="*/ 113423 h 1045860"/>
              <a:gd name="connsiteX0-51" fmla="*/ 0 w 12368463"/>
              <a:gd name="connsiteY0-52" fmla="*/ 503294 h 1146765"/>
              <a:gd name="connsiteX1-53" fmla="*/ 3593431 w 12368463"/>
              <a:gd name="connsiteY1-54" fmla="*/ 22031 h 1146765"/>
              <a:gd name="connsiteX2-55" fmla="*/ 8855242 w 12368463"/>
              <a:gd name="connsiteY2-56" fmla="*/ 1144979 h 1146765"/>
              <a:gd name="connsiteX3-57" fmla="*/ 11357810 w 12368463"/>
              <a:gd name="connsiteY3-58" fmla="*/ 278705 h 1146765"/>
              <a:gd name="connsiteX4-59" fmla="*/ 12368463 w 12368463"/>
              <a:gd name="connsiteY4-60" fmla="*/ 118284 h 1146765"/>
              <a:gd name="connsiteX0-61" fmla="*/ 0 w 12368463"/>
              <a:gd name="connsiteY0-62" fmla="*/ 503294 h 1157827"/>
              <a:gd name="connsiteX1-63" fmla="*/ 3593431 w 12368463"/>
              <a:gd name="connsiteY1-64" fmla="*/ 22031 h 1157827"/>
              <a:gd name="connsiteX2-65" fmla="*/ 8855242 w 12368463"/>
              <a:gd name="connsiteY2-66" fmla="*/ 1144979 h 1157827"/>
              <a:gd name="connsiteX3-67" fmla="*/ 11357810 w 12368463"/>
              <a:gd name="connsiteY3-68" fmla="*/ 599547 h 1157827"/>
              <a:gd name="connsiteX4-69" fmla="*/ 12368463 w 12368463"/>
              <a:gd name="connsiteY4-70" fmla="*/ 118284 h 1157827"/>
              <a:gd name="connsiteX0-71" fmla="*/ 0 w 12368463"/>
              <a:gd name="connsiteY0-72" fmla="*/ 503294 h 1161527"/>
              <a:gd name="connsiteX1-73" fmla="*/ 3593431 w 12368463"/>
              <a:gd name="connsiteY1-74" fmla="*/ 22031 h 1161527"/>
              <a:gd name="connsiteX2-75" fmla="*/ 8855242 w 12368463"/>
              <a:gd name="connsiteY2-76" fmla="*/ 1144979 h 1161527"/>
              <a:gd name="connsiteX3-77" fmla="*/ 11357810 w 12368463"/>
              <a:gd name="connsiteY3-78" fmla="*/ 599547 h 1161527"/>
              <a:gd name="connsiteX4-79" fmla="*/ 12368463 w 12368463"/>
              <a:gd name="connsiteY4-80" fmla="*/ 118284 h 1161527"/>
              <a:gd name="connsiteX0-81" fmla="*/ 0 w 12609094"/>
              <a:gd name="connsiteY0-82" fmla="*/ 503294 h 1157530"/>
              <a:gd name="connsiteX1-83" fmla="*/ 3593431 w 12609094"/>
              <a:gd name="connsiteY1-84" fmla="*/ 22031 h 1157530"/>
              <a:gd name="connsiteX2-85" fmla="*/ 8855242 w 12609094"/>
              <a:gd name="connsiteY2-86" fmla="*/ 1144979 h 1157530"/>
              <a:gd name="connsiteX3-87" fmla="*/ 11357810 w 12609094"/>
              <a:gd name="connsiteY3-88" fmla="*/ 599547 h 1157530"/>
              <a:gd name="connsiteX4-89" fmla="*/ 12609094 w 12609094"/>
              <a:gd name="connsiteY4-90" fmla="*/ 198494 h 1157530"/>
              <a:gd name="connsiteX0-91" fmla="*/ 0 w 12609094"/>
              <a:gd name="connsiteY0-92" fmla="*/ 503294 h 1157530"/>
              <a:gd name="connsiteX1-93" fmla="*/ 3593431 w 12609094"/>
              <a:gd name="connsiteY1-94" fmla="*/ 22031 h 1157530"/>
              <a:gd name="connsiteX2-95" fmla="*/ 8855242 w 12609094"/>
              <a:gd name="connsiteY2-96" fmla="*/ 1144979 h 1157530"/>
              <a:gd name="connsiteX3-97" fmla="*/ 11357810 w 12609094"/>
              <a:gd name="connsiteY3-98" fmla="*/ 599547 h 1157530"/>
              <a:gd name="connsiteX4-99" fmla="*/ 12609094 w 12609094"/>
              <a:gd name="connsiteY4-100" fmla="*/ 198494 h 1157530"/>
              <a:gd name="connsiteX0-101" fmla="*/ 0 w 12609094"/>
              <a:gd name="connsiteY0-102" fmla="*/ 503294 h 1157530"/>
              <a:gd name="connsiteX1-103" fmla="*/ 3593431 w 12609094"/>
              <a:gd name="connsiteY1-104" fmla="*/ 22031 h 1157530"/>
              <a:gd name="connsiteX2-105" fmla="*/ 8678779 w 12609094"/>
              <a:gd name="connsiteY2-106" fmla="*/ 1144979 h 1157530"/>
              <a:gd name="connsiteX3-107" fmla="*/ 11357810 w 12609094"/>
              <a:gd name="connsiteY3-108" fmla="*/ 599547 h 1157530"/>
              <a:gd name="connsiteX4-109" fmla="*/ 12609094 w 12609094"/>
              <a:gd name="connsiteY4-110" fmla="*/ 198494 h 1157530"/>
              <a:gd name="connsiteX0-111" fmla="*/ 0 w 12609094"/>
              <a:gd name="connsiteY0-112" fmla="*/ 503294 h 1145790"/>
              <a:gd name="connsiteX1-113" fmla="*/ 3593431 w 12609094"/>
              <a:gd name="connsiteY1-114" fmla="*/ 22031 h 1145790"/>
              <a:gd name="connsiteX2-115" fmla="*/ 8678779 w 12609094"/>
              <a:gd name="connsiteY2-116" fmla="*/ 1144979 h 1145790"/>
              <a:gd name="connsiteX3-117" fmla="*/ 12609094 w 12609094"/>
              <a:gd name="connsiteY3-118" fmla="*/ 198494 h 1145790"/>
              <a:gd name="connsiteX0-119" fmla="*/ 0 w 12609094"/>
              <a:gd name="connsiteY0-120" fmla="*/ 458098 h 1100219"/>
              <a:gd name="connsiteX1-121" fmla="*/ 4010526 w 12609094"/>
              <a:gd name="connsiteY1-122" fmla="*/ 24961 h 1100219"/>
              <a:gd name="connsiteX2-123" fmla="*/ 8678779 w 12609094"/>
              <a:gd name="connsiteY2-124" fmla="*/ 1099783 h 1100219"/>
              <a:gd name="connsiteX3-125" fmla="*/ 12609094 w 12609094"/>
              <a:gd name="connsiteY3-126" fmla="*/ 153298 h 1100219"/>
              <a:gd name="connsiteX0-127" fmla="*/ 0 w 12609094"/>
              <a:gd name="connsiteY0-128" fmla="*/ 459006 h 1117160"/>
              <a:gd name="connsiteX1-129" fmla="*/ 4010526 w 12609094"/>
              <a:gd name="connsiteY1-130" fmla="*/ 25869 h 1117160"/>
              <a:gd name="connsiteX2-131" fmla="*/ 8999621 w 12609094"/>
              <a:gd name="connsiteY2-132" fmla="*/ 1116733 h 1117160"/>
              <a:gd name="connsiteX3-133" fmla="*/ 12609094 w 12609094"/>
              <a:gd name="connsiteY3-134" fmla="*/ 154206 h 1117160"/>
              <a:gd name="connsiteX0-135" fmla="*/ 0 w 12288251"/>
              <a:gd name="connsiteY0-136" fmla="*/ 459006 h 1118949"/>
              <a:gd name="connsiteX1-137" fmla="*/ 4010526 w 12288251"/>
              <a:gd name="connsiteY1-138" fmla="*/ 25869 h 1118949"/>
              <a:gd name="connsiteX2-139" fmla="*/ 8999621 w 12288251"/>
              <a:gd name="connsiteY2-140" fmla="*/ 1116733 h 1118949"/>
              <a:gd name="connsiteX3-141" fmla="*/ 12288251 w 12288251"/>
              <a:gd name="connsiteY3-142" fmla="*/ 298585 h 1118949"/>
              <a:gd name="connsiteX0-143" fmla="*/ 0 w 12288251"/>
              <a:gd name="connsiteY0-144" fmla="*/ 459006 h 1119678"/>
              <a:gd name="connsiteX1-145" fmla="*/ 4010526 w 12288251"/>
              <a:gd name="connsiteY1-146" fmla="*/ 25869 h 1119678"/>
              <a:gd name="connsiteX2-147" fmla="*/ 8999621 w 12288251"/>
              <a:gd name="connsiteY2-148" fmla="*/ 1116733 h 1119678"/>
              <a:gd name="connsiteX3-149" fmla="*/ 12288251 w 12288251"/>
              <a:gd name="connsiteY3-150" fmla="*/ 298585 h 1119678"/>
              <a:gd name="connsiteX0-151" fmla="*/ 0 w 12336378"/>
              <a:gd name="connsiteY0-152" fmla="*/ 459006 h 1119678"/>
              <a:gd name="connsiteX1-153" fmla="*/ 4010526 w 12336378"/>
              <a:gd name="connsiteY1-154" fmla="*/ 25869 h 1119678"/>
              <a:gd name="connsiteX2-155" fmla="*/ 8999621 w 12336378"/>
              <a:gd name="connsiteY2-156" fmla="*/ 1116733 h 1119678"/>
              <a:gd name="connsiteX3-157" fmla="*/ 12336378 w 12336378"/>
              <a:gd name="connsiteY3-158" fmla="*/ 298585 h 1119678"/>
              <a:gd name="connsiteX0-159" fmla="*/ 0 w 12336378"/>
              <a:gd name="connsiteY0-160" fmla="*/ 459006 h 1119864"/>
              <a:gd name="connsiteX1-161" fmla="*/ 4010526 w 12336378"/>
              <a:gd name="connsiteY1-162" fmla="*/ 25869 h 1119864"/>
              <a:gd name="connsiteX2-163" fmla="*/ 8999621 w 12336378"/>
              <a:gd name="connsiteY2-164" fmla="*/ 1116733 h 1119864"/>
              <a:gd name="connsiteX3-165" fmla="*/ 12336378 w 12336378"/>
              <a:gd name="connsiteY3-166" fmla="*/ 298585 h 1119864"/>
              <a:gd name="connsiteX0-167" fmla="*/ 0 w 12336378"/>
              <a:gd name="connsiteY0-168" fmla="*/ 459920 h 1136723"/>
              <a:gd name="connsiteX1-169" fmla="*/ 4010526 w 12336378"/>
              <a:gd name="connsiteY1-170" fmla="*/ 26783 h 1136723"/>
              <a:gd name="connsiteX2-171" fmla="*/ 9160042 w 12336378"/>
              <a:gd name="connsiteY2-172" fmla="*/ 1133689 h 1136723"/>
              <a:gd name="connsiteX3-173" fmla="*/ 12336378 w 12336378"/>
              <a:gd name="connsiteY3-174" fmla="*/ 299499 h 1136723"/>
              <a:gd name="connsiteX0-175" fmla="*/ 0 w 12336378"/>
              <a:gd name="connsiteY0-176" fmla="*/ 489883 h 1167372"/>
              <a:gd name="connsiteX1-177" fmla="*/ 3930315 w 12336378"/>
              <a:gd name="connsiteY1-178" fmla="*/ 24662 h 1167372"/>
              <a:gd name="connsiteX2-179" fmla="*/ 9160042 w 12336378"/>
              <a:gd name="connsiteY2-180" fmla="*/ 1163652 h 1167372"/>
              <a:gd name="connsiteX3-181" fmla="*/ 12336378 w 12336378"/>
              <a:gd name="connsiteY3-182" fmla="*/ 329462 h 1167372"/>
              <a:gd name="connsiteX0-183" fmla="*/ 0 w 12336378"/>
              <a:gd name="connsiteY0-184" fmla="*/ 489883 h 1167372"/>
              <a:gd name="connsiteX1-185" fmla="*/ 3930315 w 12336378"/>
              <a:gd name="connsiteY1-186" fmla="*/ 24662 h 1167372"/>
              <a:gd name="connsiteX2-187" fmla="*/ 9160042 w 12336378"/>
              <a:gd name="connsiteY2-188" fmla="*/ 1163652 h 1167372"/>
              <a:gd name="connsiteX3-189" fmla="*/ 12336378 w 12336378"/>
              <a:gd name="connsiteY3-190" fmla="*/ 329462 h 1167372"/>
              <a:gd name="connsiteX0-191" fmla="*/ 0 w 12336378"/>
              <a:gd name="connsiteY0-192" fmla="*/ 489883 h 1166384"/>
              <a:gd name="connsiteX1-193" fmla="*/ 3930315 w 12336378"/>
              <a:gd name="connsiteY1-194" fmla="*/ 24662 h 1166384"/>
              <a:gd name="connsiteX2-195" fmla="*/ 9160042 w 12336378"/>
              <a:gd name="connsiteY2-196" fmla="*/ 1163652 h 1166384"/>
              <a:gd name="connsiteX3-197" fmla="*/ 12336378 w 12336378"/>
              <a:gd name="connsiteY3-198" fmla="*/ 329462 h 1166384"/>
              <a:gd name="connsiteX0-199" fmla="*/ 0 w 12256167"/>
              <a:gd name="connsiteY0-200" fmla="*/ 489883 h 1168885"/>
              <a:gd name="connsiteX1-201" fmla="*/ 3930315 w 12256167"/>
              <a:gd name="connsiteY1-202" fmla="*/ 24662 h 1168885"/>
              <a:gd name="connsiteX2-203" fmla="*/ 9160042 w 12256167"/>
              <a:gd name="connsiteY2-204" fmla="*/ 1163652 h 1168885"/>
              <a:gd name="connsiteX3-205" fmla="*/ 12256167 w 12256167"/>
              <a:gd name="connsiteY3-206" fmla="*/ 425715 h 1168885"/>
              <a:gd name="connsiteX0-207" fmla="*/ 0 w 12240125"/>
              <a:gd name="connsiteY0-208" fmla="*/ 238646 h 1254532"/>
              <a:gd name="connsiteX1-209" fmla="*/ 3914273 w 12240125"/>
              <a:gd name="connsiteY1-210" fmla="*/ 110309 h 1254532"/>
              <a:gd name="connsiteX2-211" fmla="*/ 9144000 w 12240125"/>
              <a:gd name="connsiteY2-212" fmla="*/ 1249299 h 1254532"/>
              <a:gd name="connsiteX3-213" fmla="*/ 12240125 w 12240125"/>
              <a:gd name="connsiteY3-214" fmla="*/ 511362 h 1254532"/>
              <a:gd name="connsiteX0-215" fmla="*/ 0 w 12240125"/>
              <a:gd name="connsiteY0-216" fmla="*/ 259219 h 1275890"/>
              <a:gd name="connsiteX1-217" fmla="*/ 3978441 w 12240125"/>
              <a:gd name="connsiteY1-218" fmla="*/ 98798 h 1275890"/>
              <a:gd name="connsiteX2-219" fmla="*/ 9144000 w 12240125"/>
              <a:gd name="connsiteY2-220" fmla="*/ 1269872 h 1275890"/>
              <a:gd name="connsiteX3-221" fmla="*/ 12240125 w 12240125"/>
              <a:gd name="connsiteY3-222" fmla="*/ 531935 h 1275890"/>
              <a:gd name="connsiteX0-223" fmla="*/ 0 w 12240125"/>
              <a:gd name="connsiteY0-224" fmla="*/ 259219 h 1271902"/>
              <a:gd name="connsiteX1-225" fmla="*/ 3978441 w 12240125"/>
              <a:gd name="connsiteY1-226" fmla="*/ 98798 h 1271902"/>
              <a:gd name="connsiteX2-227" fmla="*/ 9144000 w 12240125"/>
              <a:gd name="connsiteY2-228" fmla="*/ 1269872 h 1271902"/>
              <a:gd name="connsiteX3-229" fmla="*/ 12240125 w 12240125"/>
              <a:gd name="connsiteY3-230" fmla="*/ 531935 h 1271902"/>
              <a:gd name="connsiteX0-231" fmla="*/ 0 w 12240125"/>
              <a:gd name="connsiteY0-232" fmla="*/ 259219 h 1271902"/>
              <a:gd name="connsiteX1-233" fmla="*/ 3978441 w 12240125"/>
              <a:gd name="connsiteY1-234" fmla="*/ 98798 h 1271902"/>
              <a:gd name="connsiteX2-235" fmla="*/ 8999621 w 12240125"/>
              <a:gd name="connsiteY2-236" fmla="*/ 1269872 h 1271902"/>
              <a:gd name="connsiteX3-237" fmla="*/ 12240125 w 12240125"/>
              <a:gd name="connsiteY3-238" fmla="*/ 531935 h 1271902"/>
            </a:gdLst>
            <a:ahLst/>
            <a:cxnLst>
              <a:cxn ang="0">
                <a:pos x="connsiteX0-1" y="connsiteY0-2"/>
              </a:cxn>
              <a:cxn ang="0">
                <a:pos x="connsiteX1-3" y="connsiteY1-4"/>
              </a:cxn>
              <a:cxn ang="0">
                <a:pos x="connsiteX2-5" y="connsiteY2-6"/>
              </a:cxn>
              <a:cxn ang="0">
                <a:pos x="connsiteX3-7" y="connsiteY3-8"/>
              </a:cxn>
            </a:cxnLst>
            <a:rect l="l" t="t" r="r" b="b"/>
            <a:pathLst>
              <a:path w="12240125" h="1271902">
                <a:moveTo>
                  <a:pt x="0" y="259219"/>
                </a:moveTo>
                <a:cubicBezTo>
                  <a:pt x="1137652" y="-26865"/>
                  <a:pt x="2478504" y="-69644"/>
                  <a:pt x="3978441" y="98798"/>
                </a:cubicBezTo>
                <a:cubicBezTo>
                  <a:pt x="5478378" y="267240"/>
                  <a:pt x="7606632" y="1229768"/>
                  <a:pt x="8999621" y="1269872"/>
                </a:cubicBezTo>
                <a:cubicBezTo>
                  <a:pt x="10392610" y="1309976"/>
                  <a:pt x="11902573" y="745162"/>
                  <a:pt x="12240125" y="531935"/>
                </a:cubicBezTo>
              </a:path>
            </a:pathLst>
          </a:custGeom>
          <a:noFill/>
          <a:ln w="9525">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矩形 18"/>
          <p:cNvSpPr/>
          <p:nvPr/>
        </p:nvSpPr>
        <p:spPr>
          <a:xfrm>
            <a:off x="1273725" y="3147915"/>
            <a:ext cx="2159566" cy="1248547"/>
          </a:xfrm>
          <a:prstGeom prst="rect">
            <a:avLst/>
          </a:prstGeom>
        </p:spPr>
        <p:txBody>
          <a:bodyPr wrap="none">
            <a:spAutoFit/>
          </a:bodyPr>
          <a:lstStyle/>
          <a:p>
            <a:pPr algn="ctr">
              <a:lnSpc>
                <a:spcPct val="130000"/>
              </a:lnSpc>
              <a:spcAft>
                <a:spcPts val="0"/>
              </a:spcAft>
              <a:defRPr/>
            </a:pPr>
            <a:r>
              <a:rPr lang="en-US" altLang="zh-CN" sz="1600" kern="100" dirty="0">
                <a:solidFill>
                  <a:srgbClr val="3CCCC7"/>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2016</a:t>
            </a:r>
          </a:p>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20" name="矩形 19"/>
          <p:cNvSpPr/>
          <p:nvPr/>
        </p:nvSpPr>
        <p:spPr>
          <a:xfrm>
            <a:off x="3283970" y="3435947"/>
            <a:ext cx="2159566" cy="1248547"/>
          </a:xfrm>
          <a:prstGeom prst="rect">
            <a:avLst/>
          </a:prstGeom>
        </p:spPr>
        <p:txBody>
          <a:bodyPr wrap="none">
            <a:spAutoFit/>
          </a:bodyPr>
          <a:lstStyle/>
          <a:p>
            <a:pPr algn="ctr">
              <a:lnSpc>
                <a:spcPct val="130000"/>
              </a:lnSpc>
              <a:spcAft>
                <a:spcPts val="0"/>
              </a:spcAft>
              <a:defRPr/>
            </a:pPr>
            <a:r>
              <a:rPr lang="en-US" altLang="zh-CN" sz="1600" kern="100" dirty="0">
                <a:solidFill>
                  <a:srgbClr val="3CCCC7"/>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2017</a:t>
            </a:r>
          </a:p>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21" name="矩形 20"/>
          <p:cNvSpPr/>
          <p:nvPr/>
        </p:nvSpPr>
        <p:spPr>
          <a:xfrm>
            <a:off x="5306173" y="4268685"/>
            <a:ext cx="2159566" cy="1248547"/>
          </a:xfrm>
          <a:prstGeom prst="rect">
            <a:avLst/>
          </a:prstGeom>
        </p:spPr>
        <p:txBody>
          <a:bodyPr wrap="none">
            <a:spAutoFit/>
          </a:bodyPr>
          <a:lstStyle/>
          <a:p>
            <a:pPr algn="ctr">
              <a:lnSpc>
                <a:spcPct val="130000"/>
              </a:lnSpc>
              <a:spcAft>
                <a:spcPts val="0"/>
              </a:spcAft>
              <a:defRPr/>
            </a:pPr>
            <a:r>
              <a:rPr lang="en-US" altLang="zh-CN" sz="1600" kern="100" dirty="0">
                <a:solidFill>
                  <a:srgbClr val="3CCCC7"/>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2018</a:t>
            </a:r>
          </a:p>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22" name="矩形 21"/>
          <p:cNvSpPr/>
          <p:nvPr/>
        </p:nvSpPr>
        <p:spPr>
          <a:xfrm>
            <a:off x="7226250" y="2888664"/>
            <a:ext cx="2159566" cy="1248547"/>
          </a:xfrm>
          <a:prstGeom prst="rect">
            <a:avLst/>
          </a:prstGeom>
        </p:spPr>
        <p:txBody>
          <a:bodyPr wrap="none">
            <a:spAutoFit/>
          </a:bodyPr>
          <a:lstStyle/>
          <a:p>
            <a:pPr algn="ctr">
              <a:lnSpc>
                <a:spcPct val="130000"/>
              </a:lnSpc>
              <a:spcAft>
                <a:spcPts val="0"/>
              </a:spcAft>
              <a:defRPr/>
            </a:pPr>
            <a:r>
              <a:rPr lang="en-US" altLang="zh-CN" sz="1600" kern="100" dirty="0">
                <a:solidFill>
                  <a:srgbClr val="3CCCC7"/>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2019</a:t>
            </a:r>
          </a:p>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23" name="矩形 22"/>
          <p:cNvSpPr/>
          <p:nvPr/>
        </p:nvSpPr>
        <p:spPr>
          <a:xfrm>
            <a:off x="9337947" y="2676158"/>
            <a:ext cx="2159566" cy="1248547"/>
          </a:xfrm>
          <a:prstGeom prst="rect">
            <a:avLst/>
          </a:prstGeom>
        </p:spPr>
        <p:txBody>
          <a:bodyPr wrap="none">
            <a:spAutoFit/>
          </a:bodyPr>
          <a:lstStyle/>
          <a:p>
            <a:pPr algn="ctr">
              <a:lnSpc>
                <a:spcPct val="130000"/>
              </a:lnSpc>
              <a:spcAft>
                <a:spcPts val="0"/>
              </a:spcAft>
              <a:defRPr/>
            </a:pPr>
            <a:r>
              <a:rPr lang="en-US" altLang="zh-CN" sz="1600" kern="100" dirty="0">
                <a:solidFill>
                  <a:srgbClr val="3CCCC7"/>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2020</a:t>
            </a:r>
          </a:p>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grpSp>
        <p:nvGrpSpPr>
          <p:cNvPr id="24" name="组合 23"/>
          <p:cNvGrpSpPr/>
          <p:nvPr/>
        </p:nvGrpSpPr>
        <p:grpSpPr>
          <a:xfrm>
            <a:off x="2032939" y="2460134"/>
            <a:ext cx="663125" cy="663125"/>
            <a:chOff x="8077071" y="845254"/>
            <a:chExt cx="2036801" cy="2036802"/>
          </a:xfrm>
        </p:grpSpPr>
        <p:sp>
          <p:nvSpPr>
            <p:cNvPr id="25" name="椭圆 24"/>
            <p:cNvSpPr/>
            <p:nvPr/>
          </p:nvSpPr>
          <p:spPr>
            <a:xfrm>
              <a:off x="8077071" y="845254"/>
              <a:ext cx="2036801"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Freeform 126"/>
            <p:cNvSpPr>
              <a:spLocks noChangeAspect="1" noEditPoints="1"/>
            </p:cNvSpPr>
            <p:nvPr/>
          </p:nvSpPr>
          <p:spPr bwMode="auto">
            <a:xfrm>
              <a:off x="8639337" y="1292885"/>
              <a:ext cx="912278" cy="11415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31" name="组合 30"/>
          <p:cNvGrpSpPr/>
          <p:nvPr/>
        </p:nvGrpSpPr>
        <p:grpSpPr>
          <a:xfrm>
            <a:off x="4043184" y="2748166"/>
            <a:ext cx="663125" cy="663125"/>
            <a:chOff x="8125599" y="1434035"/>
            <a:chExt cx="2036802" cy="2036802"/>
          </a:xfrm>
        </p:grpSpPr>
        <p:sp>
          <p:nvSpPr>
            <p:cNvPr id="32" name="椭圆 31"/>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Freeform 261"/>
            <p:cNvSpPr/>
            <p:nvPr/>
          </p:nvSpPr>
          <p:spPr bwMode="auto">
            <a:xfrm>
              <a:off x="8628544" y="1966960"/>
              <a:ext cx="1000932" cy="100093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38" name="组合 37"/>
          <p:cNvGrpSpPr/>
          <p:nvPr/>
        </p:nvGrpSpPr>
        <p:grpSpPr>
          <a:xfrm>
            <a:off x="6065390" y="3580904"/>
            <a:ext cx="663125" cy="663125"/>
            <a:chOff x="8125599" y="1434035"/>
            <a:chExt cx="2036802" cy="2036802"/>
          </a:xfrm>
        </p:grpSpPr>
        <p:sp>
          <p:nvSpPr>
            <p:cNvPr id="41" name="椭圆 40"/>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46" name="组合 45"/>
            <p:cNvGrpSpPr>
              <a:grpSpLocks noChangeAspect="1"/>
            </p:cNvGrpSpPr>
            <p:nvPr/>
          </p:nvGrpSpPr>
          <p:grpSpPr>
            <a:xfrm>
              <a:off x="8518659" y="1890295"/>
              <a:ext cx="1310642" cy="1124283"/>
              <a:chOff x="5084763" y="971548"/>
              <a:chExt cx="323865" cy="277813"/>
            </a:xfrm>
            <a:solidFill>
              <a:schemeClr val="bg1">
                <a:lumMod val="95000"/>
              </a:schemeClr>
            </a:solidFill>
          </p:grpSpPr>
          <p:sp>
            <p:nvSpPr>
              <p:cNvPr id="48"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9"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0"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51" name="组合 50"/>
          <p:cNvGrpSpPr/>
          <p:nvPr/>
        </p:nvGrpSpPr>
        <p:grpSpPr>
          <a:xfrm>
            <a:off x="7985466" y="4245281"/>
            <a:ext cx="663125" cy="663125"/>
            <a:chOff x="8125599" y="1434035"/>
            <a:chExt cx="2036802" cy="2036802"/>
          </a:xfrm>
        </p:grpSpPr>
        <p:sp>
          <p:nvSpPr>
            <p:cNvPr id="52" name="椭圆 51"/>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3" name="Freeform 9"/>
            <p:cNvSpPr>
              <a:spLocks noEditPoints="1"/>
            </p:cNvSpPr>
            <p:nvPr/>
          </p:nvSpPr>
          <p:spPr bwMode="auto">
            <a:xfrm rot="19469485">
              <a:off x="8577909" y="1818269"/>
              <a:ext cx="1162163" cy="123835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54" name="组合 53"/>
          <p:cNvGrpSpPr/>
          <p:nvPr/>
        </p:nvGrpSpPr>
        <p:grpSpPr>
          <a:xfrm>
            <a:off x="10097162" y="4098685"/>
            <a:ext cx="663125" cy="663125"/>
            <a:chOff x="8125599" y="1434035"/>
            <a:chExt cx="2036802" cy="2036802"/>
          </a:xfrm>
        </p:grpSpPr>
        <p:sp>
          <p:nvSpPr>
            <p:cNvPr id="55" name="椭圆 54"/>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Freeform 206"/>
            <p:cNvSpPr>
              <a:spLocks noChangeAspect="1" noEditPoints="1"/>
            </p:cNvSpPr>
            <p:nvPr/>
          </p:nvSpPr>
          <p:spPr bwMode="auto">
            <a:xfrm>
              <a:off x="8691164" y="1871942"/>
              <a:ext cx="935653" cy="113100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sp>
        <p:nvSpPr>
          <p:cNvPr id="57"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五年发展</a:t>
            </a:r>
          </a:p>
        </p:txBody>
      </p:sp>
      <p:sp>
        <p:nvSpPr>
          <p:cNvPr id="58" name="六边形 57"/>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9" name="直接连接符 58"/>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矩形 59"/>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1" name="矩形 60"/>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六边形 61"/>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第四章</a:t>
            </a:r>
          </a:p>
        </p:txBody>
      </p:sp>
      <p:sp>
        <p:nvSpPr>
          <p:cNvPr id="64"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发展前景</a:t>
            </a:r>
          </a:p>
        </p:txBody>
      </p:sp>
      <p:sp>
        <p:nvSpPr>
          <p:cNvPr id="65" name="KSO_Shape"/>
          <p:cNvSpPr/>
          <p:nvPr/>
        </p:nvSpPr>
        <p:spPr bwMode="auto">
          <a:xfrm>
            <a:off x="355494" y="224862"/>
            <a:ext cx="254147" cy="21602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TextBox 70"/>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1000"/>
                                            <p:tgtEl>
                                              <p:spTgt spid="18"/>
                                            </p:tgtEl>
                                          </p:cBhvr>
                                        </p:animEffect>
                                      </p:childTnLst>
                                    </p:cTn>
                                  </p:par>
                                </p:childTnLst>
                              </p:cTn>
                            </p:par>
                            <p:par>
                              <p:cTn id="8" fill="hold">
                                <p:stCondLst>
                                  <p:cond delay="1000"/>
                                </p:stCondLst>
                                <p:childTnLst>
                                  <p:par>
                                    <p:cTn id="9" presetID="2" presetClass="entr" presetSubtype="1" fill="hold" nodeType="afterEffect" p14:presetBounceEnd="53000">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14:bounceEnd="53000">
                                          <p:cBhvr additive="base">
                                            <p:cTn id="11" dur="750" fill="hold"/>
                                            <p:tgtEl>
                                              <p:spTgt spid="24"/>
                                            </p:tgtEl>
                                            <p:attrNameLst>
                                              <p:attrName>ppt_x</p:attrName>
                                            </p:attrNameLst>
                                          </p:cBhvr>
                                          <p:tavLst>
                                            <p:tav tm="0">
                                              <p:val>
                                                <p:strVal val="#ppt_x"/>
                                              </p:val>
                                            </p:tav>
                                            <p:tav tm="100000">
                                              <p:val>
                                                <p:strVal val="#ppt_x"/>
                                              </p:val>
                                            </p:tav>
                                          </p:tavLst>
                                        </p:anim>
                                        <p:anim calcmode="lin" valueType="num" p14:bounceEnd="53000">
                                          <p:cBhvr additive="base">
                                            <p:cTn id="12" dur="750" fill="hold"/>
                                            <p:tgtEl>
                                              <p:spTgt spid="24"/>
                                            </p:tgtEl>
                                            <p:attrNameLst>
                                              <p:attrName>ppt_y</p:attrName>
                                            </p:attrNameLst>
                                          </p:cBhvr>
                                          <p:tavLst>
                                            <p:tav tm="0">
                                              <p:val>
                                                <p:strVal val="0-#ppt_h/2"/>
                                              </p:val>
                                            </p:tav>
                                            <p:tav tm="100000">
                                              <p:val>
                                                <p:strVal val="#ppt_y"/>
                                              </p:val>
                                            </p:tav>
                                          </p:tavLst>
                                        </p:anim>
                                      </p:childTnLst>
                                    </p:cTn>
                                  </p:par>
                                  <p:par>
                                    <p:cTn id="13" presetID="22" presetClass="entr" presetSubtype="1"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Effect transition="in" filter="wipe(up)">
                                          <p:cBhvr>
                                            <p:cTn id="15" dur="500"/>
                                            <p:tgtEl>
                                              <p:spTgt spid="19"/>
                                            </p:tgtEl>
                                          </p:cBhvr>
                                        </p:animEffect>
                                      </p:childTnLst>
                                    </p:cTn>
                                  </p:par>
                                </p:childTnLst>
                              </p:cTn>
                            </p:par>
                            <p:par>
                              <p:cTn id="16" fill="hold">
                                <p:stCondLst>
                                  <p:cond delay="2000"/>
                                </p:stCondLst>
                                <p:childTnLst>
                                  <p:par>
                                    <p:cTn id="17" presetID="2" presetClass="entr" presetSubtype="1" fill="hold" nodeType="afterEffect" p14:presetBounceEnd="53000">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14:bounceEnd="53000">
                                          <p:cBhvr additive="base">
                                            <p:cTn id="19" dur="750" fill="hold"/>
                                            <p:tgtEl>
                                              <p:spTgt spid="31"/>
                                            </p:tgtEl>
                                            <p:attrNameLst>
                                              <p:attrName>ppt_x</p:attrName>
                                            </p:attrNameLst>
                                          </p:cBhvr>
                                          <p:tavLst>
                                            <p:tav tm="0">
                                              <p:val>
                                                <p:strVal val="#ppt_x"/>
                                              </p:val>
                                            </p:tav>
                                            <p:tav tm="100000">
                                              <p:val>
                                                <p:strVal val="#ppt_x"/>
                                              </p:val>
                                            </p:tav>
                                          </p:tavLst>
                                        </p:anim>
                                        <p:anim calcmode="lin" valueType="num" p14:bounceEnd="53000">
                                          <p:cBhvr additive="base">
                                            <p:cTn id="20" dur="750" fill="hold"/>
                                            <p:tgtEl>
                                              <p:spTgt spid="31"/>
                                            </p:tgtEl>
                                            <p:attrNameLst>
                                              <p:attrName>ppt_y</p:attrName>
                                            </p:attrNameLst>
                                          </p:cBhvr>
                                          <p:tavLst>
                                            <p:tav tm="0">
                                              <p:val>
                                                <p:strVal val="0-#ppt_h/2"/>
                                              </p:val>
                                            </p:tav>
                                            <p:tav tm="100000">
                                              <p:val>
                                                <p:strVal val="#ppt_y"/>
                                              </p:val>
                                            </p:tav>
                                          </p:tavLst>
                                        </p:anim>
                                      </p:childTnLst>
                                    </p:cTn>
                                  </p:par>
                                  <p:par>
                                    <p:cTn id="21" presetID="22" presetClass="entr" presetSubtype="1" fill="hold" grpId="0" nodeType="withEffect">
                                      <p:stCondLst>
                                        <p:cond delay="250"/>
                                      </p:stCondLst>
                                      <p:childTnLst>
                                        <p:set>
                                          <p:cBhvr>
                                            <p:cTn id="22" dur="1" fill="hold">
                                              <p:stCondLst>
                                                <p:cond delay="0"/>
                                              </p:stCondLst>
                                            </p:cTn>
                                            <p:tgtEl>
                                              <p:spTgt spid="20"/>
                                            </p:tgtEl>
                                            <p:attrNameLst>
                                              <p:attrName>style.visibility</p:attrName>
                                            </p:attrNameLst>
                                          </p:cBhvr>
                                          <p:to>
                                            <p:strVal val="visible"/>
                                          </p:to>
                                        </p:set>
                                        <p:animEffect transition="in" filter="wipe(up)">
                                          <p:cBhvr>
                                            <p:cTn id="23" dur="500"/>
                                            <p:tgtEl>
                                              <p:spTgt spid="20"/>
                                            </p:tgtEl>
                                          </p:cBhvr>
                                        </p:animEffect>
                                      </p:childTnLst>
                                    </p:cTn>
                                  </p:par>
                                </p:childTnLst>
                              </p:cTn>
                            </p:par>
                            <p:par>
                              <p:cTn id="24" fill="hold">
                                <p:stCondLst>
                                  <p:cond delay="3000"/>
                                </p:stCondLst>
                                <p:childTnLst>
                                  <p:par>
                                    <p:cTn id="25" presetID="2" presetClass="entr" presetSubtype="1" fill="hold" nodeType="afterEffect" p14:presetBounceEnd="53000">
                                      <p:stCondLst>
                                        <p:cond delay="0"/>
                                      </p:stCondLst>
                                      <p:childTnLst>
                                        <p:set>
                                          <p:cBhvr>
                                            <p:cTn id="26" dur="1" fill="hold">
                                              <p:stCondLst>
                                                <p:cond delay="0"/>
                                              </p:stCondLst>
                                            </p:cTn>
                                            <p:tgtEl>
                                              <p:spTgt spid="38"/>
                                            </p:tgtEl>
                                            <p:attrNameLst>
                                              <p:attrName>style.visibility</p:attrName>
                                            </p:attrNameLst>
                                          </p:cBhvr>
                                          <p:to>
                                            <p:strVal val="visible"/>
                                          </p:to>
                                        </p:set>
                                        <p:anim calcmode="lin" valueType="num" p14:bounceEnd="53000">
                                          <p:cBhvr additive="base">
                                            <p:cTn id="27" dur="750" fill="hold"/>
                                            <p:tgtEl>
                                              <p:spTgt spid="38"/>
                                            </p:tgtEl>
                                            <p:attrNameLst>
                                              <p:attrName>ppt_x</p:attrName>
                                            </p:attrNameLst>
                                          </p:cBhvr>
                                          <p:tavLst>
                                            <p:tav tm="0">
                                              <p:val>
                                                <p:strVal val="#ppt_x"/>
                                              </p:val>
                                            </p:tav>
                                            <p:tav tm="100000">
                                              <p:val>
                                                <p:strVal val="#ppt_x"/>
                                              </p:val>
                                            </p:tav>
                                          </p:tavLst>
                                        </p:anim>
                                        <p:anim calcmode="lin" valueType="num" p14:bounceEnd="53000">
                                          <p:cBhvr additive="base">
                                            <p:cTn id="28" dur="750" fill="hold"/>
                                            <p:tgtEl>
                                              <p:spTgt spid="38"/>
                                            </p:tgtEl>
                                            <p:attrNameLst>
                                              <p:attrName>ppt_y</p:attrName>
                                            </p:attrNameLst>
                                          </p:cBhvr>
                                          <p:tavLst>
                                            <p:tav tm="0">
                                              <p:val>
                                                <p:strVal val="0-#ppt_h/2"/>
                                              </p:val>
                                            </p:tav>
                                            <p:tav tm="100000">
                                              <p:val>
                                                <p:strVal val="#ppt_y"/>
                                              </p:val>
                                            </p:tav>
                                          </p:tavLst>
                                        </p:anim>
                                      </p:childTnLst>
                                    </p:cTn>
                                  </p:par>
                                  <p:par>
                                    <p:cTn id="29" presetID="22" presetClass="entr" presetSubtype="1" fill="hold" grpId="0" nodeType="withEffect">
                                      <p:stCondLst>
                                        <p:cond delay="250"/>
                                      </p:stCondLst>
                                      <p:childTnLst>
                                        <p:set>
                                          <p:cBhvr>
                                            <p:cTn id="30" dur="1" fill="hold">
                                              <p:stCondLst>
                                                <p:cond delay="0"/>
                                              </p:stCondLst>
                                            </p:cTn>
                                            <p:tgtEl>
                                              <p:spTgt spid="21"/>
                                            </p:tgtEl>
                                            <p:attrNameLst>
                                              <p:attrName>style.visibility</p:attrName>
                                            </p:attrNameLst>
                                          </p:cBhvr>
                                          <p:to>
                                            <p:strVal val="visible"/>
                                          </p:to>
                                        </p:set>
                                        <p:animEffect transition="in" filter="wipe(up)">
                                          <p:cBhvr>
                                            <p:cTn id="31" dur="500"/>
                                            <p:tgtEl>
                                              <p:spTgt spid="21"/>
                                            </p:tgtEl>
                                          </p:cBhvr>
                                        </p:animEffect>
                                      </p:childTnLst>
                                    </p:cTn>
                                  </p:par>
                                </p:childTnLst>
                              </p:cTn>
                            </p:par>
                            <p:par>
                              <p:cTn id="32" fill="hold">
                                <p:stCondLst>
                                  <p:cond delay="4000"/>
                                </p:stCondLst>
                                <p:childTnLst>
                                  <p:par>
                                    <p:cTn id="33" presetID="2" presetClass="entr" presetSubtype="1" fill="hold" nodeType="afterEffect" p14:presetBounceEnd="53000">
                                      <p:stCondLst>
                                        <p:cond delay="0"/>
                                      </p:stCondLst>
                                      <p:childTnLst>
                                        <p:set>
                                          <p:cBhvr>
                                            <p:cTn id="34" dur="1" fill="hold">
                                              <p:stCondLst>
                                                <p:cond delay="0"/>
                                              </p:stCondLst>
                                            </p:cTn>
                                            <p:tgtEl>
                                              <p:spTgt spid="51"/>
                                            </p:tgtEl>
                                            <p:attrNameLst>
                                              <p:attrName>style.visibility</p:attrName>
                                            </p:attrNameLst>
                                          </p:cBhvr>
                                          <p:to>
                                            <p:strVal val="visible"/>
                                          </p:to>
                                        </p:set>
                                        <p:anim calcmode="lin" valueType="num" p14:bounceEnd="53000">
                                          <p:cBhvr additive="base">
                                            <p:cTn id="35" dur="750" fill="hold"/>
                                            <p:tgtEl>
                                              <p:spTgt spid="51"/>
                                            </p:tgtEl>
                                            <p:attrNameLst>
                                              <p:attrName>ppt_x</p:attrName>
                                            </p:attrNameLst>
                                          </p:cBhvr>
                                          <p:tavLst>
                                            <p:tav tm="0">
                                              <p:val>
                                                <p:strVal val="#ppt_x"/>
                                              </p:val>
                                            </p:tav>
                                            <p:tav tm="100000">
                                              <p:val>
                                                <p:strVal val="#ppt_x"/>
                                              </p:val>
                                            </p:tav>
                                          </p:tavLst>
                                        </p:anim>
                                        <p:anim calcmode="lin" valueType="num" p14:bounceEnd="53000">
                                          <p:cBhvr additive="base">
                                            <p:cTn id="36" dur="750" fill="hold"/>
                                            <p:tgtEl>
                                              <p:spTgt spid="51"/>
                                            </p:tgtEl>
                                            <p:attrNameLst>
                                              <p:attrName>ppt_y</p:attrName>
                                            </p:attrNameLst>
                                          </p:cBhvr>
                                          <p:tavLst>
                                            <p:tav tm="0">
                                              <p:val>
                                                <p:strVal val="0-#ppt_h/2"/>
                                              </p:val>
                                            </p:tav>
                                            <p:tav tm="100000">
                                              <p:val>
                                                <p:strVal val="#ppt_y"/>
                                              </p:val>
                                            </p:tav>
                                          </p:tavLst>
                                        </p:anim>
                                      </p:childTnLst>
                                    </p:cTn>
                                  </p:par>
                                  <p:par>
                                    <p:cTn id="37" presetID="22" presetClass="entr" presetSubtype="1" fill="hold" grpId="0" nodeType="withEffect">
                                      <p:stCondLst>
                                        <p:cond delay="250"/>
                                      </p:stCondLst>
                                      <p:childTnLst>
                                        <p:set>
                                          <p:cBhvr>
                                            <p:cTn id="38" dur="1" fill="hold">
                                              <p:stCondLst>
                                                <p:cond delay="0"/>
                                              </p:stCondLst>
                                            </p:cTn>
                                            <p:tgtEl>
                                              <p:spTgt spid="22"/>
                                            </p:tgtEl>
                                            <p:attrNameLst>
                                              <p:attrName>style.visibility</p:attrName>
                                            </p:attrNameLst>
                                          </p:cBhvr>
                                          <p:to>
                                            <p:strVal val="visible"/>
                                          </p:to>
                                        </p:set>
                                        <p:animEffect transition="in" filter="wipe(up)">
                                          <p:cBhvr>
                                            <p:cTn id="39" dur="500"/>
                                            <p:tgtEl>
                                              <p:spTgt spid="22"/>
                                            </p:tgtEl>
                                          </p:cBhvr>
                                        </p:animEffect>
                                      </p:childTnLst>
                                    </p:cTn>
                                  </p:par>
                                </p:childTnLst>
                              </p:cTn>
                            </p:par>
                            <p:par>
                              <p:cTn id="40" fill="hold">
                                <p:stCondLst>
                                  <p:cond delay="5000"/>
                                </p:stCondLst>
                                <p:childTnLst>
                                  <p:par>
                                    <p:cTn id="41" presetID="2" presetClass="entr" presetSubtype="1" fill="hold" nodeType="afterEffect" p14:presetBounceEnd="53000">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14:bounceEnd="53000">
                                          <p:cBhvr additive="base">
                                            <p:cTn id="43" dur="750" fill="hold"/>
                                            <p:tgtEl>
                                              <p:spTgt spid="54"/>
                                            </p:tgtEl>
                                            <p:attrNameLst>
                                              <p:attrName>ppt_x</p:attrName>
                                            </p:attrNameLst>
                                          </p:cBhvr>
                                          <p:tavLst>
                                            <p:tav tm="0">
                                              <p:val>
                                                <p:strVal val="#ppt_x"/>
                                              </p:val>
                                            </p:tav>
                                            <p:tav tm="100000">
                                              <p:val>
                                                <p:strVal val="#ppt_x"/>
                                              </p:val>
                                            </p:tav>
                                          </p:tavLst>
                                        </p:anim>
                                        <p:anim calcmode="lin" valueType="num" p14:bounceEnd="53000">
                                          <p:cBhvr additive="base">
                                            <p:cTn id="44" dur="750" fill="hold"/>
                                            <p:tgtEl>
                                              <p:spTgt spid="54"/>
                                            </p:tgtEl>
                                            <p:attrNameLst>
                                              <p:attrName>ppt_y</p:attrName>
                                            </p:attrNameLst>
                                          </p:cBhvr>
                                          <p:tavLst>
                                            <p:tav tm="0">
                                              <p:val>
                                                <p:strVal val="0-#ppt_h/2"/>
                                              </p:val>
                                            </p:tav>
                                            <p:tav tm="100000">
                                              <p:val>
                                                <p:strVal val="#ppt_y"/>
                                              </p:val>
                                            </p:tav>
                                          </p:tavLst>
                                        </p:anim>
                                      </p:childTnLst>
                                    </p:cTn>
                                  </p:par>
                                  <p:par>
                                    <p:cTn id="45" presetID="22" presetClass="entr" presetSubtype="1" fill="hold" grpId="0" nodeType="withEffect">
                                      <p:stCondLst>
                                        <p:cond delay="250"/>
                                      </p:stCondLst>
                                      <p:childTnLst>
                                        <p:set>
                                          <p:cBhvr>
                                            <p:cTn id="46" dur="1" fill="hold">
                                              <p:stCondLst>
                                                <p:cond delay="0"/>
                                              </p:stCondLst>
                                            </p:cTn>
                                            <p:tgtEl>
                                              <p:spTgt spid="23"/>
                                            </p:tgtEl>
                                            <p:attrNameLst>
                                              <p:attrName>style.visibility</p:attrName>
                                            </p:attrNameLst>
                                          </p:cBhvr>
                                          <p:to>
                                            <p:strVal val="visible"/>
                                          </p:to>
                                        </p:set>
                                        <p:animEffect transition="in" filter="wipe(up)">
                                          <p:cBhvr>
                                            <p:cTn id="47" dur="500"/>
                                            <p:tgtEl>
                                              <p:spTgt spid="23"/>
                                            </p:tgtEl>
                                          </p:cBhvr>
                                        </p:animEffect>
                                      </p:childTnLst>
                                    </p:cTn>
                                  </p:par>
                                </p:childTnLst>
                              </p:cTn>
                            </p:par>
                            <p:par>
                              <p:cTn id="48" fill="hold">
                                <p:stCondLst>
                                  <p:cond delay="6000"/>
                                </p:stCondLst>
                                <p:childTnLst>
                                  <p:par>
                                    <p:cTn id="49" presetID="10" presetClass="entr" presetSubtype="0" fill="hold" grpId="0" nodeType="afterEffect">
                                      <p:stCondLst>
                                        <p:cond delay="0"/>
                                      </p:stCondLst>
                                      <p:childTnLst>
                                        <p:set>
                                          <p:cBhvr>
                                            <p:cTn id="50" dur="1" fill="hold">
                                              <p:stCondLst>
                                                <p:cond delay="0"/>
                                              </p:stCondLst>
                                            </p:cTn>
                                            <p:tgtEl>
                                              <p:spTgt spid="71"/>
                                            </p:tgtEl>
                                            <p:attrNameLst>
                                              <p:attrName>style.visibility</p:attrName>
                                            </p:attrNameLst>
                                          </p:cBhvr>
                                          <p:to>
                                            <p:strVal val="visible"/>
                                          </p:to>
                                        </p:set>
                                        <p:animEffect transition="in" filter="fade">
                                          <p:cBhvr>
                                            <p:cTn id="51" dur="125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20" grpId="0"/>
          <p:bldP spid="21" grpId="0"/>
          <p:bldP spid="22" grpId="0"/>
          <p:bldP spid="23" grpId="0"/>
          <p:bldP spid="7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1000"/>
                                            <p:tgtEl>
                                              <p:spTgt spid="18"/>
                                            </p:tgtEl>
                                          </p:cBhvr>
                                        </p:animEffect>
                                      </p:childTnLst>
                                    </p:cTn>
                                  </p:par>
                                </p:childTnLst>
                              </p:cTn>
                            </p:par>
                            <p:par>
                              <p:cTn id="8" fill="hold">
                                <p:stCondLst>
                                  <p:cond delay="1000"/>
                                </p:stCondLst>
                                <p:childTnLst>
                                  <p:par>
                                    <p:cTn id="9" presetID="2" presetClass="entr" presetSubtype="1"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750" fill="hold"/>
                                            <p:tgtEl>
                                              <p:spTgt spid="24"/>
                                            </p:tgtEl>
                                            <p:attrNameLst>
                                              <p:attrName>ppt_x</p:attrName>
                                            </p:attrNameLst>
                                          </p:cBhvr>
                                          <p:tavLst>
                                            <p:tav tm="0">
                                              <p:val>
                                                <p:strVal val="#ppt_x"/>
                                              </p:val>
                                            </p:tav>
                                            <p:tav tm="100000">
                                              <p:val>
                                                <p:strVal val="#ppt_x"/>
                                              </p:val>
                                            </p:tav>
                                          </p:tavLst>
                                        </p:anim>
                                        <p:anim calcmode="lin" valueType="num">
                                          <p:cBhvr additive="base">
                                            <p:cTn id="12" dur="750" fill="hold"/>
                                            <p:tgtEl>
                                              <p:spTgt spid="24"/>
                                            </p:tgtEl>
                                            <p:attrNameLst>
                                              <p:attrName>ppt_y</p:attrName>
                                            </p:attrNameLst>
                                          </p:cBhvr>
                                          <p:tavLst>
                                            <p:tav tm="0">
                                              <p:val>
                                                <p:strVal val="0-#ppt_h/2"/>
                                              </p:val>
                                            </p:tav>
                                            <p:tav tm="100000">
                                              <p:val>
                                                <p:strVal val="#ppt_y"/>
                                              </p:val>
                                            </p:tav>
                                          </p:tavLst>
                                        </p:anim>
                                      </p:childTnLst>
                                    </p:cTn>
                                  </p:par>
                                  <p:par>
                                    <p:cTn id="13" presetID="22" presetClass="entr" presetSubtype="1"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Effect transition="in" filter="wipe(up)">
                                          <p:cBhvr>
                                            <p:cTn id="15" dur="500"/>
                                            <p:tgtEl>
                                              <p:spTgt spid="19"/>
                                            </p:tgtEl>
                                          </p:cBhvr>
                                        </p:animEffect>
                                      </p:childTnLst>
                                    </p:cTn>
                                  </p:par>
                                </p:childTnLst>
                              </p:cTn>
                            </p:par>
                            <p:par>
                              <p:cTn id="16" fill="hold">
                                <p:stCondLst>
                                  <p:cond delay="2000"/>
                                </p:stCondLst>
                                <p:childTnLst>
                                  <p:par>
                                    <p:cTn id="17" presetID="2" presetClass="entr" presetSubtype="1"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750" fill="hold"/>
                                            <p:tgtEl>
                                              <p:spTgt spid="31"/>
                                            </p:tgtEl>
                                            <p:attrNameLst>
                                              <p:attrName>ppt_x</p:attrName>
                                            </p:attrNameLst>
                                          </p:cBhvr>
                                          <p:tavLst>
                                            <p:tav tm="0">
                                              <p:val>
                                                <p:strVal val="#ppt_x"/>
                                              </p:val>
                                            </p:tav>
                                            <p:tav tm="100000">
                                              <p:val>
                                                <p:strVal val="#ppt_x"/>
                                              </p:val>
                                            </p:tav>
                                          </p:tavLst>
                                        </p:anim>
                                        <p:anim calcmode="lin" valueType="num">
                                          <p:cBhvr additive="base">
                                            <p:cTn id="20" dur="750" fill="hold"/>
                                            <p:tgtEl>
                                              <p:spTgt spid="31"/>
                                            </p:tgtEl>
                                            <p:attrNameLst>
                                              <p:attrName>ppt_y</p:attrName>
                                            </p:attrNameLst>
                                          </p:cBhvr>
                                          <p:tavLst>
                                            <p:tav tm="0">
                                              <p:val>
                                                <p:strVal val="0-#ppt_h/2"/>
                                              </p:val>
                                            </p:tav>
                                            <p:tav tm="100000">
                                              <p:val>
                                                <p:strVal val="#ppt_y"/>
                                              </p:val>
                                            </p:tav>
                                          </p:tavLst>
                                        </p:anim>
                                      </p:childTnLst>
                                    </p:cTn>
                                  </p:par>
                                  <p:par>
                                    <p:cTn id="21" presetID="22" presetClass="entr" presetSubtype="1" fill="hold" grpId="0" nodeType="withEffect">
                                      <p:stCondLst>
                                        <p:cond delay="250"/>
                                      </p:stCondLst>
                                      <p:childTnLst>
                                        <p:set>
                                          <p:cBhvr>
                                            <p:cTn id="22" dur="1" fill="hold">
                                              <p:stCondLst>
                                                <p:cond delay="0"/>
                                              </p:stCondLst>
                                            </p:cTn>
                                            <p:tgtEl>
                                              <p:spTgt spid="20"/>
                                            </p:tgtEl>
                                            <p:attrNameLst>
                                              <p:attrName>style.visibility</p:attrName>
                                            </p:attrNameLst>
                                          </p:cBhvr>
                                          <p:to>
                                            <p:strVal val="visible"/>
                                          </p:to>
                                        </p:set>
                                        <p:animEffect transition="in" filter="wipe(up)">
                                          <p:cBhvr>
                                            <p:cTn id="23" dur="500"/>
                                            <p:tgtEl>
                                              <p:spTgt spid="20"/>
                                            </p:tgtEl>
                                          </p:cBhvr>
                                        </p:animEffect>
                                      </p:childTnLst>
                                    </p:cTn>
                                  </p:par>
                                </p:childTnLst>
                              </p:cTn>
                            </p:par>
                            <p:par>
                              <p:cTn id="24" fill="hold">
                                <p:stCondLst>
                                  <p:cond delay="3000"/>
                                </p:stCondLst>
                                <p:childTnLst>
                                  <p:par>
                                    <p:cTn id="25" presetID="2" presetClass="entr" presetSubtype="1" fill="hold" nodeType="afterEffect">
                                      <p:stCondLst>
                                        <p:cond delay="0"/>
                                      </p:stCondLst>
                                      <p:childTnLst>
                                        <p:set>
                                          <p:cBhvr>
                                            <p:cTn id="26" dur="1" fill="hold">
                                              <p:stCondLst>
                                                <p:cond delay="0"/>
                                              </p:stCondLst>
                                            </p:cTn>
                                            <p:tgtEl>
                                              <p:spTgt spid="38"/>
                                            </p:tgtEl>
                                            <p:attrNameLst>
                                              <p:attrName>style.visibility</p:attrName>
                                            </p:attrNameLst>
                                          </p:cBhvr>
                                          <p:to>
                                            <p:strVal val="visible"/>
                                          </p:to>
                                        </p:set>
                                        <p:anim calcmode="lin" valueType="num">
                                          <p:cBhvr additive="base">
                                            <p:cTn id="27" dur="750" fill="hold"/>
                                            <p:tgtEl>
                                              <p:spTgt spid="38"/>
                                            </p:tgtEl>
                                            <p:attrNameLst>
                                              <p:attrName>ppt_x</p:attrName>
                                            </p:attrNameLst>
                                          </p:cBhvr>
                                          <p:tavLst>
                                            <p:tav tm="0">
                                              <p:val>
                                                <p:strVal val="#ppt_x"/>
                                              </p:val>
                                            </p:tav>
                                            <p:tav tm="100000">
                                              <p:val>
                                                <p:strVal val="#ppt_x"/>
                                              </p:val>
                                            </p:tav>
                                          </p:tavLst>
                                        </p:anim>
                                        <p:anim calcmode="lin" valueType="num">
                                          <p:cBhvr additive="base">
                                            <p:cTn id="28" dur="750" fill="hold"/>
                                            <p:tgtEl>
                                              <p:spTgt spid="38"/>
                                            </p:tgtEl>
                                            <p:attrNameLst>
                                              <p:attrName>ppt_y</p:attrName>
                                            </p:attrNameLst>
                                          </p:cBhvr>
                                          <p:tavLst>
                                            <p:tav tm="0">
                                              <p:val>
                                                <p:strVal val="0-#ppt_h/2"/>
                                              </p:val>
                                            </p:tav>
                                            <p:tav tm="100000">
                                              <p:val>
                                                <p:strVal val="#ppt_y"/>
                                              </p:val>
                                            </p:tav>
                                          </p:tavLst>
                                        </p:anim>
                                      </p:childTnLst>
                                    </p:cTn>
                                  </p:par>
                                  <p:par>
                                    <p:cTn id="29" presetID="22" presetClass="entr" presetSubtype="1" fill="hold" grpId="0" nodeType="withEffect">
                                      <p:stCondLst>
                                        <p:cond delay="250"/>
                                      </p:stCondLst>
                                      <p:childTnLst>
                                        <p:set>
                                          <p:cBhvr>
                                            <p:cTn id="30" dur="1" fill="hold">
                                              <p:stCondLst>
                                                <p:cond delay="0"/>
                                              </p:stCondLst>
                                            </p:cTn>
                                            <p:tgtEl>
                                              <p:spTgt spid="21"/>
                                            </p:tgtEl>
                                            <p:attrNameLst>
                                              <p:attrName>style.visibility</p:attrName>
                                            </p:attrNameLst>
                                          </p:cBhvr>
                                          <p:to>
                                            <p:strVal val="visible"/>
                                          </p:to>
                                        </p:set>
                                        <p:animEffect transition="in" filter="wipe(up)">
                                          <p:cBhvr>
                                            <p:cTn id="31" dur="500"/>
                                            <p:tgtEl>
                                              <p:spTgt spid="21"/>
                                            </p:tgtEl>
                                          </p:cBhvr>
                                        </p:animEffect>
                                      </p:childTnLst>
                                    </p:cTn>
                                  </p:par>
                                </p:childTnLst>
                              </p:cTn>
                            </p:par>
                            <p:par>
                              <p:cTn id="32" fill="hold">
                                <p:stCondLst>
                                  <p:cond delay="4000"/>
                                </p:stCondLst>
                                <p:childTnLst>
                                  <p:par>
                                    <p:cTn id="33" presetID="2" presetClass="entr" presetSubtype="1" fill="hold" nodeType="afterEffect">
                                      <p:stCondLst>
                                        <p:cond delay="0"/>
                                      </p:stCondLst>
                                      <p:childTnLst>
                                        <p:set>
                                          <p:cBhvr>
                                            <p:cTn id="34" dur="1" fill="hold">
                                              <p:stCondLst>
                                                <p:cond delay="0"/>
                                              </p:stCondLst>
                                            </p:cTn>
                                            <p:tgtEl>
                                              <p:spTgt spid="51"/>
                                            </p:tgtEl>
                                            <p:attrNameLst>
                                              <p:attrName>style.visibility</p:attrName>
                                            </p:attrNameLst>
                                          </p:cBhvr>
                                          <p:to>
                                            <p:strVal val="visible"/>
                                          </p:to>
                                        </p:set>
                                        <p:anim calcmode="lin" valueType="num">
                                          <p:cBhvr additive="base">
                                            <p:cTn id="35" dur="750" fill="hold"/>
                                            <p:tgtEl>
                                              <p:spTgt spid="51"/>
                                            </p:tgtEl>
                                            <p:attrNameLst>
                                              <p:attrName>ppt_x</p:attrName>
                                            </p:attrNameLst>
                                          </p:cBhvr>
                                          <p:tavLst>
                                            <p:tav tm="0">
                                              <p:val>
                                                <p:strVal val="#ppt_x"/>
                                              </p:val>
                                            </p:tav>
                                            <p:tav tm="100000">
                                              <p:val>
                                                <p:strVal val="#ppt_x"/>
                                              </p:val>
                                            </p:tav>
                                          </p:tavLst>
                                        </p:anim>
                                        <p:anim calcmode="lin" valueType="num">
                                          <p:cBhvr additive="base">
                                            <p:cTn id="36" dur="750" fill="hold"/>
                                            <p:tgtEl>
                                              <p:spTgt spid="51"/>
                                            </p:tgtEl>
                                            <p:attrNameLst>
                                              <p:attrName>ppt_y</p:attrName>
                                            </p:attrNameLst>
                                          </p:cBhvr>
                                          <p:tavLst>
                                            <p:tav tm="0">
                                              <p:val>
                                                <p:strVal val="0-#ppt_h/2"/>
                                              </p:val>
                                            </p:tav>
                                            <p:tav tm="100000">
                                              <p:val>
                                                <p:strVal val="#ppt_y"/>
                                              </p:val>
                                            </p:tav>
                                          </p:tavLst>
                                        </p:anim>
                                      </p:childTnLst>
                                    </p:cTn>
                                  </p:par>
                                  <p:par>
                                    <p:cTn id="37" presetID="22" presetClass="entr" presetSubtype="1" fill="hold" grpId="0" nodeType="withEffect">
                                      <p:stCondLst>
                                        <p:cond delay="250"/>
                                      </p:stCondLst>
                                      <p:childTnLst>
                                        <p:set>
                                          <p:cBhvr>
                                            <p:cTn id="38" dur="1" fill="hold">
                                              <p:stCondLst>
                                                <p:cond delay="0"/>
                                              </p:stCondLst>
                                            </p:cTn>
                                            <p:tgtEl>
                                              <p:spTgt spid="22"/>
                                            </p:tgtEl>
                                            <p:attrNameLst>
                                              <p:attrName>style.visibility</p:attrName>
                                            </p:attrNameLst>
                                          </p:cBhvr>
                                          <p:to>
                                            <p:strVal val="visible"/>
                                          </p:to>
                                        </p:set>
                                        <p:animEffect transition="in" filter="wipe(up)">
                                          <p:cBhvr>
                                            <p:cTn id="39" dur="500"/>
                                            <p:tgtEl>
                                              <p:spTgt spid="22"/>
                                            </p:tgtEl>
                                          </p:cBhvr>
                                        </p:animEffect>
                                      </p:childTnLst>
                                    </p:cTn>
                                  </p:par>
                                </p:childTnLst>
                              </p:cTn>
                            </p:par>
                            <p:par>
                              <p:cTn id="40" fill="hold">
                                <p:stCondLst>
                                  <p:cond delay="5000"/>
                                </p:stCondLst>
                                <p:childTnLst>
                                  <p:par>
                                    <p:cTn id="41" presetID="2" presetClass="entr" presetSubtype="1" fill="hold" nodeType="afterEffect">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750" fill="hold"/>
                                            <p:tgtEl>
                                              <p:spTgt spid="54"/>
                                            </p:tgtEl>
                                            <p:attrNameLst>
                                              <p:attrName>ppt_x</p:attrName>
                                            </p:attrNameLst>
                                          </p:cBhvr>
                                          <p:tavLst>
                                            <p:tav tm="0">
                                              <p:val>
                                                <p:strVal val="#ppt_x"/>
                                              </p:val>
                                            </p:tav>
                                            <p:tav tm="100000">
                                              <p:val>
                                                <p:strVal val="#ppt_x"/>
                                              </p:val>
                                            </p:tav>
                                          </p:tavLst>
                                        </p:anim>
                                        <p:anim calcmode="lin" valueType="num">
                                          <p:cBhvr additive="base">
                                            <p:cTn id="44" dur="750" fill="hold"/>
                                            <p:tgtEl>
                                              <p:spTgt spid="54"/>
                                            </p:tgtEl>
                                            <p:attrNameLst>
                                              <p:attrName>ppt_y</p:attrName>
                                            </p:attrNameLst>
                                          </p:cBhvr>
                                          <p:tavLst>
                                            <p:tav tm="0">
                                              <p:val>
                                                <p:strVal val="0-#ppt_h/2"/>
                                              </p:val>
                                            </p:tav>
                                            <p:tav tm="100000">
                                              <p:val>
                                                <p:strVal val="#ppt_y"/>
                                              </p:val>
                                            </p:tav>
                                          </p:tavLst>
                                        </p:anim>
                                      </p:childTnLst>
                                    </p:cTn>
                                  </p:par>
                                  <p:par>
                                    <p:cTn id="45" presetID="22" presetClass="entr" presetSubtype="1" fill="hold" grpId="0" nodeType="withEffect">
                                      <p:stCondLst>
                                        <p:cond delay="250"/>
                                      </p:stCondLst>
                                      <p:childTnLst>
                                        <p:set>
                                          <p:cBhvr>
                                            <p:cTn id="46" dur="1" fill="hold">
                                              <p:stCondLst>
                                                <p:cond delay="0"/>
                                              </p:stCondLst>
                                            </p:cTn>
                                            <p:tgtEl>
                                              <p:spTgt spid="23"/>
                                            </p:tgtEl>
                                            <p:attrNameLst>
                                              <p:attrName>style.visibility</p:attrName>
                                            </p:attrNameLst>
                                          </p:cBhvr>
                                          <p:to>
                                            <p:strVal val="visible"/>
                                          </p:to>
                                        </p:set>
                                        <p:animEffect transition="in" filter="wipe(up)">
                                          <p:cBhvr>
                                            <p:cTn id="47" dur="500"/>
                                            <p:tgtEl>
                                              <p:spTgt spid="23"/>
                                            </p:tgtEl>
                                          </p:cBhvr>
                                        </p:animEffect>
                                      </p:childTnLst>
                                    </p:cTn>
                                  </p:par>
                                </p:childTnLst>
                              </p:cTn>
                            </p:par>
                            <p:par>
                              <p:cTn id="48" fill="hold">
                                <p:stCondLst>
                                  <p:cond delay="6000"/>
                                </p:stCondLst>
                                <p:childTnLst>
                                  <p:par>
                                    <p:cTn id="49" presetID="10" presetClass="entr" presetSubtype="0" fill="hold" grpId="0" nodeType="afterEffect">
                                      <p:stCondLst>
                                        <p:cond delay="0"/>
                                      </p:stCondLst>
                                      <p:childTnLst>
                                        <p:set>
                                          <p:cBhvr>
                                            <p:cTn id="50" dur="1" fill="hold">
                                              <p:stCondLst>
                                                <p:cond delay="0"/>
                                              </p:stCondLst>
                                            </p:cTn>
                                            <p:tgtEl>
                                              <p:spTgt spid="71"/>
                                            </p:tgtEl>
                                            <p:attrNameLst>
                                              <p:attrName>style.visibility</p:attrName>
                                            </p:attrNameLst>
                                          </p:cBhvr>
                                          <p:to>
                                            <p:strVal val="visible"/>
                                          </p:to>
                                        </p:set>
                                        <p:animEffect transition="in" filter="fade">
                                          <p:cBhvr>
                                            <p:cTn id="51" dur="125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20" grpId="0"/>
          <p:bldP spid="21" grpId="0"/>
          <p:bldP spid="22" grpId="0"/>
          <p:bldP spid="23" grpId="0"/>
          <p:bldP spid="71"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609"/>
          <p:cNvSpPr>
            <a:spLocks noEditPoints="1"/>
          </p:cNvSpPr>
          <p:nvPr/>
        </p:nvSpPr>
        <p:spPr bwMode="auto">
          <a:xfrm>
            <a:off x="3143985" y="1242558"/>
            <a:ext cx="6864323" cy="3410578"/>
          </a:xfrm>
          <a:custGeom>
            <a:avLst/>
            <a:gdLst>
              <a:gd name="T0" fmla="*/ 42 w 1779"/>
              <a:gd name="T1" fmla="*/ 140 h 895"/>
              <a:gd name="T2" fmla="*/ 155 w 1779"/>
              <a:gd name="T3" fmla="*/ 148 h 895"/>
              <a:gd name="T4" fmla="*/ 327 w 1779"/>
              <a:gd name="T5" fmla="*/ 46 h 895"/>
              <a:gd name="T6" fmla="*/ 337 w 1779"/>
              <a:gd name="T7" fmla="*/ 74 h 895"/>
              <a:gd name="T8" fmla="*/ 382 w 1779"/>
              <a:gd name="T9" fmla="*/ 79 h 895"/>
              <a:gd name="T10" fmla="*/ 161 w 1779"/>
              <a:gd name="T11" fmla="*/ 328 h 895"/>
              <a:gd name="T12" fmla="*/ 431 w 1779"/>
              <a:gd name="T13" fmla="*/ 71 h 895"/>
              <a:gd name="T14" fmla="*/ 414 w 1779"/>
              <a:gd name="T15" fmla="*/ 103 h 895"/>
              <a:gd name="T16" fmla="*/ 488 w 1779"/>
              <a:gd name="T17" fmla="*/ 57 h 895"/>
              <a:gd name="T18" fmla="*/ 433 w 1779"/>
              <a:gd name="T19" fmla="*/ 121 h 895"/>
              <a:gd name="T20" fmla="*/ 466 w 1779"/>
              <a:gd name="T21" fmla="*/ 106 h 895"/>
              <a:gd name="T22" fmla="*/ 287 w 1779"/>
              <a:gd name="T23" fmla="*/ 329 h 895"/>
              <a:gd name="T24" fmla="*/ 507 w 1779"/>
              <a:gd name="T25" fmla="*/ 132 h 895"/>
              <a:gd name="T26" fmla="*/ 476 w 1779"/>
              <a:gd name="T27" fmla="*/ 193 h 895"/>
              <a:gd name="T28" fmla="*/ 468 w 1779"/>
              <a:gd name="T29" fmla="*/ 231 h 895"/>
              <a:gd name="T30" fmla="*/ 583 w 1779"/>
              <a:gd name="T31" fmla="*/ 125 h 895"/>
              <a:gd name="T32" fmla="*/ 643 w 1779"/>
              <a:gd name="T33" fmla="*/ 97 h 895"/>
              <a:gd name="T34" fmla="*/ 305 w 1779"/>
              <a:gd name="T35" fmla="*/ 463 h 895"/>
              <a:gd name="T36" fmla="*/ 333 w 1779"/>
              <a:gd name="T37" fmla="*/ 478 h 895"/>
              <a:gd name="T38" fmla="*/ 324 w 1779"/>
              <a:gd name="T39" fmla="*/ 552 h 895"/>
              <a:gd name="T40" fmla="*/ 751 w 1779"/>
              <a:gd name="T41" fmla="*/ 184 h 895"/>
              <a:gd name="T42" fmla="*/ 797 w 1779"/>
              <a:gd name="T43" fmla="*/ 160 h 895"/>
              <a:gd name="T44" fmla="*/ 851 w 1779"/>
              <a:gd name="T45" fmla="*/ 147 h 895"/>
              <a:gd name="T46" fmla="*/ 380 w 1779"/>
              <a:gd name="T47" fmla="*/ 639 h 895"/>
              <a:gd name="T48" fmla="*/ 911 w 1779"/>
              <a:gd name="T49" fmla="*/ 138 h 895"/>
              <a:gd name="T50" fmla="*/ 941 w 1779"/>
              <a:gd name="T51" fmla="*/ 127 h 895"/>
              <a:gd name="T52" fmla="*/ 1002 w 1779"/>
              <a:gd name="T53" fmla="*/ 80 h 895"/>
              <a:gd name="T54" fmla="*/ 708 w 1779"/>
              <a:gd name="T55" fmla="*/ 410 h 895"/>
              <a:gd name="T56" fmla="*/ 399 w 1779"/>
              <a:gd name="T57" fmla="*/ 743 h 895"/>
              <a:gd name="T58" fmla="*/ 1157 w 1779"/>
              <a:gd name="T59" fmla="*/ 18 h 895"/>
              <a:gd name="T60" fmla="*/ 591 w 1779"/>
              <a:gd name="T61" fmla="*/ 592 h 895"/>
              <a:gd name="T62" fmla="*/ 1152 w 1779"/>
              <a:gd name="T63" fmla="*/ 50 h 895"/>
              <a:gd name="T64" fmla="*/ 980 w 1779"/>
              <a:gd name="T65" fmla="*/ 242 h 895"/>
              <a:gd name="T66" fmla="*/ 928 w 1779"/>
              <a:gd name="T67" fmla="*/ 308 h 895"/>
              <a:gd name="T68" fmla="*/ 1246 w 1779"/>
              <a:gd name="T69" fmla="*/ 41 h 895"/>
              <a:gd name="T70" fmla="*/ 1065 w 1779"/>
              <a:gd name="T71" fmla="*/ 245 h 895"/>
              <a:gd name="T72" fmla="*/ 1087 w 1779"/>
              <a:gd name="T73" fmla="*/ 265 h 895"/>
              <a:gd name="T74" fmla="*/ 1337 w 1779"/>
              <a:gd name="T75" fmla="*/ 38 h 895"/>
              <a:gd name="T76" fmla="*/ 865 w 1779"/>
              <a:gd name="T77" fmla="*/ 557 h 895"/>
              <a:gd name="T78" fmla="*/ 1027 w 1779"/>
              <a:gd name="T79" fmla="*/ 418 h 895"/>
              <a:gd name="T80" fmla="*/ 1057 w 1779"/>
              <a:gd name="T81" fmla="*/ 449 h 895"/>
              <a:gd name="T82" fmla="*/ 1191 w 1779"/>
              <a:gd name="T83" fmla="*/ 371 h 895"/>
              <a:gd name="T84" fmla="*/ 890 w 1779"/>
              <a:gd name="T85" fmla="*/ 717 h 895"/>
              <a:gd name="T86" fmla="*/ 1001 w 1779"/>
              <a:gd name="T87" fmla="*/ 659 h 895"/>
              <a:gd name="T88" fmla="*/ 1597 w 1779"/>
              <a:gd name="T89" fmla="*/ 91 h 895"/>
              <a:gd name="T90" fmla="*/ 1457 w 1779"/>
              <a:gd name="T91" fmla="*/ 277 h 895"/>
              <a:gd name="T92" fmla="*/ 1342 w 1779"/>
              <a:gd name="T93" fmla="*/ 397 h 895"/>
              <a:gd name="T94" fmla="*/ 1546 w 1779"/>
              <a:gd name="T95" fmla="*/ 221 h 895"/>
              <a:gd name="T96" fmla="*/ 1576 w 1779"/>
              <a:gd name="T97" fmla="*/ 242 h 895"/>
              <a:gd name="T98" fmla="*/ 1348 w 1779"/>
              <a:gd name="T99" fmla="*/ 482 h 895"/>
              <a:gd name="T100" fmla="*/ 1535 w 1779"/>
              <a:gd name="T101" fmla="*/ 317 h 895"/>
              <a:gd name="T102" fmla="*/ 1380 w 1779"/>
              <a:gd name="T103" fmla="*/ 520 h 895"/>
              <a:gd name="T104" fmla="*/ 1393 w 1779"/>
              <a:gd name="T105" fmla="*/ 547 h 895"/>
              <a:gd name="T106" fmla="*/ 1532 w 1779"/>
              <a:gd name="T107" fmla="*/ 459 h 895"/>
              <a:gd name="T108" fmla="*/ 1482 w 1779"/>
              <a:gd name="T109" fmla="*/ 537 h 895"/>
              <a:gd name="T110" fmla="*/ 1500 w 1779"/>
              <a:gd name="T111" fmla="*/ 561 h 895"/>
              <a:gd name="T112" fmla="*/ 1590 w 1779"/>
              <a:gd name="T113" fmla="*/ 535 h 895"/>
              <a:gd name="T114" fmla="*/ 1578 w 1779"/>
              <a:gd name="T115" fmla="*/ 599 h 895"/>
              <a:gd name="T116" fmla="*/ 1597 w 1779"/>
              <a:gd name="T117" fmla="*/ 632 h 895"/>
              <a:gd name="T118" fmla="*/ 1680 w 1779"/>
              <a:gd name="T119" fmla="*/ 599 h 895"/>
              <a:gd name="T120" fmla="*/ 1739 w 1779"/>
              <a:gd name="T121" fmla="*/ 588 h 895"/>
              <a:gd name="T122" fmla="*/ 1692 w 1779"/>
              <a:gd name="T123" fmla="*/ 817 h 895"/>
              <a:gd name="T124" fmla="*/ 997 w 1779"/>
              <a:gd name="T125" fmla="*/ 69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rgbClr val="3CCCC7"/>
          </a:solidFill>
          <a:ln>
            <a:noFill/>
          </a:ln>
        </p:spPr>
        <p:txBody>
          <a:bodyPr vert="horz" wrap="square" lIns="123718" tIns="61859" rIns="123718" bIns="61859" numCol="1" anchor="t" anchorCtr="0" compatLnSpc="1"/>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74" name="Group 36"/>
          <p:cNvGrpSpPr/>
          <p:nvPr/>
        </p:nvGrpSpPr>
        <p:grpSpPr bwMode="auto">
          <a:xfrm>
            <a:off x="6152872" y="2475933"/>
            <a:ext cx="255171" cy="252007"/>
            <a:chOff x="0" y="0"/>
            <a:chExt cx="336" cy="336"/>
          </a:xfrm>
        </p:grpSpPr>
        <p:sp>
          <p:nvSpPr>
            <p:cNvPr id="75" name="Oval 37"/>
            <p:cNvSpPr/>
            <p:nvPr/>
          </p:nvSpPr>
          <p:spPr bwMode="auto">
            <a:xfrm>
              <a:off x="145" y="145"/>
              <a:ext cx="49" cy="49"/>
            </a:xfrm>
            <a:prstGeom prst="ellipse">
              <a:avLst/>
            </a:prstGeom>
            <a:solidFill>
              <a:srgbClr val="B3B3B3"/>
            </a:solidFill>
            <a:ln w="25400" cap="flat">
              <a:solidFill>
                <a:schemeClr val="bg1"/>
              </a:solidFill>
              <a:prstDash val="solid"/>
              <a:miter lim="800000"/>
              <a:headEnd type="none" w="med" len="med"/>
              <a:tailEnd type="none" w="med" len="med"/>
            </a:ln>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6" name="Oval 38"/>
            <p:cNvSpPr/>
            <p:nvPr/>
          </p:nvSpPr>
          <p:spPr bwMode="auto">
            <a:xfrm>
              <a:off x="0" y="0"/>
              <a:ext cx="336" cy="336"/>
            </a:xfrm>
            <a:prstGeom prst="ellipse">
              <a:avLst/>
            </a:prstGeom>
            <a:noFill/>
            <a:ln w="25400" cap="flat">
              <a:solidFill>
                <a:schemeClr val="bg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77" name="Group 39"/>
          <p:cNvGrpSpPr/>
          <p:nvPr/>
        </p:nvGrpSpPr>
        <p:grpSpPr bwMode="auto">
          <a:xfrm>
            <a:off x="4818141" y="3434397"/>
            <a:ext cx="255171" cy="252007"/>
            <a:chOff x="0" y="0"/>
            <a:chExt cx="336" cy="336"/>
          </a:xfrm>
        </p:grpSpPr>
        <p:sp>
          <p:nvSpPr>
            <p:cNvPr id="78" name="Oval 40"/>
            <p:cNvSpPr/>
            <p:nvPr/>
          </p:nvSpPr>
          <p:spPr bwMode="auto">
            <a:xfrm>
              <a:off x="145" y="145"/>
              <a:ext cx="49" cy="49"/>
            </a:xfrm>
            <a:prstGeom prst="ellipse">
              <a:avLst/>
            </a:prstGeom>
            <a:solidFill>
              <a:srgbClr val="B3B3B3"/>
            </a:solidFill>
            <a:ln w="25400" cap="flat">
              <a:solidFill>
                <a:schemeClr val="bg1"/>
              </a:solidFill>
              <a:prstDash val="solid"/>
              <a:miter lim="800000"/>
              <a:headEnd type="none" w="med" len="med"/>
              <a:tailEnd type="none" w="med" len="med"/>
            </a:ln>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9" name="Oval 41"/>
            <p:cNvSpPr/>
            <p:nvPr/>
          </p:nvSpPr>
          <p:spPr bwMode="auto">
            <a:xfrm>
              <a:off x="0" y="0"/>
              <a:ext cx="336" cy="336"/>
            </a:xfrm>
            <a:prstGeom prst="ellipse">
              <a:avLst/>
            </a:prstGeom>
            <a:noFill/>
            <a:ln w="25400" cap="flat">
              <a:solidFill>
                <a:schemeClr val="bg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80" name="Group 42"/>
          <p:cNvGrpSpPr/>
          <p:nvPr/>
        </p:nvGrpSpPr>
        <p:grpSpPr bwMode="auto">
          <a:xfrm>
            <a:off x="6713719" y="3383145"/>
            <a:ext cx="255171" cy="252007"/>
            <a:chOff x="0" y="0"/>
            <a:chExt cx="336" cy="336"/>
          </a:xfrm>
        </p:grpSpPr>
        <p:sp>
          <p:nvSpPr>
            <p:cNvPr id="81" name="Oval 43"/>
            <p:cNvSpPr/>
            <p:nvPr/>
          </p:nvSpPr>
          <p:spPr bwMode="auto">
            <a:xfrm>
              <a:off x="145" y="145"/>
              <a:ext cx="49" cy="49"/>
            </a:xfrm>
            <a:prstGeom prst="ellipse">
              <a:avLst/>
            </a:prstGeom>
            <a:solidFill>
              <a:srgbClr val="B3B3B3"/>
            </a:solidFill>
            <a:ln w="25400" cap="flat">
              <a:solidFill>
                <a:schemeClr val="bg1"/>
              </a:solidFill>
              <a:prstDash val="solid"/>
              <a:miter lim="800000"/>
              <a:headEnd type="none" w="med" len="med"/>
              <a:tailEnd type="none" w="med" len="med"/>
            </a:ln>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2" name="Oval 44"/>
            <p:cNvSpPr/>
            <p:nvPr/>
          </p:nvSpPr>
          <p:spPr bwMode="auto">
            <a:xfrm>
              <a:off x="0" y="0"/>
              <a:ext cx="336" cy="336"/>
            </a:xfrm>
            <a:prstGeom prst="ellipse">
              <a:avLst/>
            </a:prstGeom>
            <a:noFill/>
            <a:ln w="25400" cap="flat">
              <a:solidFill>
                <a:schemeClr val="bg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cxnSp>
        <p:nvCxnSpPr>
          <p:cNvPr id="83" name="Straight Connector 136"/>
          <p:cNvCxnSpPr/>
          <p:nvPr/>
        </p:nvCxnSpPr>
        <p:spPr bwMode="auto">
          <a:xfrm flipH="1">
            <a:off x="4945726" y="2684113"/>
            <a:ext cx="1233730" cy="750283"/>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4" name="Straight Connector 2"/>
          <p:cNvCxnSpPr>
            <a:stCxn id="102" idx="4"/>
            <a:endCxn id="79" idx="1"/>
          </p:cNvCxnSpPr>
          <p:nvPr/>
        </p:nvCxnSpPr>
        <p:spPr bwMode="auto">
          <a:xfrm>
            <a:off x="4352072" y="2286334"/>
            <a:ext cx="503438" cy="1184969"/>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5" name="Straight Connector 114"/>
          <p:cNvCxnSpPr>
            <a:stCxn id="102" idx="5"/>
            <a:endCxn id="76" idx="2"/>
          </p:cNvCxnSpPr>
          <p:nvPr/>
        </p:nvCxnSpPr>
        <p:spPr bwMode="auto">
          <a:xfrm>
            <a:off x="4502237" y="2224905"/>
            <a:ext cx="1650635" cy="377032"/>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6" name="Straight Connector 119"/>
          <p:cNvCxnSpPr>
            <a:stCxn id="76" idx="5"/>
            <a:endCxn id="99" idx="1"/>
          </p:cNvCxnSpPr>
          <p:nvPr/>
        </p:nvCxnSpPr>
        <p:spPr bwMode="auto">
          <a:xfrm>
            <a:off x="6370674" y="2691034"/>
            <a:ext cx="2783514" cy="1035420"/>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7" name="Straight Connector 121"/>
          <p:cNvCxnSpPr/>
          <p:nvPr/>
        </p:nvCxnSpPr>
        <p:spPr bwMode="auto">
          <a:xfrm flipV="1">
            <a:off x="5068715" y="3497538"/>
            <a:ext cx="1642028" cy="46924"/>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8" name="Straight Connector 123"/>
          <p:cNvCxnSpPr/>
          <p:nvPr/>
        </p:nvCxnSpPr>
        <p:spPr bwMode="auto">
          <a:xfrm flipV="1">
            <a:off x="6851257" y="2073642"/>
            <a:ext cx="1007316" cy="1323354"/>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9" name="Straight Connector 126"/>
          <p:cNvCxnSpPr/>
          <p:nvPr/>
        </p:nvCxnSpPr>
        <p:spPr bwMode="auto">
          <a:xfrm>
            <a:off x="5709190" y="1557445"/>
            <a:ext cx="2184020" cy="560143"/>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0" name="Straight Connector 130"/>
          <p:cNvCxnSpPr/>
          <p:nvPr/>
        </p:nvCxnSpPr>
        <p:spPr bwMode="auto">
          <a:xfrm>
            <a:off x="5693307" y="1632765"/>
            <a:ext cx="508633" cy="863310"/>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Straight Connector 134"/>
          <p:cNvCxnSpPr>
            <a:stCxn id="109" idx="3"/>
            <a:endCxn id="102" idx="6"/>
          </p:cNvCxnSpPr>
          <p:nvPr/>
        </p:nvCxnSpPr>
        <p:spPr bwMode="auto">
          <a:xfrm flipH="1">
            <a:off x="4564437" y="1585991"/>
            <a:ext cx="1014446" cy="490611"/>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2" name="Straight Connector 138"/>
          <p:cNvCxnSpPr>
            <a:stCxn id="76" idx="6"/>
            <a:endCxn id="96" idx="3"/>
          </p:cNvCxnSpPr>
          <p:nvPr/>
        </p:nvCxnSpPr>
        <p:spPr bwMode="auto">
          <a:xfrm flipV="1">
            <a:off x="6408043" y="2119787"/>
            <a:ext cx="1385703" cy="482150"/>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3" name="Straight Connector 140"/>
          <p:cNvCxnSpPr/>
          <p:nvPr/>
        </p:nvCxnSpPr>
        <p:spPr bwMode="auto">
          <a:xfrm>
            <a:off x="6964481" y="3506417"/>
            <a:ext cx="2178695" cy="495953"/>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Straight Connector 168"/>
          <p:cNvCxnSpPr>
            <a:stCxn id="96" idx="5"/>
            <a:endCxn id="99" idx="0"/>
          </p:cNvCxnSpPr>
          <p:nvPr/>
        </p:nvCxnSpPr>
        <p:spPr bwMode="auto">
          <a:xfrm>
            <a:off x="8058896" y="2119787"/>
            <a:ext cx="1231061" cy="1551127"/>
          </a:xfrm>
          <a:prstGeom prst="line">
            <a:avLst/>
          </a:prstGeom>
          <a:blipFill dpi="0" rotWithShape="0">
            <a:blip r:embed="rId3"/>
            <a:srcRect/>
            <a:tile tx="0" ty="0" sx="100000" sy="100000" flip="none" algn="tl"/>
          </a:blipFill>
          <a:ln w="190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5" name="Group 9"/>
          <p:cNvGrpSpPr/>
          <p:nvPr/>
        </p:nvGrpSpPr>
        <p:grpSpPr>
          <a:xfrm>
            <a:off x="7738831" y="1803691"/>
            <a:ext cx="374980" cy="370330"/>
            <a:chOff x="5443677" y="1620005"/>
            <a:chExt cx="209550" cy="209550"/>
          </a:xfrm>
        </p:grpSpPr>
        <p:sp>
          <p:nvSpPr>
            <p:cNvPr id="96" name="Oval 16"/>
            <p:cNvSpPr/>
            <p:nvPr/>
          </p:nvSpPr>
          <p:spPr bwMode="auto">
            <a:xfrm>
              <a:off x="5443677" y="1620005"/>
              <a:ext cx="209550" cy="209550"/>
            </a:xfrm>
            <a:prstGeom prst="ellipse">
              <a:avLst/>
            </a:prstGeom>
            <a:solidFill>
              <a:srgbClr val="3CCCC7"/>
            </a:solidFill>
            <a:ln w="50800" cap="flat">
              <a:solidFill>
                <a:srgbClr val="FFFFFF"/>
              </a:solidFill>
              <a:miter lim="800000"/>
              <a:headEnd type="none" w="med" len="med"/>
              <a:tailEnd type="none" w="med" len="med"/>
            </a:ln>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7" name="Freeform 6"/>
            <p:cNvSpPr>
              <a:spLocks noEditPoints="1"/>
            </p:cNvSpPr>
            <p:nvPr/>
          </p:nvSpPr>
          <p:spPr bwMode="auto">
            <a:xfrm>
              <a:off x="5471211" y="1661993"/>
              <a:ext cx="133925" cy="133925"/>
            </a:xfrm>
            <a:custGeom>
              <a:avLst/>
              <a:gdLst>
                <a:gd name="T0" fmla="*/ 129 w 150"/>
                <a:gd name="T1" fmla="*/ 22 h 150"/>
                <a:gd name="T2" fmla="*/ 82 w 150"/>
                <a:gd name="T3" fmla="*/ 110 h 150"/>
                <a:gd name="T4" fmla="*/ 77 w 150"/>
                <a:gd name="T5" fmla="*/ 70 h 150"/>
                <a:gd name="T6" fmla="*/ 129 w 150"/>
                <a:gd name="T7" fmla="*/ 22 h 150"/>
                <a:gd name="T8" fmla="*/ 145 w 150"/>
                <a:gd name="T9" fmla="*/ 5 h 150"/>
                <a:gd name="T10" fmla="*/ 119 w 150"/>
                <a:gd name="T11" fmla="*/ 13 h 150"/>
                <a:gd name="T12" fmla="*/ 0 w 150"/>
                <a:gd name="T13" fmla="*/ 76 h 150"/>
                <a:gd name="T14" fmla="*/ 65 w 150"/>
                <a:gd name="T15" fmla="*/ 85 h 150"/>
                <a:gd name="T16" fmla="*/ 74 w 150"/>
                <a:gd name="T17" fmla="*/ 150 h 150"/>
                <a:gd name="T18" fmla="*/ 137 w 150"/>
                <a:gd name="T19" fmla="*/ 31 h 150"/>
                <a:gd name="T20" fmla="*/ 145 w 150"/>
                <a:gd name="T21" fmla="*/ 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150">
                  <a:moveTo>
                    <a:pt x="129" y="22"/>
                  </a:moveTo>
                  <a:cubicBezTo>
                    <a:pt x="82" y="110"/>
                    <a:pt x="82" y="110"/>
                    <a:pt x="82" y="110"/>
                  </a:cubicBezTo>
                  <a:cubicBezTo>
                    <a:pt x="77" y="70"/>
                    <a:pt x="77" y="70"/>
                    <a:pt x="77" y="70"/>
                  </a:cubicBezTo>
                  <a:cubicBezTo>
                    <a:pt x="129" y="22"/>
                    <a:pt x="129" y="22"/>
                    <a:pt x="129" y="22"/>
                  </a:cubicBezTo>
                  <a:close/>
                  <a:moveTo>
                    <a:pt x="145" y="5"/>
                  </a:moveTo>
                  <a:cubicBezTo>
                    <a:pt x="140" y="0"/>
                    <a:pt x="135" y="5"/>
                    <a:pt x="119" y="13"/>
                  </a:cubicBezTo>
                  <a:cubicBezTo>
                    <a:pt x="75" y="33"/>
                    <a:pt x="0" y="76"/>
                    <a:pt x="0" y="76"/>
                  </a:cubicBezTo>
                  <a:cubicBezTo>
                    <a:pt x="65" y="85"/>
                    <a:pt x="65" y="85"/>
                    <a:pt x="65" y="85"/>
                  </a:cubicBezTo>
                  <a:cubicBezTo>
                    <a:pt x="74" y="150"/>
                    <a:pt x="74" y="150"/>
                    <a:pt x="74" y="150"/>
                  </a:cubicBezTo>
                  <a:cubicBezTo>
                    <a:pt x="74" y="150"/>
                    <a:pt x="116" y="75"/>
                    <a:pt x="137" y="31"/>
                  </a:cubicBezTo>
                  <a:cubicBezTo>
                    <a:pt x="145" y="15"/>
                    <a:pt x="150" y="10"/>
                    <a:pt x="145" y="5"/>
                  </a:cubicBezTo>
                  <a:close/>
                </a:path>
              </a:pathLst>
            </a:custGeom>
            <a:solidFill>
              <a:schemeClr val="bg1"/>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98" name="Group 10"/>
          <p:cNvGrpSpPr/>
          <p:nvPr/>
        </p:nvGrpSpPr>
        <p:grpSpPr>
          <a:xfrm>
            <a:off x="9097951" y="3670914"/>
            <a:ext cx="384012" cy="379250"/>
            <a:chOff x="6509073" y="3109154"/>
            <a:chExt cx="209550" cy="209550"/>
          </a:xfrm>
        </p:grpSpPr>
        <p:sp>
          <p:nvSpPr>
            <p:cNvPr id="99" name="Oval 25"/>
            <p:cNvSpPr/>
            <p:nvPr/>
          </p:nvSpPr>
          <p:spPr bwMode="auto">
            <a:xfrm>
              <a:off x="6509073" y="3109154"/>
              <a:ext cx="209550" cy="209550"/>
            </a:xfrm>
            <a:prstGeom prst="ellipse">
              <a:avLst/>
            </a:prstGeom>
            <a:solidFill>
              <a:srgbClr val="3CCCC7"/>
            </a:solidFill>
            <a:ln w="50800" cap="flat">
              <a:solidFill>
                <a:srgbClr val="FFFFFF"/>
              </a:solidFill>
              <a:miter lim="800000"/>
              <a:headEnd type="none" w="med" len="med"/>
              <a:tailEnd type="none" w="med" len="med"/>
            </a:ln>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0" name="Freeform 9"/>
            <p:cNvSpPr>
              <a:spLocks noEditPoints="1"/>
            </p:cNvSpPr>
            <p:nvPr/>
          </p:nvSpPr>
          <p:spPr bwMode="auto">
            <a:xfrm>
              <a:off x="6541546" y="3155944"/>
              <a:ext cx="144605" cy="115970"/>
            </a:xfrm>
            <a:custGeom>
              <a:avLst/>
              <a:gdLst>
                <a:gd name="T0" fmla="*/ 144 w 171"/>
                <a:gd name="T1" fmla="*/ 69 h 137"/>
                <a:gd name="T2" fmla="*/ 133 w 171"/>
                <a:gd name="T3" fmla="*/ 79 h 137"/>
                <a:gd name="T4" fmla="*/ 86 w 171"/>
                <a:gd name="T5" fmla="*/ 117 h 137"/>
                <a:gd name="T6" fmla="*/ 52 w 171"/>
                <a:gd name="T7" fmla="*/ 103 h 137"/>
                <a:gd name="T8" fmla="*/ 37 w 171"/>
                <a:gd name="T9" fmla="*/ 103 h 137"/>
                <a:gd name="T10" fmla="*/ 37 w 171"/>
                <a:gd name="T11" fmla="*/ 117 h 137"/>
                <a:gd name="T12" fmla="*/ 86 w 171"/>
                <a:gd name="T13" fmla="*/ 137 h 137"/>
                <a:gd name="T14" fmla="*/ 151 w 171"/>
                <a:gd name="T15" fmla="*/ 89 h 137"/>
                <a:gd name="T16" fmla="*/ 171 w 171"/>
                <a:gd name="T17" fmla="*/ 89 h 137"/>
                <a:gd name="T18" fmla="*/ 171 w 171"/>
                <a:gd name="T19" fmla="*/ 69 h 137"/>
                <a:gd name="T20" fmla="*/ 144 w 171"/>
                <a:gd name="T21" fmla="*/ 69 h 137"/>
                <a:gd name="T22" fmla="*/ 39 w 171"/>
                <a:gd name="T23" fmla="*/ 58 h 137"/>
                <a:gd name="T24" fmla="*/ 86 w 171"/>
                <a:gd name="T25" fmla="*/ 21 h 137"/>
                <a:gd name="T26" fmla="*/ 120 w 171"/>
                <a:gd name="T27" fmla="*/ 35 h 137"/>
                <a:gd name="T28" fmla="*/ 134 w 171"/>
                <a:gd name="T29" fmla="*/ 35 h 137"/>
                <a:gd name="T30" fmla="*/ 134 w 171"/>
                <a:gd name="T31" fmla="*/ 20 h 137"/>
                <a:gd name="T32" fmla="*/ 86 w 171"/>
                <a:gd name="T33" fmla="*/ 0 h 137"/>
                <a:gd name="T34" fmla="*/ 20 w 171"/>
                <a:gd name="T35" fmla="*/ 48 h 137"/>
                <a:gd name="T36" fmla="*/ 0 w 171"/>
                <a:gd name="T37" fmla="*/ 48 h 137"/>
                <a:gd name="T38" fmla="*/ 0 w 171"/>
                <a:gd name="T39" fmla="*/ 69 h 137"/>
                <a:gd name="T40" fmla="*/ 27 w 171"/>
                <a:gd name="T41" fmla="*/ 69 h 137"/>
                <a:gd name="T42" fmla="*/ 39 w 171"/>
                <a:gd name="T43" fmla="*/ 58 h 137"/>
                <a:gd name="T44" fmla="*/ 58 w 171"/>
                <a:gd name="T45" fmla="*/ 69 h 137"/>
                <a:gd name="T46" fmla="*/ 86 w 171"/>
                <a:gd name="T47" fmla="*/ 96 h 137"/>
                <a:gd name="T48" fmla="*/ 113 w 171"/>
                <a:gd name="T49" fmla="*/ 69 h 137"/>
                <a:gd name="T50" fmla="*/ 86 w 171"/>
                <a:gd name="T51" fmla="*/ 41 h 137"/>
                <a:gd name="T52" fmla="*/ 58 w 171"/>
                <a:gd name="T53"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1" h="137">
                  <a:moveTo>
                    <a:pt x="144" y="69"/>
                  </a:moveTo>
                  <a:cubicBezTo>
                    <a:pt x="135" y="69"/>
                    <a:pt x="133" y="76"/>
                    <a:pt x="133" y="79"/>
                  </a:cubicBezTo>
                  <a:cubicBezTo>
                    <a:pt x="128" y="101"/>
                    <a:pt x="109" y="117"/>
                    <a:pt x="86" y="117"/>
                  </a:cubicBezTo>
                  <a:cubicBezTo>
                    <a:pt x="72" y="117"/>
                    <a:pt x="60" y="111"/>
                    <a:pt x="52" y="103"/>
                  </a:cubicBezTo>
                  <a:cubicBezTo>
                    <a:pt x="48" y="99"/>
                    <a:pt x="41" y="99"/>
                    <a:pt x="37" y="103"/>
                  </a:cubicBezTo>
                  <a:cubicBezTo>
                    <a:pt x="33" y="107"/>
                    <a:pt x="33" y="113"/>
                    <a:pt x="37" y="117"/>
                  </a:cubicBezTo>
                  <a:cubicBezTo>
                    <a:pt x="50" y="130"/>
                    <a:pt x="67" y="137"/>
                    <a:pt x="86" y="137"/>
                  </a:cubicBezTo>
                  <a:cubicBezTo>
                    <a:pt x="116" y="137"/>
                    <a:pt x="142" y="117"/>
                    <a:pt x="151" y="89"/>
                  </a:cubicBezTo>
                  <a:cubicBezTo>
                    <a:pt x="171" y="89"/>
                    <a:pt x="171" y="89"/>
                    <a:pt x="171" y="89"/>
                  </a:cubicBezTo>
                  <a:cubicBezTo>
                    <a:pt x="171" y="69"/>
                    <a:pt x="171" y="69"/>
                    <a:pt x="171" y="69"/>
                  </a:cubicBezTo>
                  <a:cubicBezTo>
                    <a:pt x="144" y="69"/>
                    <a:pt x="144" y="69"/>
                    <a:pt x="144" y="69"/>
                  </a:cubicBezTo>
                  <a:close/>
                  <a:moveTo>
                    <a:pt x="39" y="58"/>
                  </a:moveTo>
                  <a:cubicBezTo>
                    <a:pt x="43" y="37"/>
                    <a:pt x="63" y="21"/>
                    <a:pt x="86" y="21"/>
                  </a:cubicBezTo>
                  <a:cubicBezTo>
                    <a:pt x="99" y="21"/>
                    <a:pt x="111" y="26"/>
                    <a:pt x="120" y="35"/>
                  </a:cubicBezTo>
                  <a:cubicBezTo>
                    <a:pt x="124" y="39"/>
                    <a:pt x="130" y="39"/>
                    <a:pt x="134" y="35"/>
                  </a:cubicBezTo>
                  <a:cubicBezTo>
                    <a:pt x="138" y="31"/>
                    <a:pt x="138" y="24"/>
                    <a:pt x="134" y="20"/>
                  </a:cubicBezTo>
                  <a:cubicBezTo>
                    <a:pt x="122" y="8"/>
                    <a:pt x="105" y="0"/>
                    <a:pt x="86" y="0"/>
                  </a:cubicBezTo>
                  <a:cubicBezTo>
                    <a:pt x="55" y="0"/>
                    <a:pt x="29" y="20"/>
                    <a:pt x="20" y="48"/>
                  </a:cubicBezTo>
                  <a:cubicBezTo>
                    <a:pt x="0" y="48"/>
                    <a:pt x="0" y="48"/>
                    <a:pt x="0" y="48"/>
                  </a:cubicBezTo>
                  <a:cubicBezTo>
                    <a:pt x="0" y="69"/>
                    <a:pt x="0" y="69"/>
                    <a:pt x="0" y="69"/>
                  </a:cubicBezTo>
                  <a:cubicBezTo>
                    <a:pt x="27" y="69"/>
                    <a:pt x="27" y="69"/>
                    <a:pt x="27" y="69"/>
                  </a:cubicBezTo>
                  <a:cubicBezTo>
                    <a:pt x="36" y="69"/>
                    <a:pt x="38" y="62"/>
                    <a:pt x="39" y="58"/>
                  </a:cubicBezTo>
                  <a:close/>
                  <a:moveTo>
                    <a:pt x="58" y="69"/>
                  </a:moveTo>
                  <a:cubicBezTo>
                    <a:pt x="58" y="84"/>
                    <a:pt x="71" y="96"/>
                    <a:pt x="86" y="96"/>
                  </a:cubicBezTo>
                  <a:cubicBezTo>
                    <a:pt x="101" y="96"/>
                    <a:pt x="113" y="84"/>
                    <a:pt x="113" y="69"/>
                  </a:cubicBezTo>
                  <a:cubicBezTo>
                    <a:pt x="113" y="54"/>
                    <a:pt x="101" y="41"/>
                    <a:pt x="86" y="41"/>
                  </a:cubicBezTo>
                  <a:cubicBezTo>
                    <a:pt x="71" y="41"/>
                    <a:pt x="58" y="54"/>
                    <a:pt x="58" y="69"/>
                  </a:cubicBezTo>
                  <a:close/>
                </a:path>
              </a:pathLst>
            </a:custGeom>
            <a:solidFill>
              <a:schemeClr val="bg1"/>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101" name="Group 4"/>
          <p:cNvGrpSpPr/>
          <p:nvPr/>
        </p:nvGrpSpPr>
        <p:grpSpPr>
          <a:xfrm>
            <a:off x="4139706" y="1866870"/>
            <a:ext cx="424731" cy="419464"/>
            <a:chOff x="2622371" y="1709152"/>
            <a:chExt cx="209550" cy="209550"/>
          </a:xfrm>
        </p:grpSpPr>
        <p:sp>
          <p:nvSpPr>
            <p:cNvPr id="102" name="Oval 19"/>
            <p:cNvSpPr/>
            <p:nvPr/>
          </p:nvSpPr>
          <p:spPr bwMode="auto">
            <a:xfrm>
              <a:off x="2622371" y="1709152"/>
              <a:ext cx="209550" cy="209550"/>
            </a:xfrm>
            <a:prstGeom prst="ellipse">
              <a:avLst/>
            </a:prstGeom>
            <a:solidFill>
              <a:srgbClr val="3CCCC7"/>
            </a:solidFill>
            <a:ln w="50800" cap="flat">
              <a:solidFill>
                <a:srgbClr val="FFFFFF"/>
              </a:solidFill>
              <a:miter lim="800000"/>
              <a:headEnd type="none" w="med" len="med"/>
              <a:tailEnd type="none" w="med" len="med"/>
            </a:ln>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3" name="Freeform 8"/>
            <p:cNvSpPr>
              <a:spLocks noEditPoints="1"/>
            </p:cNvSpPr>
            <p:nvPr/>
          </p:nvSpPr>
          <p:spPr bwMode="auto">
            <a:xfrm>
              <a:off x="2658543" y="1742563"/>
              <a:ext cx="119185" cy="121776"/>
            </a:xfrm>
            <a:custGeom>
              <a:avLst/>
              <a:gdLst>
                <a:gd name="T0" fmla="*/ 104 w 156"/>
                <a:gd name="T1" fmla="*/ 53 h 159"/>
                <a:gd name="T2" fmla="*/ 104 w 156"/>
                <a:gd name="T3" fmla="*/ 34 h 159"/>
                <a:gd name="T4" fmla="*/ 123 w 156"/>
                <a:gd name="T5" fmla="*/ 34 h 159"/>
                <a:gd name="T6" fmla="*/ 123 w 156"/>
                <a:gd name="T7" fmla="*/ 53 h 159"/>
                <a:gd name="T8" fmla="*/ 104 w 156"/>
                <a:gd name="T9" fmla="*/ 53 h 159"/>
                <a:gd name="T10" fmla="*/ 96 w 156"/>
                <a:gd name="T11" fmla="*/ 104 h 159"/>
                <a:gd name="T12" fmla="*/ 150 w 156"/>
                <a:gd name="T13" fmla="*/ 10 h 159"/>
                <a:gd name="T14" fmla="*/ 149 w 156"/>
                <a:gd name="T15" fmla="*/ 8 h 159"/>
                <a:gd name="T16" fmla="*/ 146 w 156"/>
                <a:gd name="T17" fmla="*/ 7 h 159"/>
                <a:gd name="T18" fmla="*/ 55 w 156"/>
                <a:gd name="T19" fmla="*/ 62 h 159"/>
                <a:gd name="T20" fmla="*/ 4 w 156"/>
                <a:gd name="T21" fmla="*/ 105 h 159"/>
                <a:gd name="T22" fmla="*/ 11 w 156"/>
                <a:gd name="T23" fmla="*/ 113 h 159"/>
                <a:gd name="T24" fmla="*/ 30 w 156"/>
                <a:gd name="T25" fmla="*/ 106 h 159"/>
                <a:gd name="T26" fmla="*/ 52 w 156"/>
                <a:gd name="T27" fmla="*/ 129 h 159"/>
                <a:gd name="T28" fmla="*/ 45 w 156"/>
                <a:gd name="T29" fmla="*/ 148 h 159"/>
                <a:gd name="T30" fmla="*/ 53 w 156"/>
                <a:gd name="T31" fmla="*/ 156 h 159"/>
                <a:gd name="T32" fmla="*/ 96 w 156"/>
                <a:gd name="T33" fmla="*/ 10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6" h="159">
                  <a:moveTo>
                    <a:pt x="104" y="53"/>
                  </a:moveTo>
                  <a:cubicBezTo>
                    <a:pt x="99" y="48"/>
                    <a:pt x="99" y="39"/>
                    <a:pt x="104" y="34"/>
                  </a:cubicBezTo>
                  <a:cubicBezTo>
                    <a:pt x="110" y="29"/>
                    <a:pt x="118" y="29"/>
                    <a:pt x="123" y="34"/>
                  </a:cubicBezTo>
                  <a:cubicBezTo>
                    <a:pt x="128" y="39"/>
                    <a:pt x="128" y="48"/>
                    <a:pt x="123" y="53"/>
                  </a:cubicBezTo>
                  <a:cubicBezTo>
                    <a:pt x="118" y="58"/>
                    <a:pt x="110" y="58"/>
                    <a:pt x="104" y="53"/>
                  </a:cubicBezTo>
                  <a:close/>
                  <a:moveTo>
                    <a:pt x="96" y="104"/>
                  </a:moveTo>
                  <a:cubicBezTo>
                    <a:pt x="96" y="104"/>
                    <a:pt x="156" y="60"/>
                    <a:pt x="150" y="10"/>
                  </a:cubicBezTo>
                  <a:cubicBezTo>
                    <a:pt x="149" y="9"/>
                    <a:pt x="149" y="8"/>
                    <a:pt x="149" y="8"/>
                  </a:cubicBezTo>
                  <a:cubicBezTo>
                    <a:pt x="148" y="7"/>
                    <a:pt x="147" y="7"/>
                    <a:pt x="146" y="7"/>
                  </a:cubicBezTo>
                  <a:cubicBezTo>
                    <a:pt x="98" y="0"/>
                    <a:pt x="55" y="62"/>
                    <a:pt x="55" y="62"/>
                  </a:cubicBezTo>
                  <a:cubicBezTo>
                    <a:pt x="18" y="57"/>
                    <a:pt x="20" y="65"/>
                    <a:pt x="4" y="105"/>
                  </a:cubicBezTo>
                  <a:cubicBezTo>
                    <a:pt x="0" y="113"/>
                    <a:pt x="6" y="116"/>
                    <a:pt x="11" y="113"/>
                  </a:cubicBezTo>
                  <a:cubicBezTo>
                    <a:pt x="17" y="111"/>
                    <a:pt x="30" y="106"/>
                    <a:pt x="30" y="106"/>
                  </a:cubicBezTo>
                  <a:cubicBezTo>
                    <a:pt x="52" y="129"/>
                    <a:pt x="52" y="129"/>
                    <a:pt x="52" y="129"/>
                  </a:cubicBezTo>
                  <a:cubicBezTo>
                    <a:pt x="52" y="129"/>
                    <a:pt x="47" y="142"/>
                    <a:pt x="45" y="148"/>
                  </a:cubicBezTo>
                  <a:cubicBezTo>
                    <a:pt x="43" y="154"/>
                    <a:pt x="46" y="159"/>
                    <a:pt x="53" y="156"/>
                  </a:cubicBezTo>
                  <a:cubicBezTo>
                    <a:pt x="93" y="139"/>
                    <a:pt x="100" y="141"/>
                    <a:pt x="96" y="104"/>
                  </a:cubicBezTo>
                  <a:close/>
                </a:path>
              </a:pathLst>
            </a:custGeom>
            <a:solidFill>
              <a:schemeClr val="bg1"/>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104" name="Rectangle 43"/>
          <p:cNvSpPr/>
          <p:nvPr/>
        </p:nvSpPr>
        <p:spPr bwMode="auto">
          <a:xfrm>
            <a:off x="2102317" y="5028064"/>
            <a:ext cx="1454969" cy="629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400" dirty="0">
                <a:solidFill>
                  <a:srgbClr val="595959"/>
                </a:solidFill>
                <a:latin typeface="思源黑体 Normal" panose="020B0400000000000000" pitchFamily="34" charset="-122"/>
                <a:ea typeface="思源黑体 Normal" panose="020B0400000000000000" pitchFamily="34" charset="-122"/>
                <a:cs typeface="Lato Regular" charset="0"/>
                <a:sym typeface="思源黑体 Normal" panose="020B0400000000000000" pitchFamily="34" charset="-122"/>
              </a:rPr>
              <a:t>此处添加详细文本描述，建议与标题相关并符合整体语言风格</a:t>
            </a:r>
          </a:p>
        </p:txBody>
      </p:sp>
      <p:sp>
        <p:nvSpPr>
          <p:cNvPr id="105" name="Rectangle 43"/>
          <p:cNvSpPr/>
          <p:nvPr/>
        </p:nvSpPr>
        <p:spPr bwMode="auto">
          <a:xfrm>
            <a:off x="4509258" y="5028064"/>
            <a:ext cx="1454969" cy="629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400" dirty="0">
                <a:solidFill>
                  <a:srgbClr val="595959"/>
                </a:solidFill>
                <a:latin typeface="思源黑体 Normal" panose="020B0400000000000000" pitchFamily="34" charset="-122"/>
                <a:ea typeface="思源黑体 Normal" panose="020B0400000000000000" pitchFamily="34" charset="-122"/>
                <a:cs typeface="Lato Regular" charset="0"/>
                <a:sym typeface="思源黑体 Normal" panose="020B0400000000000000" pitchFamily="34" charset="-122"/>
              </a:rPr>
              <a:t>此处添加详细文本描述，建议与标题相关并符合整体语言风格</a:t>
            </a:r>
          </a:p>
        </p:txBody>
      </p:sp>
      <p:sp>
        <p:nvSpPr>
          <p:cNvPr id="106" name="Rectangle 43"/>
          <p:cNvSpPr/>
          <p:nvPr/>
        </p:nvSpPr>
        <p:spPr bwMode="auto">
          <a:xfrm>
            <a:off x="6916198" y="5028064"/>
            <a:ext cx="1454969" cy="629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400" dirty="0">
                <a:solidFill>
                  <a:srgbClr val="595959"/>
                </a:solidFill>
                <a:latin typeface="思源黑体 Normal" panose="020B0400000000000000" pitchFamily="34" charset="-122"/>
                <a:ea typeface="思源黑体 Normal" panose="020B0400000000000000" pitchFamily="34" charset="-122"/>
                <a:cs typeface="Lato Regular" charset="0"/>
                <a:sym typeface="思源黑体 Normal" panose="020B0400000000000000" pitchFamily="34" charset="-122"/>
              </a:rPr>
              <a:t>此处添加详细文本描述，建议与标题相关并符合整体语言风格</a:t>
            </a:r>
          </a:p>
        </p:txBody>
      </p:sp>
      <p:sp>
        <p:nvSpPr>
          <p:cNvPr id="107" name="Rectangle 43"/>
          <p:cNvSpPr/>
          <p:nvPr/>
        </p:nvSpPr>
        <p:spPr bwMode="auto">
          <a:xfrm>
            <a:off x="9323138" y="5028064"/>
            <a:ext cx="1454969" cy="629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400" dirty="0">
                <a:solidFill>
                  <a:srgbClr val="595959"/>
                </a:solidFill>
                <a:latin typeface="思源黑体 Normal" panose="020B0400000000000000" pitchFamily="34" charset="-122"/>
                <a:ea typeface="思源黑体 Normal" panose="020B0400000000000000" pitchFamily="34" charset="-122"/>
                <a:cs typeface="Lato Regular" charset="0"/>
                <a:sym typeface="思源黑体 Normal" panose="020B0400000000000000" pitchFamily="34" charset="-122"/>
              </a:rPr>
              <a:t>此处添加详细文本描述，建议与标题相关并符合整体语言风格</a:t>
            </a:r>
          </a:p>
        </p:txBody>
      </p:sp>
      <p:grpSp>
        <p:nvGrpSpPr>
          <p:cNvPr id="108" name="Group 3"/>
          <p:cNvGrpSpPr/>
          <p:nvPr/>
        </p:nvGrpSpPr>
        <p:grpSpPr>
          <a:xfrm>
            <a:off x="5512769" y="1196269"/>
            <a:ext cx="451457" cy="455017"/>
            <a:chOff x="3698697" y="1200792"/>
            <a:chExt cx="209550" cy="213854"/>
          </a:xfrm>
        </p:grpSpPr>
        <p:sp>
          <p:nvSpPr>
            <p:cNvPr id="109" name="Oval 22"/>
            <p:cNvSpPr/>
            <p:nvPr/>
          </p:nvSpPr>
          <p:spPr bwMode="auto">
            <a:xfrm>
              <a:off x="3698697" y="1205096"/>
              <a:ext cx="209550" cy="209550"/>
            </a:xfrm>
            <a:prstGeom prst="ellipse">
              <a:avLst/>
            </a:prstGeom>
            <a:solidFill>
              <a:srgbClr val="3CCCC7"/>
            </a:solidFill>
            <a:ln w="50800" cap="flat">
              <a:solidFill>
                <a:srgbClr val="FFFFFF"/>
              </a:solidFill>
              <a:miter lim="800000"/>
              <a:headEnd type="none" w="med" len="med"/>
              <a:tailEnd type="none" w="med" len="med"/>
            </a:ln>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0" name="Freeform 7"/>
            <p:cNvSpPr/>
            <p:nvPr/>
          </p:nvSpPr>
          <p:spPr bwMode="auto">
            <a:xfrm>
              <a:off x="3735369" y="1200792"/>
              <a:ext cx="150908" cy="179945"/>
            </a:xfrm>
            <a:custGeom>
              <a:avLst/>
              <a:gdLst>
                <a:gd name="T0" fmla="*/ 150 w 156"/>
                <a:gd name="T1" fmla="*/ 66 h 186"/>
                <a:gd name="T2" fmla="*/ 16 w 156"/>
                <a:gd name="T3" fmla="*/ 55 h 186"/>
                <a:gd name="T4" fmla="*/ 0 w 156"/>
                <a:gd name="T5" fmla="*/ 61 h 186"/>
                <a:gd name="T6" fmla="*/ 32 w 156"/>
                <a:gd name="T7" fmla="*/ 185 h 186"/>
                <a:gd name="T8" fmla="*/ 49 w 156"/>
                <a:gd name="T9" fmla="*/ 185 h 186"/>
                <a:gd name="T10" fmla="*/ 34 w 156"/>
                <a:gd name="T11" fmla="*/ 124 h 186"/>
                <a:gd name="T12" fmla="*/ 154 w 156"/>
                <a:gd name="T13" fmla="*/ 70 h 186"/>
                <a:gd name="T14" fmla="*/ 150 w 156"/>
                <a:gd name="T15" fmla="*/ 66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6" h="186">
                  <a:moveTo>
                    <a:pt x="150" y="66"/>
                  </a:moveTo>
                  <a:cubicBezTo>
                    <a:pt x="52" y="105"/>
                    <a:pt x="92" y="0"/>
                    <a:pt x="16" y="55"/>
                  </a:cubicBezTo>
                  <a:cubicBezTo>
                    <a:pt x="0" y="61"/>
                    <a:pt x="0" y="61"/>
                    <a:pt x="0" y="61"/>
                  </a:cubicBezTo>
                  <a:cubicBezTo>
                    <a:pt x="32" y="185"/>
                    <a:pt x="32" y="185"/>
                    <a:pt x="32" y="185"/>
                  </a:cubicBezTo>
                  <a:cubicBezTo>
                    <a:pt x="49" y="185"/>
                    <a:pt x="49" y="185"/>
                    <a:pt x="49" y="185"/>
                  </a:cubicBezTo>
                  <a:cubicBezTo>
                    <a:pt x="34" y="124"/>
                    <a:pt x="34" y="124"/>
                    <a:pt x="34" y="124"/>
                  </a:cubicBezTo>
                  <a:cubicBezTo>
                    <a:pt x="101" y="67"/>
                    <a:pt x="74" y="186"/>
                    <a:pt x="154" y="70"/>
                  </a:cubicBezTo>
                  <a:cubicBezTo>
                    <a:pt x="156" y="67"/>
                    <a:pt x="153" y="65"/>
                    <a:pt x="150" y="66"/>
                  </a:cubicBezTo>
                  <a:close/>
                </a:path>
              </a:pathLst>
            </a:custGeom>
            <a:solidFill>
              <a:schemeClr val="bg1"/>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111" name="Group 17"/>
          <p:cNvGrpSpPr/>
          <p:nvPr/>
        </p:nvGrpSpPr>
        <p:grpSpPr bwMode="auto">
          <a:xfrm>
            <a:off x="1493202" y="1596196"/>
            <a:ext cx="2185502" cy="2158403"/>
            <a:chOff x="0" y="0"/>
            <a:chExt cx="3263" cy="3263"/>
          </a:xfrm>
        </p:grpSpPr>
        <p:grpSp>
          <p:nvGrpSpPr>
            <p:cNvPr id="112" name="Group 18"/>
            <p:cNvGrpSpPr/>
            <p:nvPr/>
          </p:nvGrpSpPr>
          <p:grpSpPr bwMode="auto">
            <a:xfrm>
              <a:off x="0" y="0"/>
              <a:ext cx="3263" cy="3263"/>
              <a:chOff x="0" y="0"/>
              <a:chExt cx="3263" cy="3263"/>
            </a:xfrm>
          </p:grpSpPr>
          <p:sp>
            <p:nvSpPr>
              <p:cNvPr id="115" name="Oval 20"/>
              <p:cNvSpPr/>
              <p:nvPr/>
            </p:nvSpPr>
            <p:spPr bwMode="auto">
              <a:xfrm>
                <a:off x="0" y="0"/>
                <a:ext cx="3263" cy="3263"/>
              </a:xfrm>
              <a:prstGeom prst="ellipse">
                <a:avLst/>
              </a:prstGeom>
              <a:solidFill>
                <a:srgbClr val="FFFFFF"/>
              </a:solidFill>
              <a:ln w="28575" cap="rnd">
                <a:solidFill>
                  <a:srgbClr val="3CCCC7">
                    <a:alpha val="84999"/>
                  </a:srgbClr>
                </a:solidFill>
                <a:prstDash val="sysDot"/>
                <a:miter lim="800000"/>
                <a:headEnd type="none" w="med" len="med"/>
                <a:tailEnd type="none" w="med" len="med"/>
              </a:ln>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6" name="Oval 19"/>
              <p:cNvSpPr/>
              <p:nvPr/>
            </p:nvSpPr>
            <p:spPr bwMode="auto">
              <a:xfrm>
                <a:off x="195" y="193"/>
                <a:ext cx="2882" cy="2881"/>
              </a:xfrm>
              <a:prstGeom prst="ellipse">
                <a:avLst/>
              </a:prstGeom>
              <a:solidFill>
                <a:srgbClr val="3CCCC7"/>
              </a:solidFill>
              <a:ln>
                <a:noFill/>
              </a:ln>
              <a:extLst>
                <a:ext uri="{91240B29-F687-4F45-9708-019B960494DF}">
                  <a14:hiddenLine xmlns:a14="http://schemas.microsoft.com/office/drawing/2010/main" w="25400">
                    <a:solidFill>
                      <a:schemeClr val="tx1">
                        <a:alpha val="84999"/>
                      </a:schemeClr>
                    </a:solidFill>
                    <a:miter lim="800000"/>
                    <a:headEnd type="none" w="med" len="med"/>
                    <a:tailEnd type="none" w="med" len="med"/>
                  </a14:hiddenLine>
                </a:ext>
              </a:extLst>
            </p:spPr>
            <p:txBody>
              <a:bodyPr lIns="0" tIns="0" rIns="0" bIns="0"/>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113" name="Rectangle 21"/>
            <p:cNvSpPr/>
            <p:nvPr/>
          </p:nvSpPr>
          <p:spPr bwMode="auto">
            <a:xfrm>
              <a:off x="732" y="586"/>
              <a:ext cx="1808" cy="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75000"/>
                </a:lnSpc>
                <a:spcBef>
                  <a:spcPct val="0"/>
                </a:spcBef>
                <a:spcAft>
                  <a:spcPct val="0"/>
                </a:spcAft>
                <a:defRPr/>
              </a:pPr>
              <a:endParaRPr lang="zh-CN" altLang="en-US" b="1" kern="0" dirty="0">
                <a:solidFill>
                  <a:srgbClr val="FFFFFF"/>
                </a:solidFill>
                <a:latin typeface="思源黑体 Normal" panose="020B0400000000000000" pitchFamily="34" charset="-122"/>
                <a:ea typeface="思源黑体 Normal" panose="020B0400000000000000" pitchFamily="34" charset="-122"/>
                <a:cs typeface="Bebas Neue" charset="0"/>
                <a:sym typeface="思源黑体 Normal" panose="020B0400000000000000" pitchFamily="34" charset="-122"/>
              </a:endParaRPr>
            </a:p>
            <a:p>
              <a:pPr algn="ctr" fontAlgn="base">
                <a:lnSpc>
                  <a:spcPct val="75000"/>
                </a:lnSpc>
                <a:spcBef>
                  <a:spcPct val="0"/>
                </a:spcBef>
                <a:spcAft>
                  <a:spcPct val="0"/>
                </a:spcAft>
                <a:defRPr/>
              </a:pPr>
              <a:r>
                <a:rPr lang="zh-CN" altLang="en-US" b="1" kern="0" dirty="0">
                  <a:solidFill>
                    <a:srgbClr val="FFFFFF"/>
                  </a:solidFill>
                  <a:latin typeface="思源黑体 Normal" panose="020B0400000000000000" pitchFamily="34" charset="-122"/>
                  <a:ea typeface="思源黑体 Normal" panose="020B0400000000000000" pitchFamily="34" charset="-122"/>
                  <a:cs typeface="Bebas Neue" charset="0"/>
                  <a:sym typeface="思源黑体 Normal" panose="020B0400000000000000" pitchFamily="34" charset="-122"/>
                </a:rPr>
                <a:t>添加标题</a:t>
              </a:r>
            </a:p>
          </p:txBody>
        </p:sp>
        <p:sp>
          <p:nvSpPr>
            <p:cNvPr id="114" name="Rectangle 22"/>
            <p:cNvSpPr/>
            <p:nvPr/>
          </p:nvSpPr>
          <p:spPr bwMode="auto">
            <a:xfrm>
              <a:off x="584" y="1378"/>
              <a:ext cx="2096" cy="1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114000"/>
                </a:lnSpc>
                <a:spcBef>
                  <a:spcPct val="0"/>
                </a:spcBef>
                <a:spcAft>
                  <a:spcPct val="0"/>
                </a:spcAft>
                <a:defRPr/>
              </a:pPr>
              <a:r>
                <a:rPr lang="zh-CN" altLang="en-US" sz="1400" kern="0" dirty="0">
                  <a:solidFill>
                    <a:srgbClr val="FFFFFF"/>
                  </a:solidFill>
                  <a:latin typeface="思源黑体 Normal" panose="020B0400000000000000" pitchFamily="34" charset="-122"/>
                  <a:ea typeface="思源黑体 Normal" panose="020B0400000000000000" pitchFamily="34" charset="-122"/>
                  <a:cs typeface="Lato Light" charset="0"/>
                  <a:sym typeface="思源黑体 Normal" panose="020B0400000000000000" pitchFamily="34" charset="-122"/>
                </a:rPr>
                <a:t>此处添加详细文本描述，建议与标题相关。</a:t>
              </a:r>
              <a:endParaRPr lang="en-US" sz="1400" kern="0" dirty="0">
                <a:solidFill>
                  <a:srgbClr val="FFFFFF"/>
                </a:solidFill>
                <a:latin typeface="思源黑体 Normal" panose="020B0400000000000000" pitchFamily="34" charset="-122"/>
                <a:ea typeface="思源黑体 Normal" panose="020B0400000000000000" pitchFamily="34" charset="-122"/>
                <a:cs typeface="Lato Light" charset="0"/>
                <a:sym typeface="思源黑体 Normal" panose="020B0400000000000000" pitchFamily="34" charset="-122"/>
              </a:endParaRPr>
            </a:p>
          </p:txBody>
        </p:sp>
      </p:grpSp>
      <p:grpSp>
        <p:nvGrpSpPr>
          <p:cNvPr id="117" name="Group 17"/>
          <p:cNvGrpSpPr/>
          <p:nvPr/>
        </p:nvGrpSpPr>
        <p:grpSpPr bwMode="auto">
          <a:xfrm>
            <a:off x="9223320" y="2103215"/>
            <a:ext cx="1194747" cy="1179932"/>
            <a:chOff x="0" y="0"/>
            <a:chExt cx="3263" cy="3263"/>
          </a:xfrm>
        </p:grpSpPr>
        <p:grpSp>
          <p:nvGrpSpPr>
            <p:cNvPr id="118" name="Group 18"/>
            <p:cNvGrpSpPr/>
            <p:nvPr/>
          </p:nvGrpSpPr>
          <p:grpSpPr bwMode="auto">
            <a:xfrm>
              <a:off x="0" y="0"/>
              <a:ext cx="3263" cy="3263"/>
              <a:chOff x="0" y="0"/>
              <a:chExt cx="3263" cy="3263"/>
            </a:xfrm>
          </p:grpSpPr>
          <p:sp>
            <p:nvSpPr>
              <p:cNvPr id="120" name="Oval 20"/>
              <p:cNvSpPr/>
              <p:nvPr/>
            </p:nvSpPr>
            <p:spPr bwMode="auto">
              <a:xfrm>
                <a:off x="0" y="0"/>
                <a:ext cx="3263" cy="3263"/>
              </a:xfrm>
              <a:prstGeom prst="ellipse">
                <a:avLst/>
              </a:prstGeom>
              <a:solidFill>
                <a:srgbClr val="FFFFFF"/>
              </a:solidFill>
              <a:ln w="19050" cap="rnd">
                <a:solidFill>
                  <a:srgbClr val="3CCCC7">
                    <a:alpha val="84999"/>
                  </a:srgbClr>
                </a:solidFill>
                <a:prstDash val="sysDot"/>
                <a:miter lim="800000"/>
                <a:headEnd type="none" w="med" len="med"/>
                <a:tailEnd type="none" w="med" len="med"/>
              </a:ln>
            </p:spPr>
            <p:txBody>
              <a:bodyPr lIns="0" tIns="0" rIns="0" bIns="0"/>
              <a:lstStyle/>
              <a:p>
                <a:pPr algn="ctr" fontAlgn="base">
                  <a:spcBef>
                    <a:spcPct val="0"/>
                  </a:spcBef>
                  <a:spcAft>
                    <a:spcPct val="0"/>
                  </a:spcAft>
                  <a:defRPr/>
                </a:pPr>
                <a:endParaRPr lang="en-US" sz="12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1" name="Oval 19"/>
              <p:cNvSpPr/>
              <p:nvPr/>
            </p:nvSpPr>
            <p:spPr bwMode="auto">
              <a:xfrm>
                <a:off x="195" y="193"/>
                <a:ext cx="2882" cy="2881"/>
              </a:xfrm>
              <a:prstGeom prst="ellipse">
                <a:avLst/>
              </a:prstGeom>
              <a:solidFill>
                <a:srgbClr val="3CCCC7"/>
              </a:solidFill>
              <a:ln>
                <a:noFill/>
              </a:ln>
              <a:extLst>
                <a:ext uri="{91240B29-F687-4F45-9708-019B960494DF}">
                  <a14:hiddenLine xmlns:a14="http://schemas.microsoft.com/office/drawing/2010/main" w="25400">
                    <a:solidFill>
                      <a:schemeClr val="tx1">
                        <a:alpha val="84999"/>
                      </a:schemeClr>
                    </a:solidFill>
                    <a:miter lim="800000"/>
                    <a:headEnd type="none" w="med" len="med"/>
                    <a:tailEnd type="none" w="med" len="med"/>
                  </a14:hiddenLine>
                </a:ext>
              </a:extLst>
            </p:spPr>
            <p:txBody>
              <a:bodyPr lIns="0" tIns="0" rIns="0" bIns="0"/>
              <a:lstStyle/>
              <a:p>
                <a:pPr algn="ctr" fontAlgn="base">
                  <a:spcBef>
                    <a:spcPct val="0"/>
                  </a:spcBef>
                  <a:spcAft>
                    <a:spcPct val="0"/>
                  </a:spcAft>
                  <a:defRPr/>
                </a:pPr>
                <a:endParaRPr lang="en-US" sz="12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119" name="Rectangle 21"/>
            <p:cNvSpPr/>
            <p:nvPr/>
          </p:nvSpPr>
          <p:spPr bwMode="auto">
            <a:xfrm>
              <a:off x="588" y="1351"/>
              <a:ext cx="2188" cy="1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70000"/>
                </a:lnSpc>
                <a:spcBef>
                  <a:spcPct val="0"/>
                </a:spcBef>
                <a:spcAft>
                  <a:spcPct val="0"/>
                </a:spcAft>
                <a:defRPr/>
              </a:pPr>
              <a:r>
                <a:rPr lang="en-US" sz="3600" b="1" kern="0" dirty="0">
                  <a:solidFill>
                    <a:srgbClr val="FFFFFF"/>
                  </a:solidFill>
                  <a:latin typeface="思源黑体 Normal" panose="020B0400000000000000" pitchFamily="34" charset="-122"/>
                  <a:ea typeface="思源黑体 Normal" panose="020B0400000000000000" pitchFamily="34" charset="-122"/>
                  <a:cs typeface="Bebas Neue" charset="0"/>
                  <a:sym typeface="思源黑体 Normal" panose="020B0400000000000000" pitchFamily="34" charset="-122"/>
                </a:rPr>
                <a:t>13%</a:t>
              </a:r>
            </a:p>
          </p:txBody>
        </p:sp>
      </p:grpSp>
      <p:grpSp>
        <p:nvGrpSpPr>
          <p:cNvPr id="122" name="Group 11"/>
          <p:cNvGrpSpPr/>
          <p:nvPr/>
        </p:nvGrpSpPr>
        <p:grpSpPr>
          <a:xfrm>
            <a:off x="1466386" y="5044162"/>
            <a:ext cx="488208" cy="482154"/>
            <a:chOff x="944950" y="4029717"/>
            <a:chExt cx="382700" cy="382700"/>
          </a:xfrm>
        </p:grpSpPr>
        <p:sp>
          <p:nvSpPr>
            <p:cNvPr id="123" name="Oval 214"/>
            <p:cNvSpPr/>
            <p:nvPr/>
          </p:nvSpPr>
          <p:spPr bwMode="auto">
            <a:xfrm>
              <a:off x="944950" y="4029717"/>
              <a:ext cx="382700" cy="382700"/>
            </a:xfrm>
            <a:prstGeom prst="ellipse">
              <a:avLst/>
            </a:prstGeom>
            <a:solidFill>
              <a:srgbClr val="3CCCC7"/>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defTabSz="1236980" fontAlgn="base">
                <a:spcBef>
                  <a:spcPct val="0"/>
                </a:spcBef>
                <a:spcAft>
                  <a:spcPct val="0"/>
                </a:spcAft>
                <a:defRPr/>
              </a:pPr>
              <a:endParaRPr lang="en-US" sz="76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4" name="Freeform 8"/>
            <p:cNvSpPr>
              <a:spLocks noEditPoints="1"/>
            </p:cNvSpPr>
            <p:nvPr/>
          </p:nvSpPr>
          <p:spPr bwMode="auto">
            <a:xfrm>
              <a:off x="1014178" y="4107508"/>
              <a:ext cx="223229" cy="228082"/>
            </a:xfrm>
            <a:custGeom>
              <a:avLst/>
              <a:gdLst>
                <a:gd name="T0" fmla="*/ 104 w 156"/>
                <a:gd name="T1" fmla="*/ 53 h 159"/>
                <a:gd name="T2" fmla="*/ 104 w 156"/>
                <a:gd name="T3" fmla="*/ 34 h 159"/>
                <a:gd name="T4" fmla="*/ 123 w 156"/>
                <a:gd name="T5" fmla="*/ 34 h 159"/>
                <a:gd name="T6" fmla="*/ 123 w 156"/>
                <a:gd name="T7" fmla="*/ 53 h 159"/>
                <a:gd name="T8" fmla="*/ 104 w 156"/>
                <a:gd name="T9" fmla="*/ 53 h 159"/>
                <a:gd name="T10" fmla="*/ 96 w 156"/>
                <a:gd name="T11" fmla="*/ 104 h 159"/>
                <a:gd name="T12" fmla="*/ 150 w 156"/>
                <a:gd name="T13" fmla="*/ 10 h 159"/>
                <a:gd name="T14" fmla="*/ 149 w 156"/>
                <a:gd name="T15" fmla="*/ 8 h 159"/>
                <a:gd name="T16" fmla="*/ 146 w 156"/>
                <a:gd name="T17" fmla="*/ 7 h 159"/>
                <a:gd name="T18" fmla="*/ 55 w 156"/>
                <a:gd name="T19" fmla="*/ 62 h 159"/>
                <a:gd name="T20" fmla="*/ 4 w 156"/>
                <a:gd name="T21" fmla="*/ 105 h 159"/>
                <a:gd name="T22" fmla="*/ 11 w 156"/>
                <a:gd name="T23" fmla="*/ 113 h 159"/>
                <a:gd name="T24" fmla="*/ 30 w 156"/>
                <a:gd name="T25" fmla="*/ 106 h 159"/>
                <a:gd name="T26" fmla="*/ 52 w 156"/>
                <a:gd name="T27" fmla="*/ 129 h 159"/>
                <a:gd name="T28" fmla="*/ 45 w 156"/>
                <a:gd name="T29" fmla="*/ 148 h 159"/>
                <a:gd name="T30" fmla="*/ 53 w 156"/>
                <a:gd name="T31" fmla="*/ 156 h 159"/>
                <a:gd name="T32" fmla="*/ 96 w 156"/>
                <a:gd name="T33" fmla="*/ 10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6" h="159">
                  <a:moveTo>
                    <a:pt x="104" y="53"/>
                  </a:moveTo>
                  <a:cubicBezTo>
                    <a:pt x="99" y="48"/>
                    <a:pt x="99" y="39"/>
                    <a:pt x="104" y="34"/>
                  </a:cubicBezTo>
                  <a:cubicBezTo>
                    <a:pt x="110" y="29"/>
                    <a:pt x="118" y="29"/>
                    <a:pt x="123" y="34"/>
                  </a:cubicBezTo>
                  <a:cubicBezTo>
                    <a:pt x="128" y="39"/>
                    <a:pt x="128" y="48"/>
                    <a:pt x="123" y="53"/>
                  </a:cubicBezTo>
                  <a:cubicBezTo>
                    <a:pt x="118" y="58"/>
                    <a:pt x="110" y="58"/>
                    <a:pt x="104" y="53"/>
                  </a:cubicBezTo>
                  <a:close/>
                  <a:moveTo>
                    <a:pt x="96" y="104"/>
                  </a:moveTo>
                  <a:cubicBezTo>
                    <a:pt x="96" y="104"/>
                    <a:pt x="156" y="60"/>
                    <a:pt x="150" y="10"/>
                  </a:cubicBezTo>
                  <a:cubicBezTo>
                    <a:pt x="149" y="9"/>
                    <a:pt x="149" y="8"/>
                    <a:pt x="149" y="8"/>
                  </a:cubicBezTo>
                  <a:cubicBezTo>
                    <a:pt x="148" y="7"/>
                    <a:pt x="147" y="7"/>
                    <a:pt x="146" y="7"/>
                  </a:cubicBezTo>
                  <a:cubicBezTo>
                    <a:pt x="98" y="0"/>
                    <a:pt x="55" y="62"/>
                    <a:pt x="55" y="62"/>
                  </a:cubicBezTo>
                  <a:cubicBezTo>
                    <a:pt x="18" y="57"/>
                    <a:pt x="20" y="65"/>
                    <a:pt x="4" y="105"/>
                  </a:cubicBezTo>
                  <a:cubicBezTo>
                    <a:pt x="0" y="113"/>
                    <a:pt x="6" y="116"/>
                    <a:pt x="11" y="113"/>
                  </a:cubicBezTo>
                  <a:cubicBezTo>
                    <a:pt x="17" y="111"/>
                    <a:pt x="30" y="106"/>
                    <a:pt x="30" y="106"/>
                  </a:cubicBezTo>
                  <a:cubicBezTo>
                    <a:pt x="52" y="129"/>
                    <a:pt x="52" y="129"/>
                    <a:pt x="52" y="129"/>
                  </a:cubicBezTo>
                  <a:cubicBezTo>
                    <a:pt x="52" y="129"/>
                    <a:pt x="47" y="142"/>
                    <a:pt x="45" y="148"/>
                  </a:cubicBezTo>
                  <a:cubicBezTo>
                    <a:pt x="43" y="154"/>
                    <a:pt x="46" y="159"/>
                    <a:pt x="53" y="156"/>
                  </a:cubicBezTo>
                  <a:cubicBezTo>
                    <a:pt x="93" y="139"/>
                    <a:pt x="100" y="141"/>
                    <a:pt x="96" y="104"/>
                  </a:cubicBezTo>
                  <a:close/>
                </a:path>
              </a:pathLst>
            </a:custGeom>
            <a:solidFill>
              <a:schemeClr val="bg1"/>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125" name="Group 12"/>
          <p:cNvGrpSpPr/>
          <p:nvPr/>
        </p:nvGrpSpPr>
        <p:grpSpPr>
          <a:xfrm>
            <a:off x="3889634" y="5044162"/>
            <a:ext cx="488208" cy="482154"/>
            <a:chOff x="2844502" y="4029717"/>
            <a:chExt cx="382700" cy="382700"/>
          </a:xfrm>
        </p:grpSpPr>
        <p:sp>
          <p:nvSpPr>
            <p:cNvPr id="126" name="Oval 211"/>
            <p:cNvSpPr/>
            <p:nvPr/>
          </p:nvSpPr>
          <p:spPr bwMode="auto">
            <a:xfrm>
              <a:off x="2844502" y="4029717"/>
              <a:ext cx="382700" cy="382700"/>
            </a:xfrm>
            <a:prstGeom prst="ellipse">
              <a:avLst/>
            </a:prstGeom>
            <a:solidFill>
              <a:srgbClr val="3CCCC7"/>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defTabSz="1236980" fontAlgn="base">
                <a:spcBef>
                  <a:spcPct val="0"/>
                </a:spcBef>
                <a:spcAft>
                  <a:spcPct val="0"/>
                </a:spcAft>
                <a:defRPr/>
              </a:pPr>
              <a:endParaRPr lang="en-US" sz="76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7" name="Freeform 7"/>
            <p:cNvSpPr/>
            <p:nvPr/>
          </p:nvSpPr>
          <p:spPr bwMode="auto">
            <a:xfrm>
              <a:off x="2927761" y="4069053"/>
              <a:ext cx="220945" cy="263458"/>
            </a:xfrm>
            <a:custGeom>
              <a:avLst/>
              <a:gdLst>
                <a:gd name="T0" fmla="*/ 150 w 156"/>
                <a:gd name="T1" fmla="*/ 66 h 186"/>
                <a:gd name="T2" fmla="*/ 16 w 156"/>
                <a:gd name="T3" fmla="*/ 55 h 186"/>
                <a:gd name="T4" fmla="*/ 0 w 156"/>
                <a:gd name="T5" fmla="*/ 61 h 186"/>
                <a:gd name="T6" fmla="*/ 32 w 156"/>
                <a:gd name="T7" fmla="*/ 185 h 186"/>
                <a:gd name="T8" fmla="*/ 49 w 156"/>
                <a:gd name="T9" fmla="*/ 185 h 186"/>
                <a:gd name="T10" fmla="*/ 34 w 156"/>
                <a:gd name="T11" fmla="*/ 124 h 186"/>
                <a:gd name="T12" fmla="*/ 154 w 156"/>
                <a:gd name="T13" fmla="*/ 70 h 186"/>
                <a:gd name="T14" fmla="*/ 150 w 156"/>
                <a:gd name="T15" fmla="*/ 66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6" h="186">
                  <a:moveTo>
                    <a:pt x="150" y="66"/>
                  </a:moveTo>
                  <a:cubicBezTo>
                    <a:pt x="52" y="105"/>
                    <a:pt x="92" y="0"/>
                    <a:pt x="16" y="55"/>
                  </a:cubicBezTo>
                  <a:cubicBezTo>
                    <a:pt x="0" y="61"/>
                    <a:pt x="0" y="61"/>
                    <a:pt x="0" y="61"/>
                  </a:cubicBezTo>
                  <a:cubicBezTo>
                    <a:pt x="32" y="185"/>
                    <a:pt x="32" y="185"/>
                    <a:pt x="32" y="185"/>
                  </a:cubicBezTo>
                  <a:cubicBezTo>
                    <a:pt x="49" y="185"/>
                    <a:pt x="49" y="185"/>
                    <a:pt x="49" y="185"/>
                  </a:cubicBezTo>
                  <a:cubicBezTo>
                    <a:pt x="34" y="124"/>
                    <a:pt x="34" y="124"/>
                    <a:pt x="34" y="124"/>
                  </a:cubicBezTo>
                  <a:cubicBezTo>
                    <a:pt x="101" y="67"/>
                    <a:pt x="74" y="186"/>
                    <a:pt x="154" y="70"/>
                  </a:cubicBezTo>
                  <a:cubicBezTo>
                    <a:pt x="156" y="67"/>
                    <a:pt x="153" y="65"/>
                    <a:pt x="150" y="66"/>
                  </a:cubicBezTo>
                  <a:close/>
                </a:path>
              </a:pathLst>
            </a:custGeom>
            <a:solidFill>
              <a:schemeClr val="bg1"/>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128" name="Group 13"/>
          <p:cNvGrpSpPr/>
          <p:nvPr/>
        </p:nvGrpSpPr>
        <p:grpSpPr>
          <a:xfrm>
            <a:off x="6312881" y="5044162"/>
            <a:ext cx="488208" cy="482154"/>
            <a:chOff x="4744054" y="4029717"/>
            <a:chExt cx="382700" cy="382700"/>
          </a:xfrm>
        </p:grpSpPr>
        <p:sp>
          <p:nvSpPr>
            <p:cNvPr id="129" name="Oval 217"/>
            <p:cNvSpPr/>
            <p:nvPr/>
          </p:nvSpPr>
          <p:spPr bwMode="auto">
            <a:xfrm>
              <a:off x="4744054" y="4029717"/>
              <a:ext cx="382700" cy="382700"/>
            </a:xfrm>
            <a:prstGeom prst="ellipse">
              <a:avLst/>
            </a:prstGeom>
            <a:solidFill>
              <a:srgbClr val="3CCCC7"/>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defTabSz="1236980" fontAlgn="base">
                <a:spcBef>
                  <a:spcPct val="0"/>
                </a:spcBef>
                <a:spcAft>
                  <a:spcPct val="0"/>
                </a:spcAft>
                <a:defRPr/>
              </a:pPr>
              <a:endParaRPr lang="en-US" sz="76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0" name="Freeform 6"/>
            <p:cNvSpPr>
              <a:spLocks noEditPoints="1"/>
            </p:cNvSpPr>
            <p:nvPr/>
          </p:nvSpPr>
          <p:spPr bwMode="auto">
            <a:xfrm>
              <a:off x="4813750" y="4119643"/>
              <a:ext cx="204349" cy="204349"/>
            </a:xfrm>
            <a:custGeom>
              <a:avLst/>
              <a:gdLst>
                <a:gd name="T0" fmla="*/ 129 w 150"/>
                <a:gd name="T1" fmla="*/ 22 h 150"/>
                <a:gd name="T2" fmla="*/ 82 w 150"/>
                <a:gd name="T3" fmla="*/ 110 h 150"/>
                <a:gd name="T4" fmla="*/ 77 w 150"/>
                <a:gd name="T5" fmla="*/ 70 h 150"/>
                <a:gd name="T6" fmla="*/ 129 w 150"/>
                <a:gd name="T7" fmla="*/ 22 h 150"/>
                <a:gd name="T8" fmla="*/ 145 w 150"/>
                <a:gd name="T9" fmla="*/ 5 h 150"/>
                <a:gd name="T10" fmla="*/ 119 w 150"/>
                <a:gd name="T11" fmla="*/ 13 h 150"/>
                <a:gd name="T12" fmla="*/ 0 w 150"/>
                <a:gd name="T13" fmla="*/ 76 h 150"/>
                <a:gd name="T14" fmla="*/ 65 w 150"/>
                <a:gd name="T15" fmla="*/ 85 h 150"/>
                <a:gd name="T16" fmla="*/ 74 w 150"/>
                <a:gd name="T17" fmla="*/ 150 h 150"/>
                <a:gd name="T18" fmla="*/ 137 w 150"/>
                <a:gd name="T19" fmla="*/ 31 h 150"/>
                <a:gd name="T20" fmla="*/ 145 w 150"/>
                <a:gd name="T21" fmla="*/ 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150">
                  <a:moveTo>
                    <a:pt x="129" y="22"/>
                  </a:moveTo>
                  <a:cubicBezTo>
                    <a:pt x="82" y="110"/>
                    <a:pt x="82" y="110"/>
                    <a:pt x="82" y="110"/>
                  </a:cubicBezTo>
                  <a:cubicBezTo>
                    <a:pt x="77" y="70"/>
                    <a:pt x="77" y="70"/>
                    <a:pt x="77" y="70"/>
                  </a:cubicBezTo>
                  <a:cubicBezTo>
                    <a:pt x="129" y="22"/>
                    <a:pt x="129" y="22"/>
                    <a:pt x="129" y="22"/>
                  </a:cubicBezTo>
                  <a:close/>
                  <a:moveTo>
                    <a:pt x="145" y="5"/>
                  </a:moveTo>
                  <a:cubicBezTo>
                    <a:pt x="140" y="0"/>
                    <a:pt x="135" y="5"/>
                    <a:pt x="119" y="13"/>
                  </a:cubicBezTo>
                  <a:cubicBezTo>
                    <a:pt x="75" y="33"/>
                    <a:pt x="0" y="76"/>
                    <a:pt x="0" y="76"/>
                  </a:cubicBezTo>
                  <a:cubicBezTo>
                    <a:pt x="65" y="85"/>
                    <a:pt x="65" y="85"/>
                    <a:pt x="65" y="85"/>
                  </a:cubicBezTo>
                  <a:cubicBezTo>
                    <a:pt x="74" y="150"/>
                    <a:pt x="74" y="150"/>
                    <a:pt x="74" y="150"/>
                  </a:cubicBezTo>
                  <a:cubicBezTo>
                    <a:pt x="74" y="150"/>
                    <a:pt x="116" y="75"/>
                    <a:pt x="137" y="31"/>
                  </a:cubicBezTo>
                  <a:cubicBezTo>
                    <a:pt x="145" y="15"/>
                    <a:pt x="150" y="10"/>
                    <a:pt x="145" y="5"/>
                  </a:cubicBezTo>
                  <a:close/>
                </a:path>
              </a:pathLst>
            </a:custGeom>
            <a:solidFill>
              <a:schemeClr val="bg1"/>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131" name="Group 14"/>
          <p:cNvGrpSpPr/>
          <p:nvPr/>
        </p:nvGrpSpPr>
        <p:grpSpPr>
          <a:xfrm>
            <a:off x="8736129" y="5044162"/>
            <a:ext cx="488208" cy="482154"/>
            <a:chOff x="6643606" y="4029717"/>
            <a:chExt cx="382700" cy="382700"/>
          </a:xfrm>
        </p:grpSpPr>
        <p:sp>
          <p:nvSpPr>
            <p:cNvPr id="132" name="Oval 220"/>
            <p:cNvSpPr/>
            <p:nvPr/>
          </p:nvSpPr>
          <p:spPr bwMode="auto">
            <a:xfrm>
              <a:off x="6643606" y="4029717"/>
              <a:ext cx="382700" cy="382700"/>
            </a:xfrm>
            <a:prstGeom prst="ellipse">
              <a:avLst/>
            </a:prstGeom>
            <a:solidFill>
              <a:srgbClr val="3CCCC7"/>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defTabSz="1236980" fontAlgn="base">
                <a:spcBef>
                  <a:spcPct val="0"/>
                </a:spcBef>
                <a:spcAft>
                  <a:spcPct val="0"/>
                </a:spcAft>
                <a:defRPr/>
              </a:pPr>
              <a:endParaRPr lang="en-US" sz="76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3" name="Freeform 9"/>
            <p:cNvSpPr>
              <a:spLocks noEditPoints="1"/>
            </p:cNvSpPr>
            <p:nvPr/>
          </p:nvSpPr>
          <p:spPr bwMode="auto">
            <a:xfrm>
              <a:off x="6707521" y="4115328"/>
              <a:ext cx="250582" cy="200961"/>
            </a:xfrm>
            <a:custGeom>
              <a:avLst/>
              <a:gdLst>
                <a:gd name="T0" fmla="*/ 144 w 171"/>
                <a:gd name="T1" fmla="*/ 69 h 137"/>
                <a:gd name="T2" fmla="*/ 133 w 171"/>
                <a:gd name="T3" fmla="*/ 79 h 137"/>
                <a:gd name="T4" fmla="*/ 86 w 171"/>
                <a:gd name="T5" fmla="*/ 117 h 137"/>
                <a:gd name="T6" fmla="*/ 52 w 171"/>
                <a:gd name="T7" fmla="*/ 103 h 137"/>
                <a:gd name="T8" fmla="*/ 37 w 171"/>
                <a:gd name="T9" fmla="*/ 103 h 137"/>
                <a:gd name="T10" fmla="*/ 37 w 171"/>
                <a:gd name="T11" fmla="*/ 117 h 137"/>
                <a:gd name="T12" fmla="*/ 86 w 171"/>
                <a:gd name="T13" fmla="*/ 137 h 137"/>
                <a:gd name="T14" fmla="*/ 151 w 171"/>
                <a:gd name="T15" fmla="*/ 89 h 137"/>
                <a:gd name="T16" fmla="*/ 171 w 171"/>
                <a:gd name="T17" fmla="*/ 89 h 137"/>
                <a:gd name="T18" fmla="*/ 171 w 171"/>
                <a:gd name="T19" fmla="*/ 69 h 137"/>
                <a:gd name="T20" fmla="*/ 144 w 171"/>
                <a:gd name="T21" fmla="*/ 69 h 137"/>
                <a:gd name="T22" fmla="*/ 39 w 171"/>
                <a:gd name="T23" fmla="*/ 58 h 137"/>
                <a:gd name="T24" fmla="*/ 86 w 171"/>
                <a:gd name="T25" fmla="*/ 21 h 137"/>
                <a:gd name="T26" fmla="*/ 120 w 171"/>
                <a:gd name="T27" fmla="*/ 35 h 137"/>
                <a:gd name="T28" fmla="*/ 134 w 171"/>
                <a:gd name="T29" fmla="*/ 35 h 137"/>
                <a:gd name="T30" fmla="*/ 134 w 171"/>
                <a:gd name="T31" fmla="*/ 20 h 137"/>
                <a:gd name="T32" fmla="*/ 86 w 171"/>
                <a:gd name="T33" fmla="*/ 0 h 137"/>
                <a:gd name="T34" fmla="*/ 20 w 171"/>
                <a:gd name="T35" fmla="*/ 48 h 137"/>
                <a:gd name="T36" fmla="*/ 0 w 171"/>
                <a:gd name="T37" fmla="*/ 48 h 137"/>
                <a:gd name="T38" fmla="*/ 0 w 171"/>
                <a:gd name="T39" fmla="*/ 69 h 137"/>
                <a:gd name="T40" fmla="*/ 27 w 171"/>
                <a:gd name="T41" fmla="*/ 69 h 137"/>
                <a:gd name="T42" fmla="*/ 39 w 171"/>
                <a:gd name="T43" fmla="*/ 58 h 137"/>
                <a:gd name="T44" fmla="*/ 58 w 171"/>
                <a:gd name="T45" fmla="*/ 69 h 137"/>
                <a:gd name="T46" fmla="*/ 86 w 171"/>
                <a:gd name="T47" fmla="*/ 96 h 137"/>
                <a:gd name="T48" fmla="*/ 113 w 171"/>
                <a:gd name="T49" fmla="*/ 69 h 137"/>
                <a:gd name="T50" fmla="*/ 86 w 171"/>
                <a:gd name="T51" fmla="*/ 41 h 137"/>
                <a:gd name="T52" fmla="*/ 58 w 171"/>
                <a:gd name="T53"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1" h="137">
                  <a:moveTo>
                    <a:pt x="144" y="69"/>
                  </a:moveTo>
                  <a:cubicBezTo>
                    <a:pt x="135" y="69"/>
                    <a:pt x="133" y="76"/>
                    <a:pt x="133" y="79"/>
                  </a:cubicBezTo>
                  <a:cubicBezTo>
                    <a:pt x="128" y="101"/>
                    <a:pt x="109" y="117"/>
                    <a:pt x="86" y="117"/>
                  </a:cubicBezTo>
                  <a:cubicBezTo>
                    <a:pt x="72" y="117"/>
                    <a:pt x="60" y="111"/>
                    <a:pt x="52" y="103"/>
                  </a:cubicBezTo>
                  <a:cubicBezTo>
                    <a:pt x="48" y="99"/>
                    <a:pt x="41" y="99"/>
                    <a:pt x="37" y="103"/>
                  </a:cubicBezTo>
                  <a:cubicBezTo>
                    <a:pt x="33" y="107"/>
                    <a:pt x="33" y="113"/>
                    <a:pt x="37" y="117"/>
                  </a:cubicBezTo>
                  <a:cubicBezTo>
                    <a:pt x="50" y="130"/>
                    <a:pt x="67" y="137"/>
                    <a:pt x="86" y="137"/>
                  </a:cubicBezTo>
                  <a:cubicBezTo>
                    <a:pt x="116" y="137"/>
                    <a:pt x="142" y="117"/>
                    <a:pt x="151" y="89"/>
                  </a:cubicBezTo>
                  <a:cubicBezTo>
                    <a:pt x="171" y="89"/>
                    <a:pt x="171" y="89"/>
                    <a:pt x="171" y="89"/>
                  </a:cubicBezTo>
                  <a:cubicBezTo>
                    <a:pt x="171" y="69"/>
                    <a:pt x="171" y="69"/>
                    <a:pt x="171" y="69"/>
                  </a:cubicBezTo>
                  <a:cubicBezTo>
                    <a:pt x="144" y="69"/>
                    <a:pt x="144" y="69"/>
                    <a:pt x="144" y="69"/>
                  </a:cubicBezTo>
                  <a:close/>
                  <a:moveTo>
                    <a:pt x="39" y="58"/>
                  </a:moveTo>
                  <a:cubicBezTo>
                    <a:pt x="43" y="37"/>
                    <a:pt x="63" y="21"/>
                    <a:pt x="86" y="21"/>
                  </a:cubicBezTo>
                  <a:cubicBezTo>
                    <a:pt x="99" y="21"/>
                    <a:pt x="111" y="26"/>
                    <a:pt x="120" y="35"/>
                  </a:cubicBezTo>
                  <a:cubicBezTo>
                    <a:pt x="124" y="39"/>
                    <a:pt x="130" y="39"/>
                    <a:pt x="134" y="35"/>
                  </a:cubicBezTo>
                  <a:cubicBezTo>
                    <a:pt x="138" y="31"/>
                    <a:pt x="138" y="24"/>
                    <a:pt x="134" y="20"/>
                  </a:cubicBezTo>
                  <a:cubicBezTo>
                    <a:pt x="122" y="8"/>
                    <a:pt x="105" y="0"/>
                    <a:pt x="86" y="0"/>
                  </a:cubicBezTo>
                  <a:cubicBezTo>
                    <a:pt x="55" y="0"/>
                    <a:pt x="29" y="20"/>
                    <a:pt x="20" y="48"/>
                  </a:cubicBezTo>
                  <a:cubicBezTo>
                    <a:pt x="0" y="48"/>
                    <a:pt x="0" y="48"/>
                    <a:pt x="0" y="48"/>
                  </a:cubicBezTo>
                  <a:cubicBezTo>
                    <a:pt x="0" y="69"/>
                    <a:pt x="0" y="69"/>
                    <a:pt x="0" y="69"/>
                  </a:cubicBezTo>
                  <a:cubicBezTo>
                    <a:pt x="27" y="69"/>
                    <a:pt x="27" y="69"/>
                    <a:pt x="27" y="69"/>
                  </a:cubicBezTo>
                  <a:cubicBezTo>
                    <a:pt x="36" y="69"/>
                    <a:pt x="38" y="62"/>
                    <a:pt x="39" y="58"/>
                  </a:cubicBezTo>
                  <a:close/>
                  <a:moveTo>
                    <a:pt x="58" y="69"/>
                  </a:moveTo>
                  <a:cubicBezTo>
                    <a:pt x="58" y="84"/>
                    <a:pt x="71" y="96"/>
                    <a:pt x="86" y="96"/>
                  </a:cubicBezTo>
                  <a:cubicBezTo>
                    <a:pt x="101" y="96"/>
                    <a:pt x="113" y="84"/>
                    <a:pt x="113" y="69"/>
                  </a:cubicBezTo>
                  <a:cubicBezTo>
                    <a:pt x="113" y="54"/>
                    <a:pt x="101" y="41"/>
                    <a:pt x="86" y="41"/>
                  </a:cubicBezTo>
                  <a:cubicBezTo>
                    <a:pt x="71" y="41"/>
                    <a:pt x="58" y="54"/>
                    <a:pt x="58" y="69"/>
                  </a:cubicBezTo>
                  <a:close/>
                </a:path>
              </a:pathLst>
            </a:custGeom>
            <a:solidFill>
              <a:schemeClr val="bg1"/>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a:solidFill>
                  <a:srgbClr val="000000"/>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134"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销售网络</a:t>
            </a:r>
          </a:p>
        </p:txBody>
      </p:sp>
      <p:sp>
        <p:nvSpPr>
          <p:cNvPr id="135" name="六边形 134"/>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136" name="直接连接符 135"/>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37" name="矩形 136"/>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8" name="矩形 137"/>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9" name="六边形 138"/>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0"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第四章</a:t>
            </a:r>
          </a:p>
        </p:txBody>
      </p:sp>
      <p:sp>
        <p:nvSpPr>
          <p:cNvPr id="141"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发展前景</a:t>
            </a:r>
          </a:p>
        </p:txBody>
      </p:sp>
      <p:sp>
        <p:nvSpPr>
          <p:cNvPr id="142" name="KSO_Shape"/>
          <p:cNvSpPr/>
          <p:nvPr/>
        </p:nvSpPr>
        <p:spPr bwMode="auto">
          <a:xfrm>
            <a:off x="355494" y="224862"/>
            <a:ext cx="254147" cy="21602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48" name="TextBox 147"/>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300"/>
                                        <p:tgtEl>
                                          <p:spTgt spid="73"/>
                                        </p:tgtEl>
                                      </p:cBhvr>
                                    </p:animEffect>
                                    <p:anim calcmode="lin" valueType="num">
                                      <p:cBhvr>
                                        <p:cTn id="8" dur="300" fill="hold"/>
                                        <p:tgtEl>
                                          <p:spTgt spid="73"/>
                                        </p:tgtEl>
                                        <p:attrNameLst>
                                          <p:attrName>ppt_x</p:attrName>
                                        </p:attrNameLst>
                                      </p:cBhvr>
                                      <p:tavLst>
                                        <p:tav tm="0">
                                          <p:val>
                                            <p:strVal val="#ppt_x"/>
                                          </p:val>
                                        </p:tav>
                                        <p:tav tm="100000">
                                          <p:val>
                                            <p:strVal val="#ppt_x"/>
                                          </p:val>
                                        </p:tav>
                                      </p:tavLst>
                                    </p:anim>
                                    <p:anim calcmode="lin" valueType="num">
                                      <p:cBhvr>
                                        <p:cTn id="9" dur="300" fill="hold"/>
                                        <p:tgtEl>
                                          <p:spTgt spid="7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98"/>
                                        </p:tgtEl>
                                        <p:attrNameLst>
                                          <p:attrName>style.visibility</p:attrName>
                                        </p:attrNameLst>
                                      </p:cBhvr>
                                      <p:to>
                                        <p:strVal val="visible"/>
                                      </p:to>
                                    </p:set>
                                    <p:anim calcmode="lin" valueType="num">
                                      <p:cBhvr>
                                        <p:cTn id="13" dur="500" fill="hold"/>
                                        <p:tgtEl>
                                          <p:spTgt spid="98"/>
                                        </p:tgtEl>
                                        <p:attrNameLst>
                                          <p:attrName>ppt_w</p:attrName>
                                        </p:attrNameLst>
                                      </p:cBhvr>
                                      <p:tavLst>
                                        <p:tav tm="0">
                                          <p:val>
                                            <p:fltVal val="0"/>
                                          </p:val>
                                        </p:tav>
                                        <p:tav tm="100000">
                                          <p:val>
                                            <p:strVal val="#ppt_w"/>
                                          </p:val>
                                        </p:tav>
                                      </p:tavLst>
                                    </p:anim>
                                    <p:anim calcmode="lin" valueType="num">
                                      <p:cBhvr>
                                        <p:cTn id="14" dur="500" fill="hold"/>
                                        <p:tgtEl>
                                          <p:spTgt spid="98"/>
                                        </p:tgtEl>
                                        <p:attrNameLst>
                                          <p:attrName>ppt_h</p:attrName>
                                        </p:attrNameLst>
                                      </p:cBhvr>
                                      <p:tavLst>
                                        <p:tav tm="0">
                                          <p:val>
                                            <p:fltVal val="0"/>
                                          </p:val>
                                        </p:tav>
                                        <p:tav tm="100000">
                                          <p:val>
                                            <p:strVal val="#ppt_h"/>
                                          </p:val>
                                        </p:tav>
                                      </p:tavLst>
                                    </p:anim>
                                    <p:animEffect transition="in" filter="fade">
                                      <p:cBhvr>
                                        <p:cTn id="15" dur="500"/>
                                        <p:tgtEl>
                                          <p:spTgt spid="98"/>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95"/>
                                        </p:tgtEl>
                                        <p:attrNameLst>
                                          <p:attrName>style.visibility</p:attrName>
                                        </p:attrNameLst>
                                      </p:cBhvr>
                                      <p:to>
                                        <p:strVal val="visible"/>
                                      </p:to>
                                    </p:set>
                                    <p:anim calcmode="lin" valueType="num">
                                      <p:cBhvr>
                                        <p:cTn id="19" dur="500" fill="hold"/>
                                        <p:tgtEl>
                                          <p:spTgt spid="95"/>
                                        </p:tgtEl>
                                        <p:attrNameLst>
                                          <p:attrName>ppt_w</p:attrName>
                                        </p:attrNameLst>
                                      </p:cBhvr>
                                      <p:tavLst>
                                        <p:tav tm="0">
                                          <p:val>
                                            <p:fltVal val="0"/>
                                          </p:val>
                                        </p:tav>
                                        <p:tav tm="100000">
                                          <p:val>
                                            <p:strVal val="#ppt_w"/>
                                          </p:val>
                                        </p:tav>
                                      </p:tavLst>
                                    </p:anim>
                                    <p:anim calcmode="lin" valueType="num">
                                      <p:cBhvr>
                                        <p:cTn id="20" dur="500" fill="hold"/>
                                        <p:tgtEl>
                                          <p:spTgt spid="95"/>
                                        </p:tgtEl>
                                        <p:attrNameLst>
                                          <p:attrName>ppt_h</p:attrName>
                                        </p:attrNameLst>
                                      </p:cBhvr>
                                      <p:tavLst>
                                        <p:tav tm="0">
                                          <p:val>
                                            <p:fltVal val="0"/>
                                          </p:val>
                                        </p:tav>
                                        <p:tav tm="100000">
                                          <p:val>
                                            <p:strVal val="#ppt_h"/>
                                          </p:val>
                                        </p:tav>
                                      </p:tavLst>
                                    </p:anim>
                                    <p:animEffect transition="in" filter="fade">
                                      <p:cBhvr>
                                        <p:cTn id="21" dur="500"/>
                                        <p:tgtEl>
                                          <p:spTgt spid="95"/>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108"/>
                                        </p:tgtEl>
                                        <p:attrNameLst>
                                          <p:attrName>style.visibility</p:attrName>
                                        </p:attrNameLst>
                                      </p:cBhvr>
                                      <p:to>
                                        <p:strVal val="visible"/>
                                      </p:to>
                                    </p:set>
                                    <p:anim calcmode="lin" valueType="num">
                                      <p:cBhvr>
                                        <p:cTn id="25" dur="500" fill="hold"/>
                                        <p:tgtEl>
                                          <p:spTgt spid="108"/>
                                        </p:tgtEl>
                                        <p:attrNameLst>
                                          <p:attrName>ppt_w</p:attrName>
                                        </p:attrNameLst>
                                      </p:cBhvr>
                                      <p:tavLst>
                                        <p:tav tm="0">
                                          <p:val>
                                            <p:fltVal val="0"/>
                                          </p:val>
                                        </p:tav>
                                        <p:tav tm="100000">
                                          <p:val>
                                            <p:strVal val="#ppt_w"/>
                                          </p:val>
                                        </p:tav>
                                      </p:tavLst>
                                    </p:anim>
                                    <p:anim calcmode="lin" valueType="num">
                                      <p:cBhvr>
                                        <p:cTn id="26" dur="500" fill="hold"/>
                                        <p:tgtEl>
                                          <p:spTgt spid="108"/>
                                        </p:tgtEl>
                                        <p:attrNameLst>
                                          <p:attrName>ppt_h</p:attrName>
                                        </p:attrNameLst>
                                      </p:cBhvr>
                                      <p:tavLst>
                                        <p:tav tm="0">
                                          <p:val>
                                            <p:fltVal val="0"/>
                                          </p:val>
                                        </p:tav>
                                        <p:tav tm="100000">
                                          <p:val>
                                            <p:strVal val="#ppt_h"/>
                                          </p:val>
                                        </p:tav>
                                      </p:tavLst>
                                    </p:anim>
                                    <p:animEffect transition="in" filter="fade">
                                      <p:cBhvr>
                                        <p:cTn id="27" dur="500"/>
                                        <p:tgtEl>
                                          <p:spTgt spid="108"/>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101"/>
                                        </p:tgtEl>
                                        <p:attrNameLst>
                                          <p:attrName>style.visibility</p:attrName>
                                        </p:attrNameLst>
                                      </p:cBhvr>
                                      <p:to>
                                        <p:strVal val="visible"/>
                                      </p:to>
                                    </p:set>
                                    <p:anim calcmode="lin" valueType="num">
                                      <p:cBhvr>
                                        <p:cTn id="31" dur="500" fill="hold"/>
                                        <p:tgtEl>
                                          <p:spTgt spid="101"/>
                                        </p:tgtEl>
                                        <p:attrNameLst>
                                          <p:attrName>ppt_w</p:attrName>
                                        </p:attrNameLst>
                                      </p:cBhvr>
                                      <p:tavLst>
                                        <p:tav tm="0">
                                          <p:val>
                                            <p:fltVal val="0"/>
                                          </p:val>
                                        </p:tav>
                                        <p:tav tm="100000">
                                          <p:val>
                                            <p:strVal val="#ppt_w"/>
                                          </p:val>
                                        </p:tav>
                                      </p:tavLst>
                                    </p:anim>
                                    <p:anim calcmode="lin" valueType="num">
                                      <p:cBhvr>
                                        <p:cTn id="32" dur="500" fill="hold"/>
                                        <p:tgtEl>
                                          <p:spTgt spid="101"/>
                                        </p:tgtEl>
                                        <p:attrNameLst>
                                          <p:attrName>ppt_h</p:attrName>
                                        </p:attrNameLst>
                                      </p:cBhvr>
                                      <p:tavLst>
                                        <p:tav tm="0">
                                          <p:val>
                                            <p:fltVal val="0"/>
                                          </p:val>
                                        </p:tav>
                                        <p:tav tm="100000">
                                          <p:val>
                                            <p:strVal val="#ppt_h"/>
                                          </p:val>
                                        </p:tav>
                                      </p:tavLst>
                                    </p:anim>
                                    <p:animEffect transition="in" filter="fade">
                                      <p:cBhvr>
                                        <p:cTn id="33" dur="500"/>
                                        <p:tgtEl>
                                          <p:spTgt spid="101"/>
                                        </p:tgtEl>
                                      </p:cBhvr>
                                    </p:animEffect>
                                  </p:childTnLst>
                                </p:cTn>
                              </p:par>
                            </p:childTnLst>
                          </p:cTn>
                        </p:par>
                        <p:par>
                          <p:cTn id="34" fill="hold">
                            <p:stCondLst>
                              <p:cond delay="2500"/>
                            </p:stCondLst>
                            <p:childTnLst>
                              <p:par>
                                <p:cTn id="35" presetID="23" presetClass="entr" presetSubtype="36" fill="hold" nodeType="afterEffect">
                                  <p:stCondLst>
                                    <p:cond delay="0"/>
                                  </p:stCondLst>
                                  <p:childTnLst>
                                    <p:set>
                                      <p:cBhvr>
                                        <p:cTn id="36" dur="1" fill="hold">
                                          <p:stCondLst>
                                            <p:cond delay="0"/>
                                          </p:stCondLst>
                                        </p:cTn>
                                        <p:tgtEl>
                                          <p:spTgt spid="74"/>
                                        </p:tgtEl>
                                        <p:attrNameLst>
                                          <p:attrName>style.visibility</p:attrName>
                                        </p:attrNameLst>
                                      </p:cBhvr>
                                      <p:to>
                                        <p:strVal val="visible"/>
                                      </p:to>
                                    </p:set>
                                    <p:anim calcmode="lin" valueType="num">
                                      <p:cBhvr>
                                        <p:cTn id="37" dur="500" fill="hold"/>
                                        <p:tgtEl>
                                          <p:spTgt spid="74"/>
                                        </p:tgtEl>
                                        <p:attrNameLst>
                                          <p:attrName>ppt_w</p:attrName>
                                        </p:attrNameLst>
                                      </p:cBhvr>
                                      <p:tavLst>
                                        <p:tav tm="0">
                                          <p:val>
                                            <p:strVal val="(6*min(max(#ppt_w*#ppt_h,.3),1)-7.4)/-.7*#ppt_w"/>
                                          </p:val>
                                        </p:tav>
                                        <p:tav tm="100000">
                                          <p:val>
                                            <p:strVal val="#ppt_w"/>
                                          </p:val>
                                        </p:tav>
                                      </p:tavLst>
                                    </p:anim>
                                    <p:anim calcmode="lin" valueType="num">
                                      <p:cBhvr>
                                        <p:cTn id="38" dur="500" fill="hold"/>
                                        <p:tgtEl>
                                          <p:spTgt spid="74"/>
                                        </p:tgtEl>
                                        <p:attrNameLst>
                                          <p:attrName>ppt_h</p:attrName>
                                        </p:attrNameLst>
                                      </p:cBhvr>
                                      <p:tavLst>
                                        <p:tav tm="0">
                                          <p:val>
                                            <p:strVal val="(6*min(max(#ppt_w*#ppt_h,.3),1)-7.4)/-.7*#ppt_h"/>
                                          </p:val>
                                        </p:tav>
                                        <p:tav tm="100000">
                                          <p:val>
                                            <p:strVal val="#ppt_h"/>
                                          </p:val>
                                        </p:tav>
                                      </p:tavLst>
                                    </p:anim>
                                    <p:anim calcmode="lin" valueType="num">
                                      <p:cBhvr>
                                        <p:cTn id="39" dur="500" fill="hold"/>
                                        <p:tgtEl>
                                          <p:spTgt spid="74"/>
                                        </p:tgtEl>
                                        <p:attrNameLst>
                                          <p:attrName>ppt_x</p:attrName>
                                        </p:attrNameLst>
                                      </p:cBhvr>
                                      <p:tavLst>
                                        <p:tav tm="0">
                                          <p:val>
                                            <p:fltVal val="0.5"/>
                                          </p:val>
                                        </p:tav>
                                        <p:tav tm="100000">
                                          <p:val>
                                            <p:strVal val="#ppt_x"/>
                                          </p:val>
                                        </p:tav>
                                      </p:tavLst>
                                    </p:anim>
                                    <p:anim calcmode="lin" valueType="num">
                                      <p:cBhvr>
                                        <p:cTn id="40" dur="500" fill="hold"/>
                                        <p:tgtEl>
                                          <p:spTgt spid="74"/>
                                        </p:tgtEl>
                                        <p:attrNameLst>
                                          <p:attrName>ppt_y</p:attrName>
                                        </p:attrNameLst>
                                      </p:cBhvr>
                                      <p:tavLst>
                                        <p:tav tm="0">
                                          <p:val>
                                            <p:strVal val="1+(6*min(max(#ppt_w*#ppt_h,.3),1)-7.4)/-.7*#ppt_h/2"/>
                                          </p:val>
                                        </p:tav>
                                        <p:tav tm="100000">
                                          <p:val>
                                            <p:strVal val="#ppt_y"/>
                                          </p:val>
                                        </p:tav>
                                      </p:tavLst>
                                    </p:anim>
                                  </p:childTnLst>
                                </p:cTn>
                              </p:par>
                            </p:childTnLst>
                          </p:cTn>
                        </p:par>
                        <p:par>
                          <p:cTn id="41" fill="hold">
                            <p:stCondLst>
                              <p:cond delay="3000"/>
                            </p:stCondLst>
                            <p:childTnLst>
                              <p:par>
                                <p:cTn id="42" presetID="23" presetClass="entr" presetSubtype="32" fill="hold" nodeType="afterEffect">
                                  <p:stCondLst>
                                    <p:cond delay="0"/>
                                  </p:stCondLst>
                                  <p:childTnLst>
                                    <p:set>
                                      <p:cBhvr>
                                        <p:cTn id="43" dur="1" fill="hold">
                                          <p:stCondLst>
                                            <p:cond delay="0"/>
                                          </p:stCondLst>
                                        </p:cTn>
                                        <p:tgtEl>
                                          <p:spTgt spid="80"/>
                                        </p:tgtEl>
                                        <p:attrNameLst>
                                          <p:attrName>style.visibility</p:attrName>
                                        </p:attrNameLst>
                                      </p:cBhvr>
                                      <p:to>
                                        <p:strVal val="visible"/>
                                      </p:to>
                                    </p:set>
                                    <p:anim calcmode="lin" valueType="num">
                                      <p:cBhvr>
                                        <p:cTn id="44" dur="500" fill="hold"/>
                                        <p:tgtEl>
                                          <p:spTgt spid="80"/>
                                        </p:tgtEl>
                                        <p:attrNameLst>
                                          <p:attrName>ppt_w</p:attrName>
                                        </p:attrNameLst>
                                      </p:cBhvr>
                                      <p:tavLst>
                                        <p:tav tm="0">
                                          <p:val>
                                            <p:strVal val="4*#ppt_w"/>
                                          </p:val>
                                        </p:tav>
                                        <p:tav tm="100000">
                                          <p:val>
                                            <p:strVal val="#ppt_w"/>
                                          </p:val>
                                        </p:tav>
                                      </p:tavLst>
                                    </p:anim>
                                    <p:anim calcmode="lin" valueType="num">
                                      <p:cBhvr>
                                        <p:cTn id="45" dur="500" fill="hold"/>
                                        <p:tgtEl>
                                          <p:spTgt spid="80"/>
                                        </p:tgtEl>
                                        <p:attrNameLst>
                                          <p:attrName>ppt_h</p:attrName>
                                        </p:attrNameLst>
                                      </p:cBhvr>
                                      <p:tavLst>
                                        <p:tav tm="0">
                                          <p:val>
                                            <p:strVal val="4*#ppt_h"/>
                                          </p:val>
                                        </p:tav>
                                        <p:tav tm="100000">
                                          <p:val>
                                            <p:strVal val="#ppt_h"/>
                                          </p:val>
                                        </p:tav>
                                      </p:tavLst>
                                    </p:anim>
                                  </p:childTnLst>
                                </p:cTn>
                              </p:par>
                            </p:childTnLst>
                          </p:cTn>
                        </p:par>
                        <p:par>
                          <p:cTn id="46" fill="hold">
                            <p:stCondLst>
                              <p:cond delay="3500"/>
                            </p:stCondLst>
                            <p:childTnLst>
                              <p:par>
                                <p:cTn id="47" presetID="23" presetClass="entr" presetSubtype="32" fill="hold" nodeType="afterEffect">
                                  <p:stCondLst>
                                    <p:cond delay="0"/>
                                  </p:stCondLst>
                                  <p:childTnLst>
                                    <p:set>
                                      <p:cBhvr>
                                        <p:cTn id="48" dur="1" fill="hold">
                                          <p:stCondLst>
                                            <p:cond delay="0"/>
                                          </p:stCondLst>
                                        </p:cTn>
                                        <p:tgtEl>
                                          <p:spTgt spid="77"/>
                                        </p:tgtEl>
                                        <p:attrNameLst>
                                          <p:attrName>style.visibility</p:attrName>
                                        </p:attrNameLst>
                                      </p:cBhvr>
                                      <p:to>
                                        <p:strVal val="visible"/>
                                      </p:to>
                                    </p:set>
                                    <p:anim calcmode="lin" valueType="num">
                                      <p:cBhvr>
                                        <p:cTn id="49" dur="500" fill="hold"/>
                                        <p:tgtEl>
                                          <p:spTgt spid="77"/>
                                        </p:tgtEl>
                                        <p:attrNameLst>
                                          <p:attrName>ppt_w</p:attrName>
                                        </p:attrNameLst>
                                      </p:cBhvr>
                                      <p:tavLst>
                                        <p:tav tm="0">
                                          <p:val>
                                            <p:strVal val="4*#ppt_w"/>
                                          </p:val>
                                        </p:tav>
                                        <p:tav tm="100000">
                                          <p:val>
                                            <p:strVal val="#ppt_w"/>
                                          </p:val>
                                        </p:tav>
                                      </p:tavLst>
                                    </p:anim>
                                    <p:anim calcmode="lin" valueType="num">
                                      <p:cBhvr>
                                        <p:cTn id="50" dur="500" fill="hold"/>
                                        <p:tgtEl>
                                          <p:spTgt spid="77"/>
                                        </p:tgtEl>
                                        <p:attrNameLst>
                                          <p:attrName>ppt_h</p:attrName>
                                        </p:attrNameLst>
                                      </p:cBhvr>
                                      <p:tavLst>
                                        <p:tav tm="0">
                                          <p:val>
                                            <p:strVal val="4*#ppt_h"/>
                                          </p:val>
                                        </p:tav>
                                        <p:tav tm="100000">
                                          <p:val>
                                            <p:strVal val="#ppt_h"/>
                                          </p:val>
                                        </p:tav>
                                      </p:tavLst>
                                    </p:anim>
                                  </p:childTnLst>
                                </p:cTn>
                              </p:par>
                            </p:childTnLst>
                          </p:cTn>
                        </p:par>
                        <p:par>
                          <p:cTn id="51" fill="hold">
                            <p:stCondLst>
                              <p:cond delay="4000"/>
                            </p:stCondLst>
                            <p:childTnLst>
                              <p:par>
                                <p:cTn id="52" presetID="22" presetClass="entr" presetSubtype="4" fill="hold" nodeType="afterEffect">
                                  <p:stCondLst>
                                    <p:cond delay="0"/>
                                  </p:stCondLst>
                                  <p:childTnLst>
                                    <p:set>
                                      <p:cBhvr>
                                        <p:cTn id="53" dur="1" fill="hold">
                                          <p:stCondLst>
                                            <p:cond delay="0"/>
                                          </p:stCondLst>
                                        </p:cTn>
                                        <p:tgtEl>
                                          <p:spTgt spid="90"/>
                                        </p:tgtEl>
                                        <p:attrNameLst>
                                          <p:attrName>style.visibility</p:attrName>
                                        </p:attrNameLst>
                                      </p:cBhvr>
                                      <p:to>
                                        <p:strVal val="visible"/>
                                      </p:to>
                                    </p:set>
                                    <p:animEffect transition="in" filter="wipe(down)">
                                      <p:cBhvr>
                                        <p:cTn id="54" dur="300"/>
                                        <p:tgtEl>
                                          <p:spTgt spid="90"/>
                                        </p:tgtEl>
                                      </p:cBhvr>
                                    </p:animEffect>
                                  </p:childTnLst>
                                </p:cTn>
                              </p:par>
                            </p:childTnLst>
                          </p:cTn>
                        </p:par>
                        <p:par>
                          <p:cTn id="55" fill="hold">
                            <p:stCondLst>
                              <p:cond delay="4500"/>
                            </p:stCondLst>
                            <p:childTnLst>
                              <p:par>
                                <p:cTn id="56" presetID="22" presetClass="entr" presetSubtype="8" fill="hold" nodeType="afterEffect">
                                  <p:stCondLst>
                                    <p:cond delay="0"/>
                                  </p:stCondLst>
                                  <p:childTnLst>
                                    <p:set>
                                      <p:cBhvr>
                                        <p:cTn id="57" dur="1" fill="hold">
                                          <p:stCondLst>
                                            <p:cond delay="0"/>
                                          </p:stCondLst>
                                        </p:cTn>
                                        <p:tgtEl>
                                          <p:spTgt spid="89"/>
                                        </p:tgtEl>
                                        <p:attrNameLst>
                                          <p:attrName>style.visibility</p:attrName>
                                        </p:attrNameLst>
                                      </p:cBhvr>
                                      <p:to>
                                        <p:strVal val="visible"/>
                                      </p:to>
                                    </p:set>
                                    <p:animEffect transition="in" filter="wipe(left)">
                                      <p:cBhvr>
                                        <p:cTn id="58" dur="300"/>
                                        <p:tgtEl>
                                          <p:spTgt spid="89"/>
                                        </p:tgtEl>
                                      </p:cBhvr>
                                    </p:animEffect>
                                  </p:childTnLst>
                                </p:cTn>
                              </p:par>
                            </p:childTnLst>
                          </p:cTn>
                        </p:par>
                        <p:par>
                          <p:cTn id="59" fill="hold">
                            <p:stCondLst>
                              <p:cond delay="5000"/>
                            </p:stCondLst>
                            <p:childTnLst>
                              <p:par>
                                <p:cTn id="60" presetID="22" presetClass="entr" presetSubtype="2" fill="hold" nodeType="afterEffect">
                                  <p:stCondLst>
                                    <p:cond delay="0"/>
                                  </p:stCondLst>
                                  <p:childTnLst>
                                    <p:set>
                                      <p:cBhvr>
                                        <p:cTn id="61" dur="1" fill="hold">
                                          <p:stCondLst>
                                            <p:cond delay="0"/>
                                          </p:stCondLst>
                                        </p:cTn>
                                        <p:tgtEl>
                                          <p:spTgt spid="92"/>
                                        </p:tgtEl>
                                        <p:attrNameLst>
                                          <p:attrName>style.visibility</p:attrName>
                                        </p:attrNameLst>
                                      </p:cBhvr>
                                      <p:to>
                                        <p:strVal val="visible"/>
                                      </p:to>
                                    </p:set>
                                    <p:animEffect transition="in" filter="wipe(right)">
                                      <p:cBhvr>
                                        <p:cTn id="62" dur="300"/>
                                        <p:tgtEl>
                                          <p:spTgt spid="92"/>
                                        </p:tgtEl>
                                      </p:cBhvr>
                                    </p:animEffect>
                                  </p:childTnLst>
                                </p:cTn>
                              </p:par>
                            </p:childTnLst>
                          </p:cTn>
                        </p:par>
                        <p:par>
                          <p:cTn id="63" fill="hold">
                            <p:stCondLst>
                              <p:cond delay="5500"/>
                            </p:stCondLst>
                            <p:childTnLst>
                              <p:par>
                                <p:cTn id="64" presetID="22" presetClass="entr" presetSubtype="8" fill="hold" nodeType="afterEffect">
                                  <p:stCondLst>
                                    <p:cond delay="0"/>
                                  </p:stCondLst>
                                  <p:childTnLst>
                                    <p:set>
                                      <p:cBhvr>
                                        <p:cTn id="65" dur="1" fill="hold">
                                          <p:stCondLst>
                                            <p:cond delay="0"/>
                                          </p:stCondLst>
                                        </p:cTn>
                                        <p:tgtEl>
                                          <p:spTgt spid="86"/>
                                        </p:tgtEl>
                                        <p:attrNameLst>
                                          <p:attrName>style.visibility</p:attrName>
                                        </p:attrNameLst>
                                      </p:cBhvr>
                                      <p:to>
                                        <p:strVal val="visible"/>
                                      </p:to>
                                    </p:set>
                                    <p:animEffect transition="in" filter="wipe(left)">
                                      <p:cBhvr>
                                        <p:cTn id="66" dur="300"/>
                                        <p:tgtEl>
                                          <p:spTgt spid="86"/>
                                        </p:tgtEl>
                                      </p:cBhvr>
                                    </p:animEffect>
                                  </p:childTnLst>
                                </p:cTn>
                              </p:par>
                            </p:childTnLst>
                          </p:cTn>
                        </p:par>
                        <p:par>
                          <p:cTn id="67" fill="hold">
                            <p:stCondLst>
                              <p:cond delay="6000"/>
                            </p:stCondLst>
                            <p:childTnLst>
                              <p:par>
                                <p:cTn id="68" presetID="22" presetClass="entr" presetSubtype="4" fill="hold" nodeType="afterEffect">
                                  <p:stCondLst>
                                    <p:cond delay="0"/>
                                  </p:stCondLst>
                                  <p:childTnLst>
                                    <p:set>
                                      <p:cBhvr>
                                        <p:cTn id="69" dur="1" fill="hold">
                                          <p:stCondLst>
                                            <p:cond delay="0"/>
                                          </p:stCondLst>
                                        </p:cTn>
                                        <p:tgtEl>
                                          <p:spTgt spid="94"/>
                                        </p:tgtEl>
                                        <p:attrNameLst>
                                          <p:attrName>style.visibility</p:attrName>
                                        </p:attrNameLst>
                                      </p:cBhvr>
                                      <p:to>
                                        <p:strVal val="visible"/>
                                      </p:to>
                                    </p:set>
                                    <p:animEffect transition="in" filter="wipe(down)">
                                      <p:cBhvr>
                                        <p:cTn id="70" dur="300"/>
                                        <p:tgtEl>
                                          <p:spTgt spid="94"/>
                                        </p:tgtEl>
                                      </p:cBhvr>
                                    </p:animEffect>
                                  </p:childTnLst>
                                </p:cTn>
                              </p:par>
                            </p:childTnLst>
                          </p:cTn>
                        </p:par>
                        <p:par>
                          <p:cTn id="71" fill="hold">
                            <p:stCondLst>
                              <p:cond delay="6500"/>
                            </p:stCondLst>
                            <p:childTnLst>
                              <p:par>
                                <p:cTn id="72" presetID="22" presetClass="entr" presetSubtype="1" fill="hold" nodeType="afterEffect">
                                  <p:stCondLst>
                                    <p:cond delay="0"/>
                                  </p:stCondLst>
                                  <p:childTnLst>
                                    <p:set>
                                      <p:cBhvr>
                                        <p:cTn id="73" dur="1" fill="hold">
                                          <p:stCondLst>
                                            <p:cond delay="0"/>
                                          </p:stCondLst>
                                        </p:cTn>
                                        <p:tgtEl>
                                          <p:spTgt spid="88"/>
                                        </p:tgtEl>
                                        <p:attrNameLst>
                                          <p:attrName>style.visibility</p:attrName>
                                        </p:attrNameLst>
                                      </p:cBhvr>
                                      <p:to>
                                        <p:strVal val="visible"/>
                                      </p:to>
                                    </p:set>
                                    <p:animEffect transition="in" filter="wipe(up)">
                                      <p:cBhvr>
                                        <p:cTn id="74" dur="300"/>
                                        <p:tgtEl>
                                          <p:spTgt spid="88"/>
                                        </p:tgtEl>
                                      </p:cBhvr>
                                    </p:animEffect>
                                  </p:childTnLst>
                                </p:cTn>
                              </p:par>
                            </p:childTnLst>
                          </p:cTn>
                        </p:par>
                        <p:par>
                          <p:cTn id="75" fill="hold">
                            <p:stCondLst>
                              <p:cond delay="7000"/>
                            </p:stCondLst>
                            <p:childTnLst>
                              <p:par>
                                <p:cTn id="76" presetID="22" presetClass="entr" presetSubtype="8" fill="hold" nodeType="afterEffect">
                                  <p:stCondLst>
                                    <p:cond delay="0"/>
                                  </p:stCondLst>
                                  <p:childTnLst>
                                    <p:set>
                                      <p:cBhvr>
                                        <p:cTn id="77" dur="1" fill="hold">
                                          <p:stCondLst>
                                            <p:cond delay="0"/>
                                          </p:stCondLst>
                                        </p:cTn>
                                        <p:tgtEl>
                                          <p:spTgt spid="93"/>
                                        </p:tgtEl>
                                        <p:attrNameLst>
                                          <p:attrName>style.visibility</p:attrName>
                                        </p:attrNameLst>
                                      </p:cBhvr>
                                      <p:to>
                                        <p:strVal val="visible"/>
                                      </p:to>
                                    </p:set>
                                    <p:animEffect transition="in" filter="wipe(left)">
                                      <p:cBhvr>
                                        <p:cTn id="78" dur="300"/>
                                        <p:tgtEl>
                                          <p:spTgt spid="93"/>
                                        </p:tgtEl>
                                      </p:cBhvr>
                                    </p:animEffect>
                                  </p:childTnLst>
                                </p:cTn>
                              </p:par>
                            </p:childTnLst>
                          </p:cTn>
                        </p:par>
                        <p:par>
                          <p:cTn id="79" fill="hold">
                            <p:stCondLst>
                              <p:cond delay="7500"/>
                            </p:stCondLst>
                            <p:childTnLst>
                              <p:par>
                                <p:cTn id="80" presetID="22" presetClass="entr" presetSubtype="2" fill="hold" nodeType="afterEffect">
                                  <p:stCondLst>
                                    <p:cond delay="0"/>
                                  </p:stCondLst>
                                  <p:childTnLst>
                                    <p:set>
                                      <p:cBhvr>
                                        <p:cTn id="81" dur="1" fill="hold">
                                          <p:stCondLst>
                                            <p:cond delay="0"/>
                                          </p:stCondLst>
                                        </p:cTn>
                                        <p:tgtEl>
                                          <p:spTgt spid="87"/>
                                        </p:tgtEl>
                                        <p:attrNameLst>
                                          <p:attrName>style.visibility</p:attrName>
                                        </p:attrNameLst>
                                      </p:cBhvr>
                                      <p:to>
                                        <p:strVal val="visible"/>
                                      </p:to>
                                    </p:set>
                                    <p:animEffect transition="in" filter="wipe(right)">
                                      <p:cBhvr>
                                        <p:cTn id="82" dur="300"/>
                                        <p:tgtEl>
                                          <p:spTgt spid="87"/>
                                        </p:tgtEl>
                                      </p:cBhvr>
                                    </p:animEffect>
                                  </p:childTnLst>
                                </p:cTn>
                              </p:par>
                            </p:childTnLst>
                          </p:cTn>
                        </p:par>
                        <p:par>
                          <p:cTn id="83" fill="hold">
                            <p:stCondLst>
                              <p:cond delay="8000"/>
                            </p:stCondLst>
                            <p:childTnLst>
                              <p:par>
                                <p:cTn id="84" presetID="22" presetClass="entr" presetSubtype="4" fill="hold" nodeType="afterEffect">
                                  <p:stCondLst>
                                    <p:cond delay="0"/>
                                  </p:stCondLst>
                                  <p:childTnLst>
                                    <p:set>
                                      <p:cBhvr>
                                        <p:cTn id="85" dur="1" fill="hold">
                                          <p:stCondLst>
                                            <p:cond delay="0"/>
                                          </p:stCondLst>
                                        </p:cTn>
                                        <p:tgtEl>
                                          <p:spTgt spid="83"/>
                                        </p:tgtEl>
                                        <p:attrNameLst>
                                          <p:attrName>style.visibility</p:attrName>
                                        </p:attrNameLst>
                                      </p:cBhvr>
                                      <p:to>
                                        <p:strVal val="visible"/>
                                      </p:to>
                                    </p:set>
                                    <p:animEffect transition="in" filter="wipe(down)">
                                      <p:cBhvr>
                                        <p:cTn id="86" dur="300"/>
                                        <p:tgtEl>
                                          <p:spTgt spid="83"/>
                                        </p:tgtEl>
                                      </p:cBhvr>
                                    </p:animEffect>
                                  </p:childTnLst>
                                </p:cTn>
                              </p:par>
                            </p:childTnLst>
                          </p:cTn>
                        </p:par>
                        <p:par>
                          <p:cTn id="87" fill="hold">
                            <p:stCondLst>
                              <p:cond delay="8500"/>
                            </p:stCondLst>
                            <p:childTnLst>
                              <p:par>
                                <p:cTn id="88" presetID="22" presetClass="entr" presetSubtype="4" fill="hold" nodeType="afterEffect">
                                  <p:stCondLst>
                                    <p:cond delay="0"/>
                                  </p:stCondLst>
                                  <p:childTnLst>
                                    <p:set>
                                      <p:cBhvr>
                                        <p:cTn id="89" dur="1" fill="hold">
                                          <p:stCondLst>
                                            <p:cond delay="0"/>
                                          </p:stCondLst>
                                        </p:cTn>
                                        <p:tgtEl>
                                          <p:spTgt spid="85"/>
                                        </p:tgtEl>
                                        <p:attrNameLst>
                                          <p:attrName>style.visibility</p:attrName>
                                        </p:attrNameLst>
                                      </p:cBhvr>
                                      <p:to>
                                        <p:strVal val="visible"/>
                                      </p:to>
                                    </p:set>
                                    <p:animEffect transition="in" filter="wipe(down)">
                                      <p:cBhvr>
                                        <p:cTn id="90" dur="300"/>
                                        <p:tgtEl>
                                          <p:spTgt spid="85"/>
                                        </p:tgtEl>
                                      </p:cBhvr>
                                    </p:animEffect>
                                  </p:childTnLst>
                                </p:cTn>
                              </p:par>
                            </p:childTnLst>
                          </p:cTn>
                        </p:par>
                        <p:par>
                          <p:cTn id="91" fill="hold">
                            <p:stCondLst>
                              <p:cond delay="9000"/>
                            </p:stCondLst>
                            <p:childTnLst>
                              <p:par>
                                <p:cTn id="92" presetID="22" presetClass="entr" presetSubtype="1" fill="hold" nodeType="afterEffect">
                                  <p:stCondLst>
                                    <p:cond delay="0"/>
                                  </p:stCondLst>
                                  <p:childTnLst>
                                    <p:set>
                                      <p:cBhvr>
                                        <p:cTn id="93" dur="1" fill="hold">
                                          <p:stCondLst>
                                            <p:cond delay="0"/>
                                          </p:stCondLst>
                                        </p:cTn>
                                        <p:tgtEl>
                                          <p:spTgt spid="84"/>
                                        </p:tgtEl>
                                        <p:attrNameLst>
                                          <p:attrName>style.visibility</p:attrName>
                                        </p:attrNameLst>
                                      </p:cBhvr>
                                      <p:to>
                                        <p:strVal val="visible"/>
                                      </p:to>
                                    </p:set>
                                    <p:animEffect transition="in" filter="wipe(up)">
                                      <p:cBhvr>
                                        <p:cTn id="94" dur="300"/>
                                        <p:tgtEl>
                                          <p:spTgt spid="84"/>
                                        </p:tgtEl>
                                      </p:cBhvr>
                                    </p:animEffect>
                                  </p:childTnLst>
                                </p:cTn>
                              </p:par>
                            </p:childTnLst>
                          </p:cTn>
                        </p:par>
                        <p:par>
                          <p:cTn id="95" fill="hold">
                            <p:stCondLst>
                              <p:cond delay="9500"/>
                            </p:stCondLst>
                            <p:childTnLst>
                              <p:par>
                                <p:cTn id="96" presetID="22" presetClass="entr" presetSubtype="4" fill="hold" nodeType="afterEffect">
                                  <p:stCondLst>
                                    <p:cond delay="0"/>
                                  </p:stCondLst>
                                  <p:childTnLst>
                                    <p:set>
                                      <p:cBhvr>
                                        <p:cTn id="97" dur="1" fill="hold">
                                          <p:stCondLst>
                                            <p:cond delay="0"/>
                                          </p:stCondLst>
                                        </p:cTn>
                                        <p:tgtEl>
                                          <p:spTgt spid="91"/>
                                        </p:tgtEl>
                                        <p:attrNameLst>
                                          <p:attrName>style.visibility</p:attrName>
                                        </p:attrNameLst>
                                      </p:cBhvr>
                                      <p:to>
                                        <p:strVal val="visible"/>
                                      </p:to>
                                    </p:set>
                                    <p:animEffect transition="in" filter="wipe(down)">
                                      <p:cBhvr>
                                        <p:cTn id="98" dur="300"/>
                                        <p:tgtEl>
                                          <p:spTgt spid="91"/>
                                        </p:tgtEl>
                                      </p:cBhvr>
                                    </p:animEffect>
                                  </p:childTnLst>
                                </p:cTn>
                              </p:par>
                            </p:childTnLst>
                          </p:cTn>
                        </p:par>
                        <p:par>
                          <p:cTn id="99" fill="hold">
                            <p:stCondLst>
                              <p:cond delay="10000"/>
                            </p:stCondLst>
                            <p:childTnLst>
                              <p:par>
                                <p:cTn id="100" presetID="53" presetClass="entr" presetSubtype="16" fill="hold" nodeType="afterEffect">
                                  <p:stCondLst>
                                    <p:cond delay="0"/>
                                  </p:stCondLst>
                                  <p:childTnLst>
                                    <p:set>
                                      <p:cBhvr>
                                        <p:cTn id="101" dur="1" fill="hold">
                                          <p:stCondLst>
                                            <p:cond delay="0"/>
                                          </p:stCondLst>
                                        </p:cTn>
                                        <p:tgtEl>
                                          <p:spTgt spid="111"/>
                                        </p:tgtEl>
                                        <p:attrNameLst>
                                          <p:attrName>style.visibility</p:attrName>
                                        </p:attrNameLst>
                                      </p:cBhvr>
                                      <p:to>
                                        <p:strVal val="visible"/>
                                      </p:to>
                                    </p:set>
                                    <p:anim calcmode="lin" valueType="num">
                                      <p:cBhvr>
                                        <p:cTn id="102" dur="500" fill="hold"/>
                                        <p:tgtEl>
                                          <p:spTgt spid="111"/>
                                        </p:tgtEl>
                                        <p:attrNameLst>
                                          <p:attrName>ppt_w</p:attrName>
                                        </p:attrNameLst>
                                      </p:cBhvr>
                                      <p:tavLst>
                                        <p:tav tm="0">
                                          <p:val>
                                            <p:fltVal val="0"/>
                                          </p:val>
                                        </p:tav>
                                        <p:tav tm="100000">
                                          <p:val>
                                            <p:strVal val="#ppt_w"/>
                                          </p:val>
                                        </p:tav>
                                      </p:tavLst>
                                    </p:anim>
                                    <p:anim calcmode="lin" valueType="num">
                                      <p:cBhvr>
                                        <p:cTn id="103" dur="500" fill="hold"/>
                                        <p:tgtEl>
                                          <p:spTgt spid="111"/>
                                        </p:tgtEl>
                                        <p:attrNameLst>
                                          <p:attrName>ppt_h</p:attrName>
                                        </p:attrNameLst>
                                      </p:cBhvr>
                                      <p:tavLst>
                                        <p:tav tm="0">
                                          <p:val>
                                            <p:fltVal val="0"/>
                                          </p:val>
                                        </p:tav>
                                        <p:tav tm="100000">
                                          <p:val>
                                            <p:strVal val="#ppt_h"/>
                                          </p:val>
                                        </p:tav>
                                      </p:tavLst>
                                    </p:anim>
                                    <p:animEffect transition="in" filter="fade">
                                      <p:cBhvr>
                                        <p:cTn id="104" dur="500"/>
                                        <p:tgtEl>
                                          <p:spTgt spid="111"/>
                                        </p:tgtEl>
                                      </p:cBhvr>
                                    </p:animEffect>
                                  </p:childTnLst>
                                </p:cTn>
                              </p:par>
                            </p:childTnLst>
                          </p:cTn>
                        </p:par>
                        <p:par>
                          <p:cTn id="105" fill="hold">
                            <p:stCondLst>
                              <p:cond delay="10500"/>
                            </p:stCondLst>
                            <p:childTnLst>
                              <p:par>
                                <p:cTn id="106" presetID="23" presetClass="entr" presetSubtype="288" fill="hold" nodeType="afterEffect">
                                  <p:stCondLst>
                                    <p:cond delay="0"/>
                                  </p:stCondLst>
                                  <p:childTnLst>
                                    <p:set>
                                      <p:cBhvr>
                                        <p:cTn id="107" dur="1" fill="hold">
                                          <p:stCondLst>
                                            <p:cond delay="0"/>
                                          </p:stCondLst>
                                        </p:cTn>
                                        <p:tgtEl>
                                          <p:spTgt spid="117"/>
                                        </p:tgtEl>
                                        <p:attrNameLst>
                                          <p:attrName>style.visibility</p:attrName>
                                        </p:attrNameLst>
                                      </p:cBhvr>
                                      <p:to>
                                        <p:strVal val="visible"/>
                                      </p:to>
                                    </p:set>
                                    <p:anim calcmode="lin" valueType="num">
                                      <p:cBhvr>
                                        <p:cTn id="108" dur="500" fill="hold"/>
                                        <p:tgtEl>
                                          <p:spTgt spid="117"/>
                                        </p:tgtEl>
                                        <p:attrNameLst>
                                          <p:attrName>ppt_w</p:attrName>
                                        </p:attrNameLst>
                                      </p:cBhvr>
                                      <p:tavLst>
                                        <p:tav tm="0">
                                          <p:val>
                                            <p:strVal val="4/3*#ppt_w"/>
                                          </p:val>
                                        </p:tav>
                                        <p:tav tm="100000">
                                          <p:val>
                                            <p:strVal val="#ppt_w"/>
                                          </p:val>
                                        </p:tav>
                                      </p:tavLst>
                                    </p:anim>
                                    <p:anim calcmode="lin" valueType="num">
                                      <p:cBhvr>
                                        <p:cTn id="109" dur="500" fill="hold"/>
                                        <p:tgtEl>
                                          <p:spTgt spid="117"/>
                                        </p:tgtEl>
                                        <p:attrNameLst>
                                          <p:attrName>ppt_h</p:attrName>
                                        </p:attrNameLst>
                                      </p:cBhvr>
                                      <p:tavLst>
                                        <p:tav tm="0">
                                          <p:val>
                                            <p:strVal val="4/3*#ppt_h"/>
                                          </p:val>
                                        </p:tav>
                                        <p:tav tm="100000">
                                          <p:val>
                                            <p:strVal val="#ppt_h"/>
                                          </p:val>
                                        </p:tav>
                                      </p:tavLst>
                                    </p:anim>
                                  </p:childTnLst>
                                </p:cTn>
                              </p:par>
                            </p:childTnLst>
                          </p:cTn>
                        </p:par>
                        <p:par>
                          <p:cTn id="110" fill="hold">
                            <p:stCondLst>
                              <p:cond delay="11000"/>
                            </p:stCondLst>
                            <p:childTnLst>
                              <p:par>
                                <p:cTn id="111" presetID="53" presetClass="entr" presetSubtype="16" fill="hold" nodeType="afterEffect">
                                  <p:stCondLst>
                                    <p:cond delay="0"/>
                                  </p:stCondLst>
                                  <p:childTnLst>
                                    <p:set>
                                      <p:cBhvr>
                                        <p:cTn id="112" dur="1" fill="hold">
                                          <p:stCondLst>
                                            <p:cond delay="0"/>
                                          </p:stCondLst>
                                        </p:cTn>
                                        <p:tgtEl>
                                          <p:spTgt spid="122"/>
                                        </p:tgtEl>
                                        <p:attrNameLst>
                                          <p:attrName>style.visibility</p:attrName>
                                        </p:attrNameLst>
                                      </p:cBhvr>
                                      <p:to>
                                        <p:strVal val="visible"/>
                                      </p:to>
                                    </p:set>
                                    <p:anim calcmode="lin" valueType="num">
                                      <p:cBhvr>
                                        <p:cTn id="113" dur="500" fill="hold"/>
                                        <p:tgtEl>
                                          <p:spTgt spid="122"/>
                                        </p:tgtEl>
                                        <p:attrNameLst>
                                          <p:attrName>ppt_w</p:attrName>
                                        </p:attrNameLst>
                                      </p:cBhvr>
                                      <p:tavLst>
                                        <p:tav tm="0">
                                          <p:val>
                                            <p:fltVal val="0"/>
                                          </p:val>
                                        </p:tav>
                                        <p:tav tm="100000">
                                          <p:val>
                                            <p:strVal val="#ppt_w"/>
                                          </p:val>
                                        </p:tav>
                                      </p:tavLst>
                                    </p:anim>
                                    <p:anim calcmode="lin" valueType="num">
                                      <p:cBhvr>
                                        <p:cTn id="114" dur="500" fill="hold"/>
                                        <p:tgtEl>
                                          <p:spTgt spid="122"/>
                                        </p:tgtEl>
                                        <p:attrNameLst>
                                          <p:attrName>ppt_h</p:attrName>
                                        </p:attrNameLst>
                                      </p:cBhvr>
                                      <p:tavLst>
                                        <p:tav tm="0">
                                          <p:val>
                                            <p:fltVal val="0"/>
                                          </p:val>
                                        </p:tav>
                                        <p:tav tm="100000">
                                          <p:val>
                                            <p:strVal val="#ppt_h"/>
                                          </p:val>
                                        </p:tav>
                                      </p:tavLst>
                                    </p:anim>
                                    <p:animEffect transition="in" filter="fade">
                                      <p:cBhvr>
                                        <p:cTn id="115" dur="500"/>
                                        <p:tgtEl>
                                          <p:spTgt spid="122"/>
                                        </p:tgtEl>
                                      </p:cBhvr>
                                    </p:animEffect>
                                  </p:childTnLst>
                                </p:cTn>
                              </p:par>
                              <p:par>
                                <p:cTn id="116" presetID="22" presetClass="entr" presetSubtype="8" fill="hold" grpId="0" nodeType="withEffect">
                                  <p:stCondLst>
                                    <p:cond delay="0"/>
                                  </p:stCondLst>
                                  <p:childTnLst>
                                    <p:set>
                                      <p:cBhvr>
                                        <p:cTn id="117" dur="1" fill="hold">
                                          <p:stCondLst>
                                            <p:cond delay="0"/>
                                          </p:stCondLst>
                                        </p:cTn>
                                        <p:tgtEl>
                                          <p:spTgt spid="104"/>
                                        </p:tgtEl>
                                        <p:attrNameLst>
                                          <p:attrName>style.visibility</p:attrName>
                                        </p:attrNameLst>
                                      </p:cBhvr>
                                      <p:to>
                                        <p:strVal val="visible"/>
                                      </p:to>
                                    </p:set>
                                    <p:animEffect transition="in" filter="wipe(left)">
                                      <p:cBhvr>
                                        <p:cTn id="118" dur="500"/>
                                        <p:tgtEl>
                                          <p:spTgt spid="104"/>
                                        </p:tgtEl>
                                      </p:cBhvr>
                                    </p:animEffect>
                                  </p:childTnLst>
                                </p:cTn>
                              </p:par>
                            </p:childTnLst>
                          </p:cTn>
                        </p:par>
                        <p:par>
                          <p:cTn id="119" fill="hold">
                            <p:stCondLst>
                              <p:cond delay="11500"/>
                            </p:stCondLst>
                            <p:childTnLst>
                              <p:par>
                                <p:cTn id="120" presetID="53" presetClass="entr" presetSubtype="16" fill="hold" nodeType="afterEffect">
                                  <p:stCondLst>
                                    <p:cond delay="0"/>
                                  </p:stCondLst>
                                  <p:childTnLst>
                                    <p:set>
                                      <p:cBhvr>
                                        <p:cTn id="121" dur="1" fill="hold">
                                          <p:stCondLst>
                                            <p:cond delay="0"/>
                                          </p:stCondLst>
                                        </p:cTn>
                                        <p:tgtEl>
                                          <p:spTgt spid="125"/>
                                        </p:tgtEl>
                                        <p:attrNameLst>
                                          <p:attrName>style.visibility</p:attrName>
                                        </p:attrNameLst>
                                      </p:cBhvr>
                                      <p:to>
                                        <p:strVal val="visible"/>
                                      </p:to>
                                    </p:set>
                                    <p:anim calcmode="lin" valueType="num">
                                      <p:cBhvr>
                                        <p:cTn id="122" dur="500" fill="hold"/>
                                        <p:tgtEl>
                                          <p:spTgt spid="125"/>
                                        </p:tgtEl>
                                        <p:attrNameLst>
                                          <p:attrName>ppt_w</p:attrName>
                                        </p:attrNameLst>
                                      </p:cBhvr>
                                      <p:tavLst>
                                        <p:tav tm="0">
                                          <p:val>
                                            <p:fltVal val="0"/>
                                          </p:val>
                                        </p:tav>
                                        <p:tav tm="100000">
                                          <p:val>
                                            <p:strVal val="#ppt_w"/>
                                          </p:val>
                                        </p:tav>
                                      </p:tavLst>
                                    </p:anim>
                                    <p:anim calcmode="lin" valueType="num">
                                      <p:cBhvr>
                                        <p:cTn id="123" dur="500" fill="hold"/>
                                        <p:tgtEl>
                                          <p:spTgt spid="125"/>
                                        </p:tgtEl>
                                        <p:attrNameLst>
                                          <p:attrName>ppt_h</p:attrName>
                                        </p:attrNameLst>
                                      </p:cBhvr>
                                      <p:tavLst>
                                        <p:tav tm="0">
                                          <p:val>
                                            <p:fltVal val="0"/>
                                          </p:val>
                                        </p:tav>
                                        <p:tav tm="100000">
                                          <p:val>
                                            <p:strVal val="#ppt_h"/>
                                          </p:val>
                                        </p:tav>
                                      </p:tavLst>
                                    </p:anim>
                                    <p:animEffect transition="in" filter="fade">
                                      <p:cBhvr>
                                        <p:cTn id="124" dur="500"/>
                                        <p:tgtEl>
                                          <p:spTgt spid="125"/>
                                        </p:tgtEl>
                                      </p:cBhvr>
                                    </p:animEffect>
                                  </p:childTnLst>
                                </p:cTn>
                              </p:par>
                              <p:par>
                                <p:cTn id="125" presetID="22" presetClass="entr" presetSubtype="8" fill="hold" grpId="0" nodeType="withEffect">
                                  <p:stCondLst>
                                    <p:cond delay="0"/>
                                  </p:stCondLst>
                                  <p:childTnLst>
                                    <p:set>
                                      <p:cBhvr>
                                        <p:cTn id="126" dur="1" fill="hold">
                                          <p:stCondLst>
                                            <p:cond delay="0"/>
                                          </p:stCondLst>
                                        </p:cTn>
                                        <p:tgtEl>
                                          <p:spTgt spid="105"/>
                                        </p:tgtEl>
                                        <p:attrNameLst>
                                          <p:attrName>style.visibility</p:attrName>
                                        </p:attrNameLst>
                                      </p:cBhvr>
                                      <p:to>
                                        <p:strVal val="visible"/>
                                      </p:to>
                                    </p:set>
                                    <p:animEffect transition="in" filter="wipe(left)">
                                      <p:cBhvr>
                                        <p:cTn id="127" dur="500"/>
                                        <p:tgtEl>
                                          <p:spTgt spid="105"/>
                                        </p:tgtEl>
                                      </p:cBhvr>
                                    </p:animEffect>
                                  </p:childTnLst>
                                </p:cTn>
                              </p:par>
                            </p:childTnLst>
                          </p:cTn>
                        </p:par>
                        <p:par>
                          <p:cTn id="128" fill="hold">
                            <p:stCondLst>
                              <p:cond delay="12000"/>
                            </p:stCondLst>
                            <p:childTnLst>
                              <p:par>
                                <p:cTn id="129" presetID="53" presetClass="entr" presetSubtype="16" fill="hold" nodeType="afterEffect">
                                  <p:stCondLst>
                                    <p:cond delay="0"/>
                                  </p:stCondLst>
                                  <p:childTnLst>
                                    <p:set>
                                      <p:cBhvr>
                                        <p:cTn id="130" dur="1" fill="hold">
                                          <p:stCondLst>
                                            <p:cond delay="0"/>
                                          </p:stCondLst>
                                        </p:cTn>
                                        <p:tgtEl>
                                          <p:spTgt spid="128"/>
                                        </p:tgtEl>
                                        <p:attrNameLst>
                                          <p:attrName>style.visibility</p:attrName>
                                        </p:attrNameLst>
                                      </p:cBhvr>
                                      <p:to>
                                        <p:strVal val="visible"/>
                                      </p:to>
                                    </p:set>
                                    <p:anim calcmode="lin" valueType="num">
                                      <p:cBhvr>
                                        <p:cTn id="131" dur="500" fill="hold"/>
                                        <p:tgtEl>
                                          <p:spTgt spid="128"/>
                                        </p:tgtEl>
                                        <p:attrNameLst>
                                          <p:attrName>ppt_w</p:attrName>
                                        </p:attrNameLst>
                                      </p:cBhvr>
                                      <p:tavLst>
                                        <p:tav tm="0">
                                          <p:val>
                                            <p:fltVal val="0"/>
                                          </p:val>
                                        </p:tav>
                                        <p:tav tm="100000">
                                          <p:val>
                                            <p:strVal val="#ppt_w"/>
                                          </p:val>
                                        </p:tav>
                                      </p:tavLst>
                                    </p:anim>
                                    <p:anim calcmode="lin" valueType="num">
                                      <p:cBhvr>
                                        <p:cTn id="132" dur="500" fill="hold"/>
                                        <p:tgtEl>
                                          <p:spTgt spid="128"/>
                                        </p:tgtEl>
                                        <p:attrNameLst>
                                          <p:attrName>ppt_h</p:attrName>
                                        </p:attrNameLst>
                                      </p:cBhvr>
                                      <p:tavLst>
                                        <p:tav tm="0">
                                          <p:val>
                                            <p:fltVal val="0"/>
                                          </p:val>
                                        </p:tav>
                                        <p:tav tm="100000">
                                          <p:val>
                                            <p:strVal val="#ppt_h"/>
                                          </p:val>
                                        </p:tav>
                                      </p:tavLst>
                                    </p:anim>
                                    <p:animEffect transition="in" filter="fade">
                                      <p:cBhvr>
                                        <p:cTn id="133" dur="500"/>
                                        <p:tgtEl>
                                          <p:spTgt spid="128"/>
                                        </p:tgtEl>
                                      </p:cBhvr>
                                    </p:animEffect>
                                  </p:childTnLst>
                                </p:cTn>
                              </p:par>
                              <p:par>
                                <p:cTn id="134" presetID="22" presetClass="entr" presetSubtype="8" fill="hold" grpId="0" nodeType="withEffect">
                                  <p:stCondLst>
                                    <p:cond delay="0"/>
                                  </p:stCondLst>
                                  <p:childTnLst>
                                    <p:set>
                                      <p:cBhvr>
                                        <p:cTn id="135" dur="1" fill="hold">
                                          <p:stCondLst>
                                            <p:cond delay="0"/>
                                          </p:stCondLst>
                                        </p:cTn>
                                        <p:tgtEl>
                                          <p:spTgt spid="106"/>
                                        </p:tgtEl>
                                        <p:attrNameLst>
                                          <p:attrName>style.visibility</p:attrName>
                                        </p:attrNameLst>
                                      </p:cBhvr>
                                      <p:to>
                                        <p:strVal val="visible"/>
                                      </p:to>
                                    </p:set>
                                    <p:animEffect transition="in" filter="wipe(left)">
                                      <p:cBhvr>
                                        <p:cTn id="136" dur="500"/>
                                        <p:tgtEl>
                                          <p:spTgt spid="106"/>
                                        </p:tgtEl>
                                      </p:cBhvr>
                                    </p:animEffect>
                                  </p:childTnLst>
                                </p:cTn>
                              </p:par>
                            </p:childTnLst>
                          </p:cTn>
                        </p:par>
                        <p:par>
                          <p:cTn id="137" fill="hold">
                            <p:stCondLst>
                              <p:cond delay="12500"/>
                            </p:stCondLst>
                            <p:childTnLst>
                              <p:par>
                                <p:cTn id="138" presetID="53" presetClass="entr" presetSubtype="16" fill="hold" nodeType="afterEffect">
                                  <p:stCondLst>
                                    <p:cond delay="0"/>
                                  </p:stCondLst>
                                  <p:childTnLst>
                                    <p:set>
                                      <p:cBhvr>
                                        <p:cTn id="139" dur="1" fill="hold">
                                          <p:stCondLst>
                                            <p:cond delay="0"/>
                                          </p:stCondLst>
                                        </p:cTn>
                                        <p:tgtEl>
                                          <p:spTgt spid="131"/>
                                        </p:tgtEl>
                                        <p:attrNameLst>
                                          <p:attrName>style.visibility</p:attrName>
                                        </p:attrNameLst>
                                      </p:cBhvr>
                                      <p:to>
                                        <p:strVal val="visible"/>
                                      </p:to>
                                    </p:set>
                                    <p:anim calcmode="lin" valueType="num">
                                      <p:cBhvr>
                                        <p:cTn id="140" dur="500" fill="hold"/>
                                        <p:tgtEl>
                                          <p:spTgt spid="131"/>
                                        </p:tgtEl>
                                        <p:attrNameLst>
                                          <p:attrName>ppt_w</p:attrName>
                                        </p:attrNameLst>
                                      </p:cBhvr>
                                      <p:tavLst>
                                        <p:tav tm="0">
                                          <p:val>
                                            <p:fltVal val="0"/>
                                          </p:val>
                                        </p:tav>
                                        <p:tav tm="100000">
                                          <p:val>
                                            <p:strVal val="#ppt_w"/>
                                          </p:val>
                                        </p:tav>
                                      </p:tavLst>
                                    </p:anim>
                                    <p:anim calcmode="lin" valueType="num">
                                      <p:cBhvr>
                                        <p:cTn id="141" dur="500" fill="hold"/>
                                        <p:tgtEl>
                                          <p:spTgt spid="131"/>
                                        </p:tgtEl>
                                        <p:attrNameLst>
                                          <p:attrName>ppt_h</p:attrName>
                                        </p:attrNameLst>
                                      </p:cBhvr>
                                      <p:tavLst>
                                        <p:tav tm="0">
                                          <p:val>
                                            <p:fltVal val="0"/>
                                          </p:val>
                                        </p:tav>
                                        <p:tav tm="100000">
                                          <p:val>
                                            <p:strVal val="#ppt_h"/>
                                          </p:val>
                                        </p:tav>
                                      </p:tavLst>
                                    </p:anim>
                                    <p:animEffect transition="in" filter="fade">
                                      <p:cBhvr>
                                        <p:cTn id="142" dur="500"/>
                                        <p:tgtEl>
                                          <p:spTgt spid="131"/>
                                        </p:tgtEl>
                                      </p:cBhvr>
                                    </p:animEffect>
                                  </p:childTnLst>
                                </p:cTn>
                              </p:par>
                              <p:par>
                                <p:cTn id="143" presetID="22" presetClass="entr" presetSubtype="8" fill="hold" grpId="0" nodeType="withEffect">
                                  <p:stCondLst>
                                    <p:cond delay="0"/>
                                  </p:stCondLst>
                                  <p:childTnLst>
                                    <p:set>
                                      <p:cBhvr>
                                        <p:cTn id="144" dur="1" fill="hold">
                                          <p:stCondLst>
                                            <p:cond delay="0"/>
                                          </p:stCondLst>
                                        </p:cTn>
                                        <p:tgtEl>
                                          <p:spTgt spid="107"/>
                                        </p:tgtEl>
                                        <p:attrNameLst>
                                          <p:attrName>style.visibility</p:attrName>
                                        </p:attrNameLst>
                                      </p:cBhvr>
                                      <p:to>
                                        <p:strVal val="visible"/>
                                      </p:to>
                                    </p:set>
                                    <p:animEffect transition="in" filter="wipe(left)">
                                      <p:cBhvr>
                                        <p:cTn id="145" dur="500"/>
                                        <p:tgtEl>
                                          <p:spTgt spid="107"/>
                                        </p:tgtEl>
                                      </p:cBhvr>
                                    </p:animEffect>
                                  </p:childTnLst>
                                </p:cTn>
                              </p:par>
                            </p:childTnLst>
                          </p:cTn>
                        </p:par>
                        <p:par>
                          <p:cTn id="146" fill="hold">
                            <p:stCondLst>
                              <p:cond delay="13000"/>
                            </p:stCondLst>
                            <p:childTnLst>
                              <p:par>
                                <p:cTn id="147" presetID="10" presetClass="entr" presetSubtype="0" fill="hold" grpId="0" nodeType="afterEffect">
                                  <p:stCondLst>
                                    <p:cond delay="0"/>
                                  </p:stCondLst>
                                  <p:childTnLst>
                                    <p:set>
                                      <p:cBhvr>
                                        <p:cTn id="148" dur="1" fill="hold">
                                          <p:stCondLst>
                                            <p:cond delay="0"/>
                                          </p:stCondLst>
                                        </p:cTn>
                                        <p:tgtEl>
                                          <p:spTgt spid="148"/>
                                        </p:tgtEl>
                                        <p:attrNameLst>
                                          <p:attrName>style.visibility</p:attrName>
                                        </p:attrNameLst>
                                      </p:cBhvr>
                                      <p:to>
                                        <p:strVal val="visible"/>
                                      </p:to>
                                    </p:set>
                                    <p:animEffect transition="in" filter="fade">
                                      <p:cBhvr>
                                        <p:cTn id="149" dur="1250"/>
                                        <p:tgtEl>
                                          <p:spTgt spid="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104" grpId="0"/>
      <p:bldP spid="105" grpId="0"/>
      <p:bldP spid="106" grpId="0"/>
      <p:bldP spid="107" grpId="0"/>
      <p:bldP spid="14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椭圆 17"/>
          <p:cNvSpPr/>
          <p:nvPr/>
        </p:nvSpPr>
        <p:spPr>
          <a:xfrm>
            <a:off x="2209155" y="3319975"/>
            <a:ext cx="2485289" cy="2485289"/>
          </a:xfrm>
          <a:prstGeom prst="ellipse">
            <a:avLst/>
          </a:prstGeom>
          <a:solidFill>
            <a:srgbClr val="25B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TextBox 18"/>
          <p:cNvSpPr txBox="1"/>
          <p:nvPr/>
        </p:nvSpPr>
        <p:spPr>
          <a:xfrm>
            <a:off x="2448271" y="4355812"/>
            <a:ext cx="2001962" cy="36933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利润来源分析</a:t>
            </a:r>
            <a:endParaRPr lang="en-US" altLang="zh-CN" sz="2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0" name="椭圆 19"/>
          <p:cNvSpPr/>
          <p:nvPr/>
        </p:nvSpPr>
        <p:spPr>
          <a:xfrm>
            <a:off x="2209155" y="1303751"/>
            <a:ext cx="2485289" cy="2485289"/>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KSO_Shape"/>
          <p:cNvSpPr/>
          <p:nvPr/>
        </p:nvSpPr>
        <p:spPr bwMode="auto">
          <a:xfrm>
            <a:off x="2625191" y="1970925"/>
            <a:ext cx="1648122" cy="1150939"/>
          </a:xfrm>
          <a:custGeom>
            <a:avLst/>
            <a:gdLst>
              <a:gd name="T0" fmla="*/ 1733867 w 2074863"/>
              <a:gd name="T1" fmla="*/ 579834 h 1449388"/>
              <a:gd name="T2" fmla="*/ 1791884 w 2074863"/>
              <a:gd name="T3" fmla="*/ 600246 h 1449388"/>
              <a:gd name="T4" fmla="*/ 1794804 w 2074863"/>
              <a:gd name="T5" fmla="*/ 538648 h 1449388"/>
              <a:gd name="T6" fmla="*/ 510830 w 2074863"/>
              <a:gd name="T7" fmla="*/ 162256 h 1449388"/>
              <a:gd name="T8" fmla="*/ 492893 w 2074863"/>
              <a:gd name="T9" fmla="*/ 222976 h 1449388"/>
              <a:gd name="T10" fmla="*/ 438718 w 2074863"/>
              <a:gd name="T11" fmla="*/ 188484 h 1449388"/>
              <a:gd name="T12" fmla="*/ 1598128 w 2074863"/>
              <a:gd name="T13" fmla="*/ 142089 h 1449388"/>
              <a:gd name="T14" fmla="*/ 1885296 w 2074863"/>
              <a:gd name="T15" fmla="*/ 549583 h 1449388"/>
              <a:gd name="T16" fmla="*/ 1586087 w 2074863"/>
              <a:gd name="T17" fmla="*/ 450078 h 1449388"/>
              <a:gd name="T18" fmla="*/ 486453 w 2074863"/>
              <a:gd name="T19" fmla="*/ 72185 h 1449388"/>
              <a:gd name="T20" fmla="*/ 151219 w 2074863"/>
              <a:gd name="T21" fmla="*/ 357281 h 1449388"/>
              <a:gd name="T22" fmla="*/ 295879 w 2074863"/>
              <a:gd name="T23" fmla="*/ 407592 h 1449388"/>
              <a:gd name="T24" fmla="*/ 486453 w 2074863"/>
              <a:gd name="T25" fmla="*/ 72185 h 1449388"/>
              <a:gd name="T26" fmla="*/ 681762 w 2074863"/>
              <a:gd name="T27" fmla="*/ 209994 h 1449388"/>
              <a:gd name="T28" fmla="*/ 910960 w 2074863"/>
              <a:gd name="T29" fmla="*/ 275617 h 1449388"/>
              <a:gd name="T30" fmla="*/ 1184248 w 2074863"/>
              <a:gd name="T31" fmla="*/ 351448 h 1449388"/>
              <a:gd name="T32" fmla="*/ 1396319 w 2074863"/>
              <a:gd name="T33" fmla="*/ 332855 h 1449388"/>
              <a:gd name="T34" fmla="*/ 1606205 w 2074863"/>
              <a:gd name="T35" fmla="*/ 562536 h 1449388"/>
              <a:gd name="T36" fmla="*/ 1640821 w 2074863"/>
              <a:gd name="T37" fmla="*/ 739718 h 1449388"/>
              <a:gd name="T38" fmla="*/ 1379558 w 2074863"/>
              <a:gd name="T39" fmla="*/ 843985 h 1449388"/>
              <a:gd name="T40" fmla="*/ 1124853 w 2074863"/>
              <a:gd name="T41" fmla="*/ 641283 h 1449388"/>
              <a:gd name="T42" fmla="*/ 720387 w 2074863"/>
              <a:gd name="T43" fmla="*/ 519516 h 1449388"/>
              <a:gd name="T44" fmla="*/ 653705 w 2074863"/>
              <a:gd name="T45" fmla="*/ 311345 h 1449388"/>
              <a:gd name="T46" fmla="*/ 325395 w 2074863"/>
              <a:gd name="T47" fmla="*/ 480871 h 1449388"/>
              <a:gd name="T48" fmla="*/ 435438 w 2074863"/>
              <a:gd name="T49" fmla="*/ 683574 h 1449388"/>
              <a:gd name="T50" fmla="*/ 530543 w 2074863"/>
              <a:gd name="T51" fmla="*/ 794768 h 1449388"/>
              <a:gd name="T52" fmla="*/ 611436 w 2074863"/>
              <a:gd name="T53" fmla="*/ 890286 h 1449388"/>
              <a:gd name="T54" fmla="*/ 688686 w 2074863"/>
              <a:gd name="T55" fmla="*/ 1001480 h 1449388"/>
              <a:gd name="T56" fmla="*/ 800188 w 2074863"/>
              <a:gd name="T57" fmla="*/ 1230068 h 1449388"/>
              <a:gd name="T58" fmla="*/ 913511 w 2074863"/>
              <a:gd name="T59" fmla="*/ 1255588 h 1449388"/>
              <a:gd name="T60" fmla="*/ 768486 w 2074863"/>
              <a:gd name="T61" fmla="*/ 1063458 h 1449388"/>
              <a:gd name="T62" fmla="*/ 798730 w 2074863"/>
              <a:gd name="T63" fmla="*/ 1022261 h 1449388"/>
              <a:gd name="T64" fmla="*/ 1047604 w 2074863"/>
              <a:gd name="T65" fmla="*/ 1245015 h 1449388"/>
              <a:gd name="T66" fmla="*/ 1112465 w 2074863"/>
              <a:gd name="T67" fmla="*/ 1184496 h 1449388"/>
              <a:gd name="T68" fmla="*/ 841727 w 2074863"/>
              <a:gd name="T69" fmla="*/ 896119 h 1449388"/>
              <a:gd name="T70" fmla="*/ 886182 w 2074863"/>
              <a:gd name="T71" fmla="*/ 868047 h 1449388"/>
              <a:gd name="T72" fmla="*/ 1205383 w 2074863"/>
              <a:gd name="T73" fmla="*/ 1138195 h 1449388"/>
              <a:gd name="T74" fmla="*/ 1202468 w 2074863"/>
              <a:gd name="T75" fmla="*/ 1026636 h 1449388"/>
              <a:gd name="T76" fmla="*/ 955779 w 2074863"/>
              <a:gd name="T77" fmla="*/ 749197 h 1449388"/>
              <a:gd name="T78" fmla="*/ 1006793 w 2074863"/>
              <a:gd name="T79" fmla="*/ 736437 h 1449388"/>
              <a:gd name="T80" fmla="*/ 1311053 w 2074863"/>
              <a:gd name="T81" fmla="*/ 1001480 h 1449388"/>
              <a:gd name="T82" fmla="*/ 1303037 w 2074863"/>
              <a:gd name="T83" fmla="*/ 890286 h 1449388"/>
              <a:gd name="T84" fmla="*/ 1310325 w 2074863"/>
              <a:gd name="T85" fmla="*/ 838516 h 1449388"/>
              <a:gd name="T86" fmla="*/ 1409802 w 2074863"/>
              <a:gd name="T87" fmla="*/ 919087 h 1449388"/>
              <a:gd name="T88" fmla="*/ 1378829 w 2074863"/>
              <a:gd name="T89" fmla="*/ 1028094 h 1449388"/>
              <a:gd name="T90" fmla="*/ 1306317 w 2074863"/>
              <a:gd name="T91" fmla="*/ 1123248 h 1449388"/>
              <a:gd name="T92" fmla="*/ 1210119 w 2074863"/>
              <a:gd name="T93" fmla="*/ 1205641 h 1449388"/>
              <a:gd name="T94" fmla="*/ 1113922 w 2074863"/>
              <a:gd name="T95" fmla="*/ 1290222 h 1449388"/>
              <a:gd name="T96" fmla="*/ 1016631 w 2074863"/>
              <a:gd name="T97" fmla="*/ 1300795 h 1449388"/>
              <a:gd name="T98" fmla="*/ 897478 w 2074863"/>
              <a:gd name="T99" fmla="*/ 1327044 h 1449388"/>
              <a:gd name="T100" fmla="*/ 625648 w 2074863"/>
              <a:gd name="T101" fmla="*/ 1160798 h 1449388"/>
              <a:gd name="T102" fmla="*/ 491918 w 2074863"/>
              <a:gd name="T103" fmla="*/ 1202360 h 1449388"/>
              <a:gd name="T104" fmla="*/ 458760 w 2074863"/>
              <a:gd name="T105" fmla="*/ 1134550 h 1449388"/>
              <a:gd name="T106" fmla="*/ 365477 w 2074863"/>
              <a:gd name="T107" fmla="*/ 1057260 h 1449388"/>
              <a:gd name="T108" fmla="*/ 317378 w 2074863"/>
              <a:gd name="T109" fmla="*/ 969763 h 1449388"/>
              <a:gd name="T110" fmla="*/ 233206 w 2074863"/>
              <a:gd name="T111" fmla="*/ 865131 h 1449388"/>
              <a:gd name="T112" fmla="*/ 268916 w 2074863"/>
              <a:gd name="T113" fmla="*/ 733520 h 1449388"/>
              <a:gd name="T114" fmla="*/ 186565 w 2074863"/>
              <a:gd name="T115" fmla="*/ 647845 h 1449388"/>
              <a:gd name="T116" fmla="*/ 1822 w 2074863"/>
              <a:gd name="T117" fmla="*/ 438580 h 1449388"/>
              <a:gd name="T118" fmla="*/ 272923 w 2074863"/>
              <a:gd name="T119" fmla="*/ 139996 h 144938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074863" h="1449388">
                <a:moveTo>
                  <a:pt x="1923841" y="577723"/>
                </a:moveTo>
                <a:lnTo>
                  <a:pt x="1919867" y="578517"/>
                </a:lnTo>
                <a:lnTo>
                  <a:pt x="1915893" y="579312"/>
                </a:lnTo>
                <a:lnTo>
                  <a:pt x="1911919" y="580503"/>
                </a:lnTo>
                <a:lnTo>
                  <a:pt x="1907944" y="582488"/>
                </a:lnTo>
                <a:lnTo>
                  <a:pt x="1904765" y="584871"/>
                </a:lnTo>
                <a:lnTo>
                  <a:pt x="1901983" y="586857"/>
                </a:lnTo>
                <a:lnTo>
                  <a:pt x="1898804" y="589636"/>
                </a:lnTo>
                <a:lnTo>
                  <a:pt x="1896022" y="592813"/>
                </a:lnTo>
                <a:lnTo>
                  <a:pt x="1893240" y="595593"/>
                </a:lnTo>
                <a:lnTo>
                  <a:pt x="1891253" y="599167"/>
                </a:lnTo>
                <a:lnTo>
                  <a:pt x="1889663" y="602741"/>
                </a:lnTo>
                <a:lnTo>
                  <a:pt x="1888471" y="606712"/>
                </a:lnTo>
                <a:lnTo>
                  <a:pt x="1887278" y="610683"/>
                </a:lnTo>
                <a:lnTo>
                  <a:pt x="1886483" y="615051"/>
                </a:lnTo>
                <a:lnTo>
                  <a:pt x="1886483" y="619419"/>
                </a:lnTo>
                <a:lnTo>
                  <a:pt x="1886483" y="623390"/>
                </a:lnTo>
                <a:lnTo>
                  <a:pt x="1887278" y="627758"/>
                </a:lnTo>
                <a:lnTo>
                  <a:pt x="1888471" y="631729"/>
                </a:lnTo>
                <a:lnTo>
                  <a:pt x="1889663" y="635303"/>
                </a:lnTo>
                <a:lnTo>
                  <a:pt x="1891253" y="639274"/>
                </a:lnTo>
                <a:lnTo>
                  <a:pt x="1893240" y="642451"/>
                </a:lnTo>
                <a:lnTo>
                  <a:pt x="1896022" y="646025"/>
                </a:lnTo>
                <a:lnTo>
                  <a:pt x="1898804" y="648805"/>
                </a:lnTo>
                <a:lnTo>
                  <a:pt x="1901983" y="651188"/>
                </a:lnTo>
                <a:lnTo>
                  <a:pt x="1904765" y="653967"/>
                </a:lnTo>
                <a:lnTo>
                  <a:pt x="1907944" y="655953"/>
                </a:lnTo>
                <a:lnTo>
                  <a:pt x="1911919" y="657541"/>
                </a:lnTo>
                <a:lnTo>
                  <a:pt x="1915893" y="659130"/>
                </a:lnTo>
                <a:lnTo>
                  <a:pt x="1919867" y="660321"/>
                </a:lnTo>
                <a:lnTo>
                  <a:pt x="1923841" y="660718"/>
                </a:lnTo>
                <a:lnTo>
                  <a:pt x="1928213" y="661115"/>
                </a:lnTo>
                <a:lnTo>
                  <a:pt x="1932585" y="660718"/>
                </a:lnTo>
                <a:lnTo>
                  <a:pt x="1936956" y="660321"/>
                </a:lnTo>
                <a:lnTo>
                  <a:pt x="1940533" y="659130"/>
                </a:lnTo>
                <a:lnTo>
                  <a:pt x="1944508" y="657541"/>
                </a:lnTo>
                <a:lnTo>
                  <a:pt x="1948084" y="655953"/>
                </a:lnTo>
                <a:lnTo>
                  <a:pt x="1951661" y="653967"/>
                </a:lnTo>
                <a:lnTo>
                  <a:pt x="1954841" y="651188"/>
                </a:lnTo>
                <a:lnTo>
                  <a:pt x="1958020" y="648805"/>
                </a:lnTo>
                <a:lnTo>
                  <a:pt x="1960405" y="646025"/>
                </a:lnTo>
                <a:lnTo>
                  <a:pt x="1963187" y="642451"/>
                </a:lnTo>
                <a:lnTo>
                  <a:pt x="1965174" y="639274"/>
                </a:lnTo>
                <a:lnTo>
                  <a:pt x="1966763" y="635303"/>
                </a:lnTo>
                <a:lnTo>
                  <a:pt x="1967956" y="631729"/>
                </a:lnTo>
                <a:lnTo>
                  <a:pt x="1969148" y="627758"/>
                </a:lnTo>
                <a:lnTo>
                  <a:pt x="1969943" y="623390"/>
                </a:lnTo>
                <a:lnTo>
                  <a:pt x="1970340" y="619419"/>
                </a:lnTo>
                <a:lnTo>
                  <a:pt x="1969943" y="615051"/>
                </a:lnTo>
                <a:lnTo>
                  <a:pt x="1969148" y="610683"/>
                </a:lnTo>
                <a:lnTo>
                  <a:pt x="1967956" y="606712"/>
                </a:lnTo>
                <a:lnTo>
                  <a:pt x="1966763" y="602741"/>
                </a:lnTo>
                <a:lnTo>
                  <a:pt x="1965174" y="599167"/>
                </a:lnTo>
                <a:lnTo>
                  <a:pt x="1963187" y="595593"/>
                </a:lnTo>
                <a:lnTo>
                  <a:pt x="1960405" y="592813"/>
                </a:lnTo>
                <a:lnTo>
                  <a:pt x="1958020" y="589636"/>
                </a:lnTo>
                <a:lnTo>
                  <a:pt x="1954841" y="586857"/>
                </a:lnTo>
                <a:lnTo>
                  <a:pt x="1951661" y="584871"/>
                </a:lnTo>
                <a:lnTo>
                  <a:pt x="1948084" y="582488"/>
                </a:lnTo>
                <a:lnTo>
                  <a:pt x="1944508" y="580503"/>
                </a:lnTo>
                <a:lnTo>
                  <a:pt x="1940533" y="579312"/>
                </a:lnTo>
                <a:lnTo>
                  <a:pt x="1936956" y="578517"/>
                </a:lnTo>
                <a:lnTo>
                  <a:pt x="1932585" y="577723"/>
                </a:lnTo>
                <a:lnTo>
                  <a:pt x="1928213" y="577723"/>
                </a:lnTo>
                <a:lnTo>
                  <a:pt x="1923841" y="577723"/>
                </a:lnTo>
                <a:close/>
                <a:moveTo>
                  <a:pt x="519301" y="160338"/>
                </a:moveTo>
                <a:lnTo>
                  <a:pt x="523687" y="160338"/>
                </a:lnTo>
                <a:lnTo>
                  <a:pt x="528072" y="160729"/>
                </a:lnTo>
                <a:lnTo>
                  <a:pt x="532059" y="161512"/>
                </a:lnTo>
                <a:lnTo>
                  <a:pt x="536445" y="162687"/>
                </a:lnTo>
                <a:lnTo>
                  <a:pt x="540033" y="163861"/>
                </a:lnTo>
                <a:lnTo>
                  <a:pt x="544020" y="166210"/>
                </a:lnTo>
                <a:lnTo>
                  <a:pt x="547209" y="168558"/>
                </a:lnTo>
                <a:lnTo>
                  <a:pt x="550399" y="170907"/>
                </a:lnTo>
                <a:lnTo>
                  <a:pt x="553588" y="174038"/>
                </a:lnTo>
                <a:lnTo>
                  <a:pt x="556379" y="176778"/>
                </a:lnTo>
                <a:lnTo>
                  <a:pt x="558771" y="180693"/>
                </a:lnTo>
                <a:lnTo>
                  <a:pt x="560366" y="183824"/>
                </a:lnTo>
                <a:lnTo>
                  <a:pt x="562359" y="188130"/>
                </a:lnTo>
                <a:lnTo>
                  <a:pt x="563954" y="192436"/>
                </a:lnTo>
                <a:lnTo>
                  <a:pt x="564752" y="196350"/>
                </a:lnTo>
                <a:lnTo>
                  <a:pt x="565150" y="201048"/>
                </a:lnTo>
                <a:lnTo>
                  <a:pt x="565150" y="205353"/>
                </a:lnTo>
                <a:lnTo>
                  <a:pt x="564752" y="209268"/>
                </a:lnTo>
                <a:lnTo>
                  <a:pt x="563954" y="213574"/>
                </a:lnTo>
                <a:lnTo>
                  <a:pt x="562758" y="217488"/>
                </a:lnTo>
                <a:lnTo>
                  <a:pt x="560765" y="221402"/>
                </a:lnTo>
                <a:lnTo>
                  <a:pt x="558771" y="224925"/>
                </a:lnTo>
                <a:lnTo>
                  <a:pt x="556778" y="228448"/>
                </a:lnTo>
                <a:lnTo>
                  <a:pt x="553987" y="231188"/>
                </a:lnTo>
                <a:lnTo>
                  <a:pt x="551196" y="234711"/>
                </a:lnTo>
                <a:lnTo>
                  <a:pt x="547608" y="237060"/>
                </a:lnTo>
                <a:lnTo>
                  <a:pt x="544418" y="239800"/>
                </a:lnTo>
                <a:lnTo>
                  <a:pt x="540431" y="241366"/>
                </a:lnTo>
                <a:lnTo>
                  <a:pt x="536843" y="242932"/>
                </a:lnTo>
                <a:lnTo>
                  <a:pt x="532458" y="244497"/>
                </a:lnTo>
                <a:lnTo>
                  <a:pt x="528072" y="245672"/>
                </a:lnTo>
                <a:lnTo>
                  <a:pt x="523687" y="246063"/>
                </a:lnTo>
                <a:lnTo>
                  <a:pt x="518902" y="246063"/>
                </a:lnTo>
                <a:lnTo>
                  <a:pt x="514915" y="245672"/>
                </a:lnTo>
                <a:lnTo>
                  <a:pt x="510530" y="244497"/>
                </a:lnTo>
                <a:lnTo>
                  <a:pt x="506543" y="243323"/>
                </a:lnTo>
                <a:lnTo>
                  <a:pt x="502955" y="241757"/>
                </a:lnTo>
                <a:lnTo>
                  <a:pt x="498968" y="239800"/>
                </a:lnTo>
                <a:lnTo>
                  <a:pt x="495778" y="237451"/>
                </a:lnTo>
                <a:lnTo>
                  <a:pt x="492190" y="235103"/>
                </a:lnTo>
                <a:lnTo>
                  <a:pt x="489399" y="232363"/>
                </a:lnTo>
                <a:lnTo>
                  <a:pt x="486210" y="228840"/>
                </a:lnTo>
                <a:lnTo>
                  <a:pt x="484216" y="225708"/>
                </a:lnTo>
                <a:lnTo>
                  <a:pt x="482223" y="221794"/>
                </a:lnTo>
                <a:lnTo>
                  <a:pt x="480628" y="217879"/>
                </a:lnTo>
                <a:lnTo>
                  <a:pt x="479033" y="213965"/>
                </a:lnTo>
                <a:lnTo>
                  <a:pt x="478236" y="209268"/>
                </a:lnTo>
                <a:lnTo>
                  <a:pt x="477837" y="205353"/>
                </a:lnTo>
                <a:lnTo>
                  <a:pt x="477837" y="200656"/>
                </a:lnTo>
                <a:lnTo>
                  <a:pt x="478236" y="196350"/>
                </a:lnTo>
                <a:lnTo>
                  <a:pt x="479033" y="192436"/>
                </a:lnTo>
                <a:lnTo>
                  <a:pt x="480628" y="188522"/>
                </a:lnTo>
                <a:lnTo>
                  <a:pt x="481824" y="184607"/>
                </a:lnTo>
                <a:lnTo>
                  <a:pt x="483818" y="181084"/>
                </a:lnTo>
                <a:lnTo>
                  <a:pt x="486210" y="177561"/>
                </a:lnTo>
                <a:lnTo>
                  <a:pt x="489001" y="174430"/>
                </a:lnTo>
                <a:lnTo>
                  <a:pt x="491791" y="171298"/>
                </a:lnTo>
                <a:lnTo>
                  <a:pt x="494981" y="168558"/>
                </a:lnTo>
                <a:lnTo>
                  <a:pt x="498569" y="166601"/>
                </a:lnTo>
                <a:lnTo>
                  <a:pt x="502157" y="164252"/>
                </a:lnTo>
                <a:lnTo>
                  <a:pt x="506144" y="162687"/>
                </a:lnTo>
                <a:lnTo>
                  <a:pt x="510530" y="161512"/>
                </a:lnTo>
                <a:lnTo>
                  <a:pt x="514915" y="160729"/>
                </a:lnTo>
                <a:lnTo>
                  <a:pt x="519301" y="160338"/>
                </a:lnTo>
                <a:close/>
                <a:moveTo>
                  <a:pt x="1699693" y="111125"/>
                </a:moveTo>
                <a:lnTo>
                  <a:pt x="1718770" y="131377"/>
                </a:lnTo>
                <a:lnTo>
                  <a:pt x="1740628" y="154806"/>
                </a:lnTo>
                <a:lnTo>
                  <a:pt x="1768448" y="186178"/>
                </a:lnTo>
                <a:lnTo>
                  <a:pt x="1784345" y="204842"/>
                </a:lnTo>
                <a:lnTo>
                  <a:pt x="1801832" y="224697"/>
                </a:lnTo>
                <a:lnTo>
                  <a:pt x="1819318" y="246538"/>
                </a:lnTo>
                <a:lnTo>
                  <a:pt x="1838395" y="269173"/>
                </a:lnTo>
                <a:lnTo>
                  <a:pt x="1857471" y="293793"/>
                </a:lnTo>
                <a:lnTo>
                  <a:pt x="1877343" y="318811"/>
                </a:lnTo>
                <a:lnTo>
                  <a:pt x="1897611" y="345417"/>
                </a:lnTo>
                <a:lnTo>
                  <a:pt x="1917483" y="372420"/>
                </a:lnTo>
                <a:lnTo>
                  <a:pt x="1936956" y="400217"/>
                </a:lnTo>
                <a:lnTo>
                  <a:pt x="1954841" y="426823"/>
                </a:lnTo>
                <a:lnTo>
                  <a:pt x="1971930" y="453032"/>
                </a:lnTo>
                <a:lnTo>
                  <a:pt x="1987032" y="478050"/>
                </a:lnTo>
                <a:lnTo>
                  <a:pt x="2001339" y="501479"/>
                </a:lnTo>
                <a:lnTo>
                  <a:pt x="2014057" y="524511"/>
                </a:lnTo>
                <a:lnTo>
                  <a:pt x="2025980" y="545558"/>
                </a:lnTo>
                <a:lnTo>
                  <a:pt x="2036313" y="565016"/>
                </a:lnTo>
                <a:lnTo>
                  <a:pt x="2045454" y="582488"/>
                </a:lnTo>
                <a:lnTo>
                  <a:pt x="2053402" y="598770"/>
                </a:lnTo>
                <a:lnTo>
                  <a:pt x="2065325" y="623787"/>
                </a:lnTo>
                <a:lnTo>
                  <a:pt x="2072479" y="640069"/>
                </a:lnTo>
                <a:lnTo>
                  <a:pt x="2074863" y="646025"/>
                </a:lnTo>
                <a:lnTo>
                  <a:pt x="1870189" y="796925"/>
                </a:lnTo>
                <a:lnTo>
                  <a:pt x="1867407" y="789380"/>
                </a:lnTo>
                <a:lnTo>
                  <a:pt x="1859856" y="767142"/>
                </a:lnTo>
                <a:lnTo>
                  <a:pt x="1854689" y="751258"/>
                </a:lnTo>
                <a:lnTo>
                  <a:pt x="1847933" y="733388"/>
                </a:lnTo>
                <a:lnTo>
                  <a:pt x="1839985" y="712342"/>
                </a:lnTo>
                <a:lnTo>
                  <a:pt x="1830844" y="690104"/>
                </a:lnTo>
                <a:lnTo>
                  <a:pt x="1820908" y="666278"/>
                </a:lnTo>
                <a:lnTo>
                  <a:pt x="1809383" y="640466"/>
                </a:lnTo>
                <a:lnTo>
                  <a:pt x="1797063" y="614257"/>
                </a:lnTo>
                <a:lnTo>
                  <a:pt x="1783550" y="586857"/>
                </a:lnTo>
                <a:lnTo>
                  <a:pt x="1768845" y="559059"/>
                </a:lnTo>
                <a:lnTo>
                  <a:pt x="1753346" y="531262"/>
                </a:lnTo>
                <a:lnTo>
                  <a:pt x="1744602" y="517363"/>
                </a:lnTo>
                <a:lnTo>
                  <a:pt x="1736256" y="503862"/>
                </a:lnTo>
                <a:lnTo>
                  <a:pt x="1727513" y="490360"/>
                </a:lnTo>
                <a:lnTo>
                  <a:pt x="1718770" y="476859"/>
                </a:lnTo>
                <a:lnTo>
                  <a:pt x="1709232" y="463357"/>
                </a:lnTo>
                <a:lnTo>
                  <a:pt x="1700091" y="450650"/>
                </a:lnTo>
                <a:lnTo>
                  <a:pt x="1690552" y="438339"/>
                </a:lnTo>
                <a:lnTo>
                  <a:pt x="1681014" y="426029"/>
                </a:lnTo>
                <a:lnTo>
                  <a:pt x="1661938" y="403394"/>
                </a:lnTo>
                <a:lnTo>
                  <a:pt x="1643259" y="381951"/>
                </a:lnTo>
                <a:lnTo>
                  <a:pt x="1624977" y="362095"/>
                </a:lnTo>
                <a:lnTo>
                  <a:pt x="1606696" y="343431"/>
                </a:lnTo>
                <a:lnTo>
                  <a:pt x="1590004" y="327150"/>
                </a:lnTo>
                <a:lnTo>
                  <a:pt x="1573312" y="311663"/>
                </a:lnTo>
                <a:lnTo>
                  <a:pt x="1558210" y="298559"/>
                </a:lnTo>
                <a:lnTo>
                  <a:pt x="1544697" y="287042"/>
                </a:lnTo>
                <a:lnTo>
                  <a:pt x="1532377" y="276718"/>
                </a:lnTo>
                <a:lnTo>
                  <a:pt x="1522044" y="268776"/>
                </a:lnTo>
                <a:lnTo>
                  <a:pt x="1506942" y="257657"/>
                </a:lnTo>
                <a:lnTo>
                  <a:pt x="1501775" y="254083"/>
                </a:lnTo>
                <a:lnTo>
                  <a:pt x="1699693" y="111125"/>
                </a:lnTo>
                <a:close/>
                <a:moveTo>
                  <a:pt x="529828" y="78646"/>
                </a:moveTo>
                <a:lnTo>
                  <a:pt x="511572" y="88179"/>
                </a:lnTo>
                <a:lnTo>
                  <a:pt x="489347" y="100889"/>
                </a:lnTo>
                <a:lnTo>
                  <a:pt x="476647" y="108436"/>
                </a:lnTo>
                <a:lnTo>
                  <a:pt x="463153" y="116777"/>
                </a:lnTo>
                <a:lnTo>
                  <a:pt x="448865" y="126310"/>
                </a:lnTo>
                <a:lnTo>
                  <a:pt x="433784" y="136240"/>
                </a:lnTo>
                <a:lnTo>
                  <a:pt x="417512" y="147759"/>
                </a:lnTo>
                <a:lnTo>
                  <a:pt x="401637" y="159675"/>
                </a:lnTo>
                <a:lnTo>
                  <a:pt x="384175" y="172783"/>
                </a:lnTo>
                <a:lnTo>
                  <a:pt x="367109" y="186288"/>
                </a:lnTo>
                <a:lnTo>
                  <a:pt x="349250" y="200984"/>
                </a:lnTo>
                <a:lnTo>
                  <a:pt x="331787" y="216475"/>
                </a:lnTo>
                <a:lnTo>
                  <a:pt x="313531" y="233157"/>
                </a:lnTo>
                <a:lnTo>
                  <a:pt x="294878" y="250634"/>
                </a:lnTo>
                <a:lnTo>
                  <a:pt x="277019" y="268905"/>
                </a:lnTo>
                <a:lnTo>
                  <a:pt x="259159" y="287177"/>
                </a:lnTo>
                <a:lnTo>
                  <a:pt x="225028" y="322528"/>
                </a:lnTo>
                <a:lnTo>
                  <a:pt x="193278" y="356687"/>
                </a:lnTo>
                <a:lnTo>
                  <a:pt x="164703" y="389257"/>
                </a:lnTo>
                <a:lnTo>
                  <a:pt x="138906" y="419445"/>
                </a:lnTo>
                <a:lnTo>
                  <a:pt x="116284" y="446057"/>
                </a:lnTo>
                <a:lnTo>
                  <a:pt x="97234" y="469095"/>
                </a:lnTo>
                <a:lnTo>
                  <a:pt x="82550" y="488161"/>
                </a:lnTo>
                <a:lnTo>
                  <a:pt x="205184" y="612882"/>
                </a:lnTo>
                <a:lnTo>
                  <a:pt x="213915" y="597391"/>
                </a:lnTo>
                <a:lnTo>
                  <a:pt x="224631" y="581106"/>
                </a:lnTo>
                <a:lnTo>
                  <a:pt x="236934" y="562437"/>
                </a:lnTo>
                <a:lnTo>
                  <a:pt x="250428" y="542974"/>
                </a:lnTo>
                <a:lnTo>
                  <a:pt x="256381" y="531456"/>
                </a:lnTo>
                <a:lnTo>
                  <a:pt x="260350" y="524306"/>
                </a:lnTo>
                <a:lnTo>
                  <a:pt x="265112" y="515965"/>
                </a:lnTo>
                <a:lnTo>
                  <a:pt x="270669" y="507623"/>
                </a:lnTo>
                <a:lnTo>
                  <a:pt x="277019" y="498885"/>
                </a:lnTo>
                <a:lnTo>
                  <a:pt x="284162" y="488558"/>
                </a:lnTo>
                <a:lnTo>
                  <a:pt x="292100" y="478628"/>
                </a:lnTo>
                <a:lnTo>
                  <a:pt x="301228" y="467506"/>
                </a:lnTo>
                <a:lnTo>
                  <a:pt x="311547" y="456385"/>
                </a:lnTo>
                <a:lnTo>
                  <a:pt x="322262" y="444071"/>
                </a:lnTo>
                <a:lnTo>
                  <a:pt x="334565" y="431758"/>
                </a:lnTo>
                <a:lnTo>
                  <a:pt x="348059" y="418650"/>
                </a:lnTo>
                <a:lnTo>
                  <a:pt x="362347" y="405543"/>
                </a:lnTo>
                <a:lnTo>
                  <a:pt x="378619" y="391641"/>
                </a:lnTo>
                <a:lnTo>
                  <a:pt x="395684" y="377739"/>
                </a:lnTo>
                <a:lnTo>
                  <a:pt x="413147" y="362248"/>
                </a:lnTo>
                <a:lnTo>
                  <a:pt x="430609" y="347154"/>
                </a:lnTo>
                <a:lnTo>
                  <a:pt x="448469" y="332855"/>
                </a:lnTo>
                <a:lnTo>
                  <a:pt x="466328" y="318953"/>
                </a:lnTo>
                <a:lnTo>
                  <a:pt x="484188" y="305448"/>
                </a:lnTo>
                <a:lnTo>
                  <a:pt x="502047" y="292737"/>
                </a:lnTo>
                <a:lnTo>
                  <a:pt x="519510" y="280821"/>
                </a:lnTo>
                <a:lnTo>
                  <a:pt x="536972" y="268905"/>
                </a:lnTo>
                <a:lnTo>
                  <a:pt x="553641" y="257784"/>
                </a:lnTo>
                <a:lnTo>
                  <a:pt x="570310" y="247457"/>
                </a:lnTo>
                <a:lnTo>
                  <a:pt x="601663" y="228391"/>
                </a:lnTo>
                <a:lnTo>
                  <a:pt x="629841" y="212106"/>
                </a:lnTo>
                <a:lnTo>
                  <a:pt x="654050" y="198601"/>
                </a:lnTo>
                <a:lnTo>
                  <a:pt x="529828" y="78646"/>
                </a:lnTo>
                <a:close/>
                <a:moveTo>
                  <a:pt x="537766" y="0"/>
                </a:moveTo>
                <a:lnTo>
                  <a:pt x="542925" y="794"/>
                </a:lnTo>
                <a:lnTo>
                  <a:pt x="548085" y="2383"/>
                </a:lnTo>
                <a:lnTo>
                  <a:pt x="552450" y="4369"/>
                </a:lnTo>
                <a:lnTo>
                  <a:pt x="557213" y="6752"/>
                </a:lnTo>
                <a:lnTo>
                  <a:pt x="561181" y="10327"/>
                </a:lnTo>
                <a:lnTo>
                  <a:pt x="738981" y="181521"/>
                </a:lnTo>
                <a:lnTo>
                  <a:pt x="741760" y="185096"/>
                </a:lnTo>
                <a:lnTo>
                  <a:pt x="744538" y="188274"/>
                </a:lnTo>
                <a:lnTo>
                  <a:pt x="746522" y="192246"/>
                </a:lnTo>
                <a:lnTo>
                  <a:pt x="748110" y="195820"/>
                </a:lnTo>
                <a:lnTo>
                  <a:pt x="748903" y="200190"/>
                </a:lnTo>
                <a:lnTo>
                  <a:pt x="749697" y="204162"/>
                </a:lnTo>
                <a:lnTo>
                  <a:pt x="749697" y="208531"/>
                </a:lnTo>
                <a:lnTo>
                  <a:pt x="749300" y="213297"/>
                </a:lnTo>
                <a:lnTo>
                  <a:pt x="748506" y="217269"/>
                </a:lnTo>
                <a:lnTo>
                  <a:pt x="746919" y="221241"/>
                </a:lnTo>
                <a:lnTo>
                  <a:pt x="745331" y="224816"/>
                </a:lnTo>
                <a:lnTo>
                  <a:pt x="742553" y="228788"/>
                </a:lnTo>
                <a:lnTo>
                  <a:pt x="740172" y="231568"/>
                </a:lnTo>
                <a:lnTo>
                  <a:pt x="736600" y="234746"/>
                </a:lnTo>
                <a:lnTo>
                  <a:pt x="733425" y="237129"/>
                </a:lnTo>
                <a:lnTo>
                  <a:pt x="729456" y="239512"/>
                </a:lnTo>
                <a:lnTo>
                  <a:pt x="722710" y="242690"/>
                </a:lnTo>
                <a:lnTo>
                  <a:pt x="705247" y="251429"/>
                </a:lnTo>
                <a:lnTo>
                  <a:pt x="776685" y="295915"/>
                </a:lnTo>
                <a:lnTo>
                  <a:pt x="813594" y="318953"/>
                </a:lnTo>
                <a:lnTo>
                  <a:pt x="843756" y="338416"/>
                </a:lnTo>
                <a:lnTo>
                  <a:pt x="855266" y="332458"/>
                </a:lnTo>
                <a:lnTo>
                  <a:pt x="867569" y="326500"/>
                </a:lnTo>
                <a:lnTo>
                  <a:pt x="879872" y="321733"/>
                </a:lnTo>
                <a:lnTo>
                  <a:pt x="892175" y="317364"/>
                </a:lnTo>
                <a:lnTo>
                  <a:pt x="905669" y="312995"/>
                </a:lnTo>
                <a:lnTo>
                  <a:pt x="919163" y="309817"/>
                </a:lnTo>
                <a:lnTo>
                  <a:pt x="933847" y="307037"/>
                </a:lnTo>
                <a:lnTo>
                  <a:pt x="948135" y="304256"/>
                </a:lnTo>
                <a:lnTo>
                  <a:pt x="970756" y="301873"/>
                </a:lnTo>
                <a:lnTo>
                  <a:pt x="992188" y="300284"/>
                </a:lnTo>
                <a:lnTo>
                  <a:pt x="1013222" y="299093"/>
                </a:lnTo>
                <a:lnTo>
                  <a:pt x="1033066" y="298696"/>
                </a:lnTo>
                <a:lnTo>
                  <a:pt x="1052513" y="299490"/>
                </a:lnTo>
                <a:lnTo>
                  <a:pt x="1070769" y="301079"/>
                </a:lnTo>
                <a:lnTo>
                  <a:pt x="1088231" y="302668"/>
                </a:lnTo>
                <a:lnTo>
                  <a:pt x="1105297" y="305051"/>
                </a:lnTo>
                <a:lnTo>
                  <a:pt x="1121172" y="308228"/>
                </a:lnTo>
                <a:lnTo>
                  <a:pt x="1137047" y="311803"/>
                </a:lnTo>
                <a:lnTo>
                  <a:pt x="1151731" y="315775"/>
                </a:lnTo>
                <a:lnTo>
                  <a:pt x="1165622" y="320542"/>
                </a:lnTo>
                <a:lnTo>
                  <a:pt x="1179116" y="324911"/>
                </a:lnTo>
                <a:lnTo>
                  <a:pt x="1191816" y="329677"/>
                </a:lnTo>
                <a:lnTo>
                  <a:pt x="1203722" y="335238"/>
                </a:lnTo>
                <a:lnTo>
                  <a:pt x="1215231" y="340004"/>
                </a:lnTo>
                <a:lnTo>
                  <a:pt x="1226741" y="345565"/>
                </a:lnTo>
                <a:lnTo>
                  <a:pt x="1237060" y="351126"/>
                </a:lnTo>
                <a:lnTo>
                  <a:pt x="1256506" y="362645"/>
                </a:lnTo>
                <a:lnTo>
                  <a:pt x="1274366" y="372972"/>
                </a:lnTo>
                <a:lnTo>
                  <a:pt x="1289844" y="382902"/>
                </a:lnTo>
                <a:lnTo>
                  <a:pt x="1304131" y="391641"/>
                </a:lnTo>
                <a:lnTo>
                  <a:pt x="1310878" y="395613"/>
                </a:lnTo>
                <a:lnTo>
                  <a:pt x="1317228" y="398790"/>
                </a:lnTo>
                <a:lnTo>
                  <a:pt x="1323578" y="401968"/>
                </a:lnTo>
                <a:lnTo>
                  <a:pt x="1329135" y="403954"/>
                </a:lnTo>
                <a:lnTo>
                  <a:pt x="1334691" y="405543"/>
                </a:lnTo>
                <a:lnTo>
                  <a:pt x="1340247" y="406337"/>
                </a:lnTo>
                <a:lnTo>
                  <a:pt x="1345406" y="407132"/>
                </a:lnTo>
                <a:lnTo>
                  <a:pt x="1351360" y="407132"/>
                </a:lnTo>
                <a:lnTo>
                  <a:pt x="1358106" y="406734"/>
                </a:lnTo>
                <a:lnTo>
                  <a:pt x="1364853" y="406337"/>
                </a:lnTo>
                <a:lnTo>
                  <a:pt x="1379538" y="404351"/>
                </a:lnTo>
                <a:lnTo>
                  <a:pt x="1395810" y="401173"/>
                </a:lnTo>
                <a:lnTo>
                  <a:pt x="1412081" y="397201"/>
                </a:lnTo>
                <a:lnTo>
                  <a:pt x="1429544" y="392832"/>
                </a:lnTo>
                <a:lnTo>
                  <a:pt x="1446610" y="387669"/>
                </a:lnTo>
                <a:lnTo>
                  <a:pt x="1463675" y="382505"/>
                </a:lnTo>
                <a:lnTo>
                  <a:pt x="1494631" y="371781"/>
                </a:lnTo>
                <a:lnTo>
                  <a:pt x="1520825" y="362645"/>
                </a:lnTo>
                <a:lnTo>
                  <a:pt x="1545035" y="353112"/>
                </a:lnTo>
                <a:lnTo>
                  <a:pt x="1550988" y="357481"/>
                </a:lnTo>
                <a:lnTo>
                  <a:pt x="1557338" y="363439"/>
                </a:lnTo>
                <a:lnTo>
                  <a:pt x="1566069" y="371383"/>
                </a:lnTo>
                <a:lnTo>
                  <a:pt x="1577578" y="382108"/>
                </a:lnTo>
                <a:lnTo>
                  <a:pt x="1589881" y="395215"/>
                </a:lnTo>
                <a:lnTo>
                  <a:pt x="1604963" y="410309"/>
                </a:lnTo>
                <a:lnTo>
                  <a:pt x="1620838" y="428183"/>
                </a:lnTo>
                <a:lnTo>
                  <a:pt x="1638697" y="449235"/>
                </a:lnTo>
                <a:lnTo>
                  <a:pt x="1656953" y="472670"/>
                </a:lnTo>
                <a:lnTo>
                  <a:pt x="1666875" y="485380"/>
                </a:lnTo>
                <a:lnTo>
                  <a:pt x="1676400" y="498885"/>
                </a:lnTo>
                <a:lnTo>
                  <a:pt x="1686719" y="512787"/>
                </a:lnTo>
                <a:lnTo>
                  <a:pt x="1696641" y="527881"/>
                </a:lnTo>
                <a:lnTo>
                  <a:pt x="1707356" y="542974"/>
                </a:lnTo>
                <a:lnTo>
                  <a:pt x="1717675" y="559657"/>
                </a:lnTo>
                <a:lnTo>
                  <a:pt x="1727994" y="576339"/>
                </a:lnTo>
                <a:lnTo>
                  <a:pt x="1738710" y="594213"/>
                </a:lnTo>
                <a:lnTo>
                  <a:pt x="1749425" y="612882"/>
                </a:lnTo>
                <a:lnTo>
                  <a:pt x="1760141" y="632345"/>
                </a:lnTo>
                <a:lnTo>
                  <a:pt x="1770460" y="651808"/>
                </a:lnTo>
                <a:lnTo>
                  <a:pt x="1781175" y="672859"/>
                </a:lnTo>
                <a:lnTo>
                  <a:pt x="1802606" y="715360"/>
                </a:lnTo>
                <a:lnTo>
                  <a:pt x="1810544" y="731645"/>
                </a:lnTo>
                <a:lnTo>
                  <a:pt x="1813322" y="739192"/>
                </a:lnTo>
                <a:lnTo>
                  <a:pt x="1816100" y="745944"/>
                </a:lnTo>
                <a:lnTo>
                  <a:pt x="1817688" y="752300"/>
                </a:lnTo>
                <a:lnTo>
                  <a:pt x="1818878" y="758258"/>
                </a:lnTo>
                <a:lnTo>
                  <a:pt x="1819275" y="764216"/>
                </a:lnTo>
                <a:lnTo>
                  <a:pt x="1819275" y="769379"/>
                </a:lnTo>
                <a:lnTo>
                  <a:pt x="1818481" y="774543"/>
                </a:lnTo>
                <a:lnTo>
                  <a:pt x="1816497" y="778912"/>
                </a:lnTo>
                <a:lnTo>
                  <a:pt x="1814116" y="783679"/>
                </a:lnTo>
                <a:lnTo>
                  <a:pt x="1810544" y="788445"/>
                </a:lnTo>
                <a:lnTo>
                  <a:pt x="1805781" y="792417"/>
                </a:lnTo>
                <a:lnTo>
                  <a:pt x="1801019" y="796786"/>
                </a:lnTo>
                <a:lnTo>
                  <a:pt x="1794272" y="801155"/>
                </a:lnTo>
                <a:lnTo>
                  <a:pt x="1787128" y="805922"/>
                </a:lnTo>
                <a:lnTo>
                  <a:pt x="1778397" y="810688"/>
                </a:lnTo>
                <a:lnTo>
                  <a:pt x="1769269" y="815852"/>
                </a:lnTo>
                <a:lnTo>
                  <a:pt x="1747044" y="826179"/>
                </a:lnTo>
                <a:lnTo>
                  <a:pt x="1720056" y="838492"/>
                </a:lnTo>
                <a:lnTo>
                  <a:pt x="1687910" y="852394"/>
                </a:lnTo>
                <a:lnTo>
                  <a:pt x="1650206" y="868680"/>
                </a:lnTo>
                <a:lnTo>
                  <a:pt x="1607741" y="888142"/>
                </a:lnTo>
                <a:lnTo>
                  <a:pt x="1568450" y="905619"/>
                </a:lnTo>
                <a:lnTo>
                  <a:pt x="1553766" y="911975"/>
                </a:lnTo>
                <a:lnTo>
                  <a:pt x="1541463" y="916344"/>
                </a:lnTo>
                <a:lnTo>
                  <a:pt x="1531144" y="919521"/>
                </a:lnTo>
                <a:lnTo>
                  <a:pt x="1526778" y="920713"/>
                </a:lnTo>
                <a:lnTo>
                  <a:pt x="1522810" y="921507"/>
                </a:lnTo>
                <a:lnTo>
                  <a:pt x="1518841" y="921905"/>
                </a:lnTo>
                <a:lnTo>
                  <a:pt x="1514872" y="921905"/>
                </a:lnTo>
                <a:lnTo>
                  <a:pt x="1511697" y="921507"/>
                </a:lnTo>
                <a:lnTo>
                  <a:pt x="1508522" y="921110"/>
                </a:lnTo>
                <a:lnTo>
                  <a:pt x="1505347" y="920316"/>
                </a:lnTo>
                <a:lnTo>
                  <a:pt x="1502569" y="919521"/>
                </a:lnTo>
                <a:lnTo>
                  <a:pt x="1496219" y="916344"/>
                </a:lnTo>
                <a:lnTo>
                  <a:pt x="1489869" y="912769"/>
                </a:lnTo>
                <a:lnTo>
                  <a:pt x="1482328" y="907605"/>
                </a:lnTo>
                <a:lnTo>
                  <a:pt x="1472803" y="902045"/>
                </a:lnTo>
                <a:lnTo>
                  <a:pt x="1462485" y="895689"/>
                </a:lnTo>
                <a:lnTo>
                  <a:pt x="1449785" y="888540"/>
                </a:lnTo>
                <a:lnTo>
                  <a:pt x="1433910" y="880993"/>
                </a:lnTo>
                <a:lnTo>
                  <a:pt x="1425178" y="876624"/>
                </a:lnTo>
                <a:lnTo>
                  <a:pt x="1415653" y="870666"/>
                </a:lnTo>
                <a:lnTo>
                  <a:pt x="1404541" y="863516"/>
                </a:lnTo>
                <a:lnTo>
                  <a:pt x="1393428" y="854778"/>
                </a:lnTo>
                <a:lnTo>
                  <a:pt x="1381522" y="845642"/>
                </a:lnTo>
                <a:lnTo>
                  <a:pt x="1368822" y="834917"/>
                </a:lnTo>
                <a:lnTo>
                  <a:pt x="1355725" y="823796"/>
                </a:lnTo>
                <a:lnTo>
                  <a:pt x="1342231" y="811483"/>
                </a:lnTo>
                <a:lnTo>
                  <a:pt x="1314053" y="785267"/>
                </a:lnTo>
                <a:lnTo>
                  <a:pt x="1284288" y="757463"/>
                </a:lnTo>
                <a:lnTo>
                  <a:pt x="1254522" y="728468"/>
                </a:lnTo>
                <a:lnTo>
                  <a:pt x="1225153" y="698677"/>
                </a:lnTo>
                <a:lnTo>
                  <a:pt x="1167606" y="642275"/>
                </a:lnTo>
                <a:lnTo>
                  <a:pt x="1141016" y="616457"/>
                </a:lnTo>
                <a:lnTo>
                  <a:pt x="1116806" y="593816"/>
                </a:lnTo>
                <a:lnTo>
                  <a:pt x="1105694" y="583886"/>
                </a:lnTo>
                <a:lnTo>
                  <a:pt x="1094978" y="574751"/>
                </a:lnTo>
                <a:lnTo>
                  <a:pt x="1085453" y="567204"/>
                </a:lnTo>
                <a:lnTo>
                  <a:pt x="1077119" y="560451"/>
                </a:lnTo>
                <a:lnTo>
                  <a:pt x="1069181" y="554890"/>
                </a:lnTo>
                <a:lnTo>
                  <a:pt x="1062435" y="551316"/>
                </a:lnTo>
                <a:lnTo>
                  <a:pt x="1056878" y="548535"/>
                </a:lnTo>
                <a:lnTo>
                  <a:pt x="1054100" y="547741"/>
                </a:lnTo>
                <a:lnTo>
                  <a:pt x="1052116" y="547741"/>
                </a:lnTo>
                <a:lnTo>
                  <a:pt x="1042591" y="547741"/>
                </a:lnTo>
                <a:lnTo>
                  <a:pt x="1028700" y="548535"/>
                </a:lnTo>
                <a:lnTo>
                  <a:pt x="992585" y="550918"/>
                </a:lnTo>
                <a:lnTo>
                  <a:pt x="949325" y="553302"/>
                </a:lnTo>
                <a:lnTo>
                  <a:pt x="902494" y="556479"/>
                </a:lnTo>
                <a:lnTo>
                  <a:pt x="820341" y="562835"/>
                </a:lnTo>
                <a:lnTo>
                  <a:pt x="784622" y="566012"/>
                </a:lnTo>
                <a:lnTo>
                  <a:pt x="760810" y="542180"/>
                </a:lnTo>
                <a:lnTo>
                  <a:pt x="755650" y="532250"/>
                </a:lnTo>
                <a:lnTo>
                  <a:pt x="752078" y="521526"/>
                </a:lnTo>
                <a:lnTo>
                  <a:pt x="748506" y="511596"/>
                </a:lnTo>
                <a:lnTo>
                  <a:pt x="746522" y="500871"/>
                </a:lnTo>
                <a:lnTo>
                  <a:pt x="745331" y="490544"/>
                </a:lnTo>
                <a:lnTo>
                  <a:pt x="744935" y="480217"/>
                </a:lnTo>
                <a:lnTo>
                  <a:pt x="745728" y="470287"/>
                </a:lnTo>
                <a:lnTo>
                  <a:pt x="746919" y="459959"/>
                </a:lnTo>
                <a:lnTo>
                  <a:pt x="748903" y="450029"/>
                </a:lnTo>
                <a:lnTo>
                  <a:pt x="752078" y="440099"/>
                </a:lnTo>
                <a:lnTo>
                  <a:pt x="755650" y="430566"/>
                </a:lnTo>
                <a:lnTo>
                  <a:pt x="760016" y="420636"/>
                </a:lnTo>
                <a:lnTo>
                  <a:pt x="765175" y="411501"/>
                </a:lnTo>
                <a:lnTo>
                  <a:pt x="771128" y="402365"/>
                </a:lnTo>
                <a:lnTo>
                  <a:pt x="777875" y="393229"/>
                </a:lnTo>
                <a:lnTo>
                  <a:pt x="785019" y="384888"/>
                </a:lnTo>
                <a:lnTo>
                  <a:pt x="749697" y="362645"/>
                </a:lnTo>
                <a:lnTo>
                  <a:pt x="711994" y="339210"/>
                </a:lnTo>
                <a:lnTo>
                  <a:pt x="648494" y="300682"/>
                </a:lnTo>
                <a:lnTo>
                  <a:pt x="635000" y="307037"/>
                </a:lnTo>
                <a:lnTo>
                  <a:pt x="617538" y="316172"/>
                </a:lnTo>
                <a:lnTo>
                  <a:pt x="596503" y="327691"/>
                </a:lnTo>
                <a:lnTo>
                  <a:pt x="572294" y="341593"/>
                </a:lnTo>
                <a:lnTo>
                  <a:pt x="545306" y="357879"/>
                </a:lnTo>
                <a:lnTo>
                  <a:pt x="531019" y="367014"/>
                </a:lnTo>
                <a:lnTo>
                  <a:pt x="516335" y="377341"/>
                </a:lnTo>
                <a:lnTo>
                  <a:pt x="500856" y="387669"/>
                </a:lnTo>
                <a:lnTo>
                  <a:pt x="484585" y="399187"/>
                </a:lnTo>
                <a:lnTo>
                  <a:pt x="467915" y="411501"/>
                </a:lnTo>
                <a:lnTo>
                  <a:pt x="450850" y="424211"/>
                </a:lnTo>
                <a:lnTo>
                  <a:pt x="438150" y="434141"/>
                </a:lnTo>
                <a:lnTo>
                  <a:pt x="432990" y="439702"/>
                </a:lnTo>
                <a:lnTo>
                  <a:pt x="415131" y="456782"/>
                </a:lnTo>
                <a:lnTo>
                  <a:pt x="398859" y="473464"/>
                </a:lnTo>
                <a:lnTo>
                  <a:pt x="382984" y="490544"/>
                </a:lnTo>
                <a:lnTo>
                  <a:pt x="368300" y="506829"/>
                </a:lnTo>
                <a:lnTo>
                  <a:pt x="354409" y="523909"/>
                </a:lnTo>
                <a:lnTo>
                  <a:pt x="341312" y="539797"/>
                </a:lnTo>
                <a:lnTo>
                  <a:pt x="329009" y="555685"/>
                </a:lnTo>
                <a:lnTo>
                  <a:pt x="317500" y="570779"/>
                </a:lnTo>
                <a:lnTo>
                  <a:pt x="387350" y="732042"/>
                </a:lnTo>
                <a:lnTo>
                  <a:pt x="401240" y="724098"/>
                </a:lnTo>
                <a:lnTo>
                  <a:pt x="406400" y="721318"/>
                </a:lnTo>
                <a:lnTo>
                  <a:pt x="413147" y="720523"/>
                </a:lnTo>
                <a:lnTo>
                  <a:pt x="419497" y="719729"/>
                </a:lnTo>
                <a:lnTo>
                  <a:pt x="425053" y="719729"/>
                </a:lnTo>
                <a:lnTo>
                  <a:pt x="430609" y="720523"/>
                </a:lnTo>
                <a:lnTo>
                  <a:pt x="436165" y="721715"/>
                </a:lnTo>
                <a:lnTo>
                  <a:pt x="441325" y="722907"/>
                </a:lnTo>
                <a:lnTo>
                  <a:pt x="446484" y="724495"/>
                </a:lnTo>
                <a:lnTo>
                  <a:pt x="450850" y="726482"/>
                </a:lnTo>
                <a:lnTo>
                  <a:pt x="455215" y="729262"/>
                </a:lnTo>
                <a:lnTo>
                  <a:pt x="459581" y="731645"/>
                </a:lnTo>
                <a:lnTo>
                  <a:pt x="463550" y="734823"/>
                </a:lnTo>
                <a:lnTo>
                  <a:pt x="467519" y="738000"/>
                </a:lnTo>
                <a:lnTo>
                  <a:pt x="474265" y="744753"/>
                </a:lnTo>
                <a:lnTo>
                  <a:pt x="481013" y="752300"/>
                </a:lnTo>
                <a:lnTo>
                  <a:pt x="486966" y="759846"/>
                </a:lnTo>
                <a:lnTo>
                  <a:pt x="492125" y="768188"/>
                </a:lnTo>
                <a:lnTo>
                  <a:pt x="502047" y="783281"/>
                </a:lnTo>
                <a:lnTo>
                  <a:pt x="506413" y="790034"/>
                </a:lnTo>
                <a:lnTo>
                  <a:pt x="510778" y="795992"/>
                </a:lnTo>
                <a:lnTo>
                  <a:pt x="515541" y="800361"/>
                </a:lnTo>
                <a:lnTo>
                  <a:pt x="517525" y="802744"/>
                </a:lnTo>
                <a:lnTo>
                  <a:pt x="519510" y="803936"/>
                </a:lnTo>
                <a:lnTo>
                  <a:pt x="525860" y="807511"/>
                </a:lnTo>
                <a:lnTo>
                  <a:pt x="531416" y="811483"/>
                </a:lnTo>
                <a:lnTo>
                  <a:pt x="536972" y="815852"/>
                </a:lnTo>
                <a:lnTo>
                  <a:pt x="541735" y="819427"/>
                </a:lnTo>
                <a:lnTo>
                  <a:pt x="550466" y="827371"/>
                </a:lnTo>
                <a:lnTo>
                  <a:pt x="558006" y="834917"/>
                </a:lnTo>
                <a:lnTo>
                  <a:pt x="564356" y="843259"/>
                </a:lnTo>
                <a:lnTo>
                  <a:pt x="569516" y="850806"/>
                </a:lnTo>
                <a:lnTo>
                  <a:pt x="573881" y="858352"/>
                </a:lnTo>
                <a:lnTo>
                  <a:pt x="577850" y="865899"/>
                </a:lnTo>
                <a:lnTo>
                  <a:pt x="584597" y="879404"/>
                </a:lnTo>
                <a:lnTo>
                  <a:pt x="587375" y="885759"/>
                </a:lnTo>
                <a:lnTo>
                  <a:pt x="590550" y="891717"/>
                </a:lnTo>
                <a:lnTo>
                  <a:pt x="594122" y="896881"/>
                </a:lnTo>
                <a:lnTo>
                  <a:pt x="598091" y="901250"/>
                </a:lnTo>
                <a:lnTo>
                  <a:pt x="602456" y="905619"/>
                </a:lnTo>
                <a:lnTo>
                  <a:pt x="604838" y="907208"/>
                </a:lnTo>
                <a:lnTo>
                  <a:pt x="607616" y="908797"/>
                </a:lnTo>
                <a:lnTo>
                  <a:pt x="613569" y="912372"/>
                </a:lnTo>
                <a:lnTo>
                  <a:pt x="618728" y="915549"/>
                </a:lnTo>
                <a:lnTo>
                  <a:pt x="624285" y="919124"/>
                </a:lnTo>
                <a:lnTo>
                  <a:pt x="629047" y="922699"/>
                </a:lnTo>
                <a:lnTo>
                  <a:pt x="633413" y="926274"/>
                </a:lnTo>
                <a:lnTo>
                  <a:pt x="637778" y="929849"/>
                </a:lnTo>
                <a:lnTo>
                  <a:pt x="645319" y="938190"/>
                </a:lnTo>
                <a:lnTo>
                  <a:pt x="651669" y="946134"/>
                </a:lnTo>
                <a:lnTo>
                  <a:pt x="657622" y="954078"/>
                </a:lnTo>
                <a:lnTo>
                  <a:pt x="661988" y="962022"/>
                </a:lnTo>
                <a:lnTo>
                  <a:pt x="665956" y="969966"/>
                </a:lnTo>
                <a:lnTo>
                  <a:pt x="669528" y="977116"/>
                </a:lnTo>
                <a:lnTo>
                  <a:pt x="671910" y="983868"/>
                </a:lnTo>
                <a:lnTo>
                  <a:pt x="673894" y="990223"/>
                </a:lnTo>
                <a:lnTo>
                  <a:pt x="675085" y="995784"/>
                </a:lnTo>
                <a:lnTo>
                  <a:pt x="677069" y="1003331"/>
                </a:lnTo>
                <a:lnTo>
                  <a:pt x="677466" y="1006509"/>
                </a:lnTo>
                <a:lnTo>
                  <a:pt x="681038" y="1008892"/>
                </a:lnTo>
                <a:lnTo>
                  <a:pt x="691356" y="1016439"/>
                </a:lnTo>
                <a:lnTo>
                  <a:pt x="698103" y="1021999"/>
                </a:lnTo>
                <a:lnTo>
                  <a:pt x="705644" y="1028752"/>
                </a:lnTo>
                <a:lnTo>
                  <a:pt x="713185" y="1036299"/>
                </a:lnTo>
                <a:lnTo>
                  <a:pt x="721519" y="1045037"/>
                </a:lnTo>
                <a:lnTo>
                  <a:pt x="729456" y="1055364"/>
                </a:lnTo>
                <a:lnTo>
                  <a:pt x="733425" y="1060925"/>
                </a:lnTo>
                <a:lnTo>
                  <a:pt x="737394" y="1066486"/>
                </a:lnTo>
                <a:lnTo>
                  <a:pt x="740966" y="1072047"/>
                </a:lnTo>
                <a:lnTo>
                  <a:pt x="744538" y="1078005"/>
                </a:lnTo>
                <a:lnTo>
                  <a:pt x="747316" y="1084757"/>
                </a:lnTo>
                <a:lnTo>
                  <a:pt x="750094" y="1091112"/>
                </a:lnTo>
                <a:lnTo>
                  <a:pt x="753269" y="1097865"/>
                </a:lnTo>
                <a:lnTo>
                  <a:pt x="755253" y="1105014"/>
                </a:lnTo>
                <a:lnTo>
                  <a:pt x="757635" y="1112164"/>
                </a:lnTo>
                <a:lnTo>
                  <a:pt x="759222" y="1120108"/>
                </a:lnTo>
                <a:lnTo>
                  <a:pt x="760016" y="1128052"/>
                </a:lnTo>
                <a:lnTo>
                  <a:pt x="760810" y="1135599"/>
                </a:lnTo>
                <a:lnTo>
                  <a:pt x="760810" y="1143940"/>
                </a:lnTo>
                <a:lnTo>
                  <a:pt x="760413" y="1152281"/>
                </a:lnTo>
                <a:lnTo>
                  <a:pt x="760016" y="1157048"/>
                </a:lnTo>
                <a:lnTo>
                  <a:pt x="759222" y="1162211"/>
                </a:lnTo>
                <a:lnTo>
                  <a:pt x="756841" y="1171347"/>
                </a:lnTo>
                <a:lnTo>
                  <a:pt x="753666" y="1181277"/>
                </a:lnTo>
                <a:lnTo>
                  <a:pt x="749697" y="1190016"/>
                </a:lnTo>
                <a:lnTo>
                  <a:pt x="744935" y="1199151"/>
                </a:lnTo>
                <a:lnTo>
                  <a:pt x="739378" y="1207492"/>
                </a:lnTo>
                <a:lnTo>
                  <a:pt x="733028" y="1216628"/>
                </a:lnTo>
                <a:lnTo>
                  <a:pt x="726281" y="1224572"/>
                </a:lnTo>
                <a:lnTo>
                  <a:pt x="864394" y="1334200"/>
                </a:lnTo>
                <a:lnTo>
                  <a:pt x="871538" y="1340158"/>
                </a:lnTo>
                <a:lnTo>
                  <a:pt x="871935" y="1340555"/>
                </a:lnTo>
                <a:lnTo>
                  <a:pt x="872728" y="1340555"/>
                </a:lnTo>
                <a:lnTo>
                  <a:pt x="891381" y="1356046"/>
                </a:lnTo>
                <a:lnTo>
                  <a:pt x="908050" y="1369153"/>
                </a:lnTo>
                <a:lnTo>
                  <a:pt x="915194" y="1374317"/>
                </a:lnTo>
                <a:lnTo>
                  <a:pt x="921941" y="1379083"/>
                </a:lnTo>
                <a:lnTo>
                  <a:pt x="927894" y="1382658"/>
                </a:lnTo>
                <a:lnTo>
                  <a:pt x="933847" y="1386233"/>
                </a:lnTo>
                <a:lnTo>
                  <a:pt x="939006" y="1388219"/>
                </a:lnTo>
                <a:lnTo>
                  <a:pt x="944563" y="1389808"/>
                </a:lnTo>
                <a:lnTo>
                  <a:pt x="949722" y="1390205"/>
                </a:lnTo>
                <a:lnTo>
                  <a:pt x="954881" y="1390205"/>
                </a:lnTo>
                <a:lnTo>
                  <a:pt x="960041" y="1389411"/>
                </a:lnTo>
                <a:lnTo>
                  <a:pt x="965200" y="1387822"/>
                </a:lnTo>
                <a:lnTo>
                  <a:pt x="971153" y="1385041"/>
                </a:lnTo>
                <a:lnTo>
                  <a:pt x="977106" y="1381467"/>
                </a:lnTo>
                <a:lnTo>
                  <a:pt x="983456" y="1376700"/>
                </a:lnTo>
                <a:lnTo>
                  <a:pt x="990203" y="1371934"/>
                </a:lnTo>
                <a:lnTo>
                  <a:pt x="994966" y="1367962"/>
                </a:lnTo>
                <a:lnTo>
                  <a:pt x="998538" y="1364387"/>
                </a:lnTo>
                <a:lnTo>
                  <a:pt x="1002506" y="1360415"/>
                </a:lnTo>
                <a:lnTo>
                  <a:pt x="1005285" y="1356443"/>
                </a:lnTo>
                <a:lnTo>
                  <a:pt x="1008063" y="1353265"/>
                </a:lnTo>
                <a:lnTo>
                  <a:pt x="1009650" y="1349691"/>
                </a:lnTo>
                <a:lnTo>
                  <a:pt x="1010841" y="1346513"/>
                </a:lnTo>
                <a:lnTo>
                  <a:pt x="1011238" y="1343732"/>
                </a:lnTo>
                <a:lnTo>
                  <a:pt x="1011238" y="1341746"/>
                </a:lnTo>
                <a:lnTo>
                  <a:pt x="1010841" y="1339760"/>
                </a:lnTo>
                <a:lnTo>
                  <a:pt x="1009650" y="1336980"/>
                </a:lnTo>
                <a:lnTo>
                  <a:pt x="1008460" y="1334994"/>
                </a:lnTo>
                <a:lnTo>
                  <a:pt x="1007269" y="1334200"/>
                </a:lnTo>
                <a:lnTo>
                  <a:pt x="972344" y="1296466"/>
                </a:lnTo>
                <a:lnTo>
                  <a:pt x="846138" y="1173333"/>
                </a:lnTo>
                <a:lnTo>
                  <a:pt x="843756" y="1170950"/>
                </a:lnTo>
                <a:lnTo>
                  <a:pt x="841772" y="1168169"/>
                </a:lnTo>
                <a:lnTo>
                  <a:pt x="839788" y="1164992"/>
                </a:lnTo>
                <a:lnTo>
                  <a:pt x="838200" y="1162211"/>
                </a:lnTo>
                <a:lnTo>
                  <a:pt x="837010" y="1158637"/>
                </a:lnTo>
                <a:lnTo>
                  <a:pt x="836216" y="1155856"/>
                </a:lnTo>
                <a:lnTo>
                  <a:pt x="835819" y="1152281"/>
                </a:lnTo>
                <a:lnTo>
                  <a:pt x="835422" y="1149104"/>
                </a:lnTo>
                <a:lnTo>
                  <a:pt x="835819" y="1145529"/>
                </a:lnTo>
                <a:lnTo>
                  <a:pt x="836216" y="1142351"/>
                </a:lnTo>
                <a:lnTo>
                  <a:pt x="836613" y="1138777"/>
                </a:lnTo>
                <a:lnTo>
                  <a:pt x="837803" y="1135996"/>
                </a:lnTo>
                <a:lnTo>
                  <a:pt x="839391" y="1132421"/>
                </a:lnTo>
                <a:lnTo>
                  <a:pt x="840978" y="1129641"/>
                </a:lnTo>
                <a:lnTo>
                  <a:pt x="842963" y="1126861"/>
                </a:lnTo>
                <a:lnTo>
                  <a:pt x="845741" y="1124080"/>
                </a:lnTo>
                <a:lnTo>
                  <a:pt x="848122" y="1121697"/>
                </a:lnTo>
                <a:lnTo>
                  <a:pt x="850900" y="1119314"/>
                </a:lnTo>
                <a:lnTo>
                  <a:pt x="854075" y="1117725"/>
                </a:lnTo>
                <a:lnTo>
                  <a:pt x="856853" y="1116136"/>
                </a:lnTo>
                <a:lnTo>
                  <a:pt x="860028" y="1115342"/>
                </a:lnTo>
                <a:lnTo>
                  <a:pt x="863203" y="1114547"/>
                </a:lnTo>
                <a:lnTo>
                  <a:pt x="866775" y="1113753"/>
                </a:lnTo>
                <a:lnTo>
                  <a:pt x="869950" y="1113753"/>
                </a:lnTo>
                <a:lnTo>
                  <a:pt x="873522" y="1113753"/>
                </a:lnTo>
                <a:lnTo>
                  <a:pt x="876697" y="1114150"/>
                </a:lnTo>
                <a:lnTo>
                  <a:pt x="879872" y="1114944"/>
                </a:lnTo>
                <a:lnTo>
                  <a:pt x="883047" y="1116136"/>
                </a:lnTo>
                <a:lnTo>
                  <a:pt x="886222" y="1117328"/>
                </a:lnTo>
                <a:lnTo>
                  <a:pt x="889000" y="1118916"/>
                </a:lnTo>
                <a:lnTo>
                  <a:pt x="891778" y="1121300"/>
                </a:lnTo>
                <a:lnTo>
                  <a:pt x="894953" y="1123286"/>
                </a:lnTo>
                <a:lnTo>
                  <a:pt x="1063625" y="1287330"/>
                </a:lnTo>
                <a:lnTo>
                  <a:pt x="1063625" y="1286933"/>
                </a:lnTo>
                <a:lnTo>
                  <a:pt x="1071563" y="1294877"/>
                </a:lnTo>
                <a:lnTo>
                  <a:pt x="1073944" y="1298054"/>
                </a:lnTo>
                <a:lnTo>
                  <a:pt x="1092200" y="1315531"/>
                </a:lnTo>
                <a:lnTo>
                  <a:pt x="1110060" y="1332611"/>
                </a:lnTo>
                <a:lnTo>
                  <a:pt x="1117203" y="1339760"/>
                </a:lnTo>
                <a:lnTo>
                  <a:pt x="1123950" y="1345718"/>
                </a:lnTo>
                <a:lnTo>
                  <a:pt x="1130300" y="1350485"/>
                </a:lnTo>
                <a:lnTo>
                  <a:pt x="1135460" y="1354060"/>
                </a:lnTo>
                <a:lnTo>
                  <a:pt x="1141016" y="1356443"/>
                </a:lnTo>
                <a:lnTo>
                  <a:pt x="1145778" y="1358429"/>
                </a:lnTo>
                <a:lnTo>
                  <a:pt x="1150938" y="1359223"/>
                </a:lnTo>
                <a:lnTo>
                  <a:pt x="1155303" y="1358826"/>
                </a:lnTo>
                <a:lnTo>
                  <a:pt x="1160066" y="1357635"/>
                </a:lnTo>
                <a:lnTo>
                  <a:pt x="1164828" y="1354854"/>
                </a:lnTo>
                <a:lnTo>
                  <a:pt x="1169591" y="1351677"/>
                </a:lnTo>
                <a:lnTo>
                  <a:pt x="1175147" y="1347307"/>
                </a:lnTo>
                <a:lnTo>
                  <a:pt x="1181100" y="1341746"/>
                </a:lnTo>
                <a:lnTo>
                  <a:pt x="1187847" y="1335788"/>
                </a:lnTo>
                <a:lnTo>
                  <a:pt x="1193403" y="1330228"/>
                </a:lnTo>
                <a:lnTo>
                  <a:pt x="1198166" y="1324667"/>
                </a:lnTo>
                <a:lnTo>
                  <a:pt x="1201738" y="1319106"/>
                </a:lnTo>
                <a:lnTo>
                  <a:pt x="1205310" y="1313942"/>
                </a:lnTo>
                <a:lnTo>
                  <a:pt x="1207294" y="1309176"/>
                </a:lnTo>
                <a:lnTo>
                  <a:pt x="1209278" y="1304807"/>
                </a:lnTo>
                <a:lnTo>
                  <a:pt x="1210469" y="1300835"/>
                </a:lnTo>
                <a:lnTo>
                  <a:pt x="1211263" y="1297260"/>
                </a:lnTo>
                <a:lnTo>
                  <a:pt x="1211660" y="1293288"/>
                </a:lnTo>
                <a:lnTo>
                  <a:pt x="1211660" y="1290507"/>
                </a:lnTo>
                <a:lnTo>
                  <a:pt x="1211263" y="1287330"/>
                </a:lnTo>
                <a:lnTo>
                  <a:pt x="1210072" y="1284947"/>
                </a:lnTo>
                <a:lnTo>
                  <a:pt x="1208485" y="1280180"/>
                </a:lnTo>
                <a:lnTo>
                  <a:pt x="1206897" y="1277400"/>
                </a:lnTo>
                <a:lnTo>
                  <a:pt x="1161653" y="1233310"/>
                </a:lnTo>
                <a:lnTo>
                  <a:pt x="1159272" y="1230530"/>
                </a:lnTo>
                <a:lnTo>
                  <a:pt x="1156494" y="1227352"/>
                </a:lnTo>
                <a:lnTo>
                  <a:pt x="1154906" y="1224175"/>
                </a:lnTo>
                <a:lnTo>
                  <a:pt x="1153319" y="1220600"/>
                </a:lnTo>
                <a:lnTo>
                  <a:pt x="927894" y="1004920"/>
                </a:lnTo>
                <a:lnTo>
                  <a:pt x="925116" y="1002139"/>
                </a:lnTo>
                <a:lnTo>
                  <a:pt x="923131" y="999359"/>
                </a:lnTo>
                <a:lnTo>
                  <a:pt x="921544" y="996181"/>
                </a:lnTo>
                <a:lnTo>
                  <a:pt x="919560" y="993401"/>
                </a:lnTo>
                <a:lnTo>
                  <a:pt x="918369" y="989826"/>
                </a:lnTo>
                <a:lnTo>
                  <a:pt x="917575" y="986648"/>
                </a:lnTo>
                <a:lnTo>
                  <a:pt x="917178" y="983074"/>
                </a:lnTo>
                <a:lnTo>
                  <a:pt x="916781" y="979896"/>
                </a:lnTo>
                <a:lnTo>
                  <a:pt x="916781" y="976321"/>
                </a:lnTo>
                <a:lnTo>
                  <a:pt x="917178" y="973144"/>
                </a:lnTo>
                <a:lnTo>
                  <a:pt x="917972" y="969569"/>
                </a:lnTo>
                <a:lnTo>
                  <a:pt x="919163" y="966391"/>
                </a:lnTo>
                <a:lnTo>
                  <a:pt x="920750" y="962816"/>
                </a:lnTo>
                <a:lnTo>
                  <a:pt x="922338" y="960036"/>
                </a:lnTo>
                <a:lnTo>
                  <a:pt x="924322" y="956858"/>
                </a:lnTo>
                <a:lnTo>
                  <a:pt x="927100" y="954078"/>
                </a:lnTo>
                <a:lnTo>
                  <a:pt x="929481" y="952092"/>
                </a:lnTo>
                <a:lnTo>
                  <a:pt x="932260" y="949311"/>
                </a:lnTo>
                <a:lnTo>
                  <a:pt x="935435" y="947723"/>
                </a:lnTo>
                <a:lnTo>
                  <a:pt x="938213" y="946134"/>
                </a:lnTo>
                <a:lnTo>
                  <a:pt x="941785" y="944942"/>
                </a:lnTo>
                <a:lnTo>
                  <a:pt x="944960" y="944148"/>
                </a:lnTo>
                <a:lnTo>
                  <a:pt x="948531" y="943353"/>
                </a:lnTo>
                <a:lnTo>
                  <a:pt x="951706" y="942956"/>
                </a:lnTo>
                <a:lnTo>
                  <a:pt x="955278" y="942956"/>
                </a:lnTo>
                <a:lnTo>
                  <a:pt x="958453" y="943353"/>
                </a:lnTo>
                <a:lnTo>
                  <a:pt x="962025" y="944545"/>
                </a:lnTo>
                <a:lnTo>
                  <a:pt x="965200" y="945737"/>
                </a:lnTo>
                <a:lnTo>
                  <a:pt x="968772" y="946928"/>
                </a:lnTo>
                <a:lnTo>
                  <a:pt x="971550" y="948517"/>
                </a:lnTo>
                <a:lnTo>
                  <a:pt x="974725" y="950900"/>
                </a:lnTo>
                <a:lnTo>
                  <a:pt x="977503" y="953284"/>
                </a:lnTo>
                <a:lnTo>
                  <a:pt x="1214041" y="1179291"/>
                </a:lnTo>
                <a:lnTo>
                  <a:pt x="1216819" y="1182469"/>
                </a:lnTo>
                <a:lnTo>
                  <a:pt x="1235472" y="1199946"/>
                </a:lnTo>
                <a:lnTo>
                  <a:pt x="1254125" y="1217422"/>
                </a:lnTo>
                <a:lnTo>
                  <a:pt x="1262063" y="1224572"/>
                </a:lnTo>
                <a:lnTo>
                  <a:pt x="1268810" y="1230530"/>
                </a:lnTo>
                <a:lnTo>
                  <a:pt x="1275556" y="1235694"/>
                </a:lnTo>
                <a:lnTo>
                  <a:pt x="1281510" y="1239269"/>
                </a:lnTo>
                <a:lnTo>
                  <a:pt x="1287066" y="1242049"/>
                </a:lnTo>
                <a:lnTo>
                  <a:pt x="1292622" y="1244035"/>
                </a:lnTo>
                <a:lnTo>
                  <a:pt x="1297385" y="1244432"/>
                </a:lnTo>
                <a:lnTo>
                  <a:pt x="1299766" y="1244432"/>
                </a:lnTo>
                <a:lnTo>
                  <a:pt x="1302147" y="1244035"/>
                </a:lnTo>
                <a:lnTo>
                  <a:pt x="1307306" y="1242843"/>
                </a:lnTo>
                <a:lnTo>
                  <a:pt x="1312863" y="1240063"/>
                </a:lnTo>
                <a:lnTo>
                  <a:pt x="1317625" y="1236885"/>
                </a:lnTo>
                <a:lnTo>
                  <a:pt x="1323578" y="1232516"/>
                </a:lnTo>
                <a:lnTo>
                  <a:pt x="1329928" y="1226955"/>
                </a:lnTo>
                <a:lnTo>
                  <a:pt x="1336675" y="1220600"/>
                </a:lnTo>
                <a:lnTo>
                  <a:pt x="1343422" y="1213848"/>
                </a:lnTo>
                <a:lnTo>
                  <a:pt x="1348978" y="1207492"/>
                </a:lnTo>
                <a:lnTo>
                  <a:pt x="1352947" y="1201932"/>
                </a:lnTo>
                <a:lnTo>
                  <a:pt x="1356122" y="1196371"/>
                </a:lnTo>
                <a:lnTo>
                  <a:pt x="1358503" y="1191207"/>
                </a:lnTo>
                <a:lnTo>
                  <a:pt x="1360488" y="1186044"/>
                </a:lnTo>
                <a:lnTo>
                  <a:pt x="1361281" y="1182072"/>
                </a:lnTo>
                <a:lnTo>
                  <a:pt x="1361678" y="1178099"/>
                </a:lnTo>
                <a:lnTo>
                  <a:pt x="1361281" y="1174922"/>
                </a:lnTo>
                <a:lnTo>
                  <a:pt x="1360885" y="1171744"/>
                </a:lnTo>
                <a:lnTo>
                  <a:pt x="1359694" y="1168964"/>
                </a:lnTo>
                <a:lnTo>
                  <a:pt x="1359297" y="1166581"/>
                </a:lnTo>
                <a:lnTo>
                  <a:pt x="1357710" y="1164197"/>
                </a:lnTo>
                <a:lnTo>
                  <a:pt x="1356916" y="1163006"/>
                </a:lnTo>
                <a:lnTo>
                  <a:pt x="1309688" y="1118519"/>
                </a:lnTo>
                <a:lnTo>
                  <a:pt x="1307703" y="1116533"/>
                </a:lnTo>
                <a:lnTo>
                  <a:pt x="1306116" y="1114150"/>
                </a:lnTo>
                <a:lnTo>
                  <a:pt x="1302544" y="1108986"/>
                </a:lnTo>
                <a:lnTo>
                  <a:pt x="1299369" y="1105412"/>
                </a:lnTo>
                <a:lnTo>
                  <a:pt x="1279128" y="1084757"/>
                </a:lnTo>
                <a:lnTo>
                  <a:pt x="1278335" y="1084360"/>
                </a:lnTo>
                <a:lnTo>
                  <a:pt x="1048941" y="854778"/>
                </a:lnTo>
                <a:lnTo>
                  <a:pt x="1046163" y="851997"/>
                </a:lnTo>
                <a:lnTo>
                  <a:pt x="1044178" y="849217"/>
                </a:lnTo>
                <a:lnTo>
                  <a:pt x="1042591" y="846039"/>
                </a:lnTo>
                <a:lnTo>
                  <a:pt x="1041003" y="843259"/>
                </a:lnTo>
                <a:lnTo>
                  <a:pt x="1039813" y="839684"/>
                </a:lnTo>
                <a:lnTo>
                  <a:pt x="1039019" y="836506"/>
                </a:lnTo>
                <a:lnTo>
                  <a:pt x="1038622" y="832931"/>
                </a:lnTo>
                <a:lnTo>
                  <a:pt x="1038622" y="829754"/>
                </a:lnTo>
                <a:lnTo>
                  <a:pt x="1038622" y="826179"/>
                </a:lnTo>
                <a:lnTo>
                  <a:pt x="1039019" y="823001"/>
                </a:lnTo>
                <a:lnTo>
                  <a:pt x="1039813" y="819427"/>
                </a:lnTo>
                <a:lnTo>
                  <a:pt x="1041003" y="816249"/>
                </a:lnTo>
                <a:lnTo>
                  <a:pt x="1042591" y="813071"/>
                </a:lnTo>
                <a:lnTo>
                  <a:pt x="1044178" y="810291"/>
                </a:lnTo>
                <a:lnTo>
                  <a:pt x="1046163" y="807113"/>
                </a:lnTo>
                <a:lnTo>
                  <a:pt x="1048941" y="804730"/>
                </a:lnTo>
                <a:lnTo>
                  <a:pt x="1051719" y="802347"/>
                </a:lnTo>
                <a:lnTo>
                  <a:pt x="1054100" y="799964"/>
                </a:lnTo>
                <a:lnTo>
                  <a:pt x="1057672" y="798375"/>
                </a:lnTo>
                <a:lnTo>
                  <a:pt x="1060450" y="796786"/>
                </a:lnTo>
                <a:lnTo>
                  <a:pt x="1064022" y="795595"/>
                </a:lnTo>
                <a:lnTo>
                  <a:pt x="1067197" y="794800"/>
                </a:lnTo>
                <a:lnTo>
                  <a:pt x="1070769" y="794006"/>
                </a:lnTo>
                <a:lnTo>
                  <a:pt x="1073944" y="794006"/>
                </a:lnTo>
                <a:lnTo>
                  <a:pt x="1077516" y="794006"/>
                </a:lnTo>
                <a:lnTo>
                  <a:pt x="1080691" y="794800"/>
                </a:lnTo>
                <a:lnTo>
                  <a:pt x="1084263" y="795595"/>
                </a:lnTo>
                <a:lnTo>
                  <a:pt x="1087041" y="796786"/>
                </a:lnTo>
                <a:lnTo>
                  <a:pt x="1090613" y="798375"/>
                </a:lnTo>
                <a:lnTo>
                  <a:pt x="1093391" y="799964"/>
                </a:lnTo>
                <a:lnTo>
                  <a:pt x="1096566" y="802347"/>
                </a:lnTo>
                <a:lnTo>
                  <a:pt x="1098947" y="804730"/>
                </a:lnTo>
                <a:lnTo>
                  <a:pt x="1328738" y="1034313"/>
                </a:lnTo>
                <a:lnTo>
                  <a:pt x="1331119" y="1037093"/>
                </a:lnTo>
                <a:lnTo>
                  <a:pt x="1349375" y="1055364"/>
                </a:lnTo>
                <a:lnTo>
                  <a:pt x="1364456" y="1070061"/>
                </a:lnTo>
                <a:lnTo>
                  <a:pt x="1371600" y="1076813"/>
                </a:lnTo>
                <a:lnTo>
                  <a:pt x="1378347" y="1083168"/>
                </a:lnTo>
                <a:lnTo>
                  <a:pt x="1385094" y="1088729"/>
                </a:lnTo>
                <a:lnTo>
                  <a:pt x="1391444" y="1093496"/>
                </a:lnTo>
                <a:lnTo>
                  <a:pt x="1397397" y="1096673"/>
                </a:lnTo>
                <a:lnTo>
                  <a:pt x="1400175" y="1097865"/>
                </a:lnTo>
                <a:lnTo>
                  <a:pt x="1402953" y="1098659"/>
                </a:lnTo>
                <a:lnTo>
                  <a:pt x="1404541" y="1099056"/>
                </a:lnTo>
                <a:lnTo>
                  <a:pt x="1407716" y="1099851"/>
                </a:lnTo>
                <a:lnTo>
                  <a:pt x="1410891" y="1099056"/>
                </a:lnTo>
                <a:lnTo>
                  <a:pt x="1415653" y="1098262"/>
                </a:lnTo>
                <a:lnTo>
                  <a:pt x="1421210" y="1095879"/>
                </a:lnTo>
                <a:lnTo>
                  <a:pt x="1424385" y="1093893"/>
                </a:lnTo>
                <a:lnTo>
                  <a:pt x="1427956" y="1091112"/>
                </a:lnTo>
                <a:lnTo>
                  <a:pt x="1431528" y="1088729"/>
                </a:lnTo>
                <a:lnTo>
                  <a:pt x="1435894" y="1084757"/>
                </a:lnTo>
                <a:lnTo>
                  <a:pt x="1440260" y="1081182"/>
                </a:lnTo>
                <a:lnTo>
                  <a:pt x="1445419" y="1076019"/>
                </a:lnTo>
                <a:lnTo>
                  <a:pt x="1452166" y="1068869"/>
                </a:lnTo>
                <a:lnTo>
                  <a:pt x="1457325" y="1062514"/>
                </a:lnTo>
                <a:lnTo>
                  <a:pt x="1461294" y="1056159"/>
                </a:lnTo>
                <a:lnTo>
                  <a:pt x="1464866" y="1050201"/>
                </a:lnTo>
                <a:lnTo>
                  <a:pt x="1466850" y="1044640"/>
                </a:lnTo>
                <a:lnTo>
                  <a:pt x="1468835" y="1039873"/>
                </a:lnTo>
                <a:lnTo>
                  <a:pt x="1469628" y="1035504"/>
                </a:lnTo>
                <a:lnTo>
                  <a:pt x="1470025" y="1031135"/>
                </a:lnTo>
                <a:lnTo>
                  <a:pt x="1469628" y="1027560"/>
                </a:lnTo>
                <a:lnTo>
                  <a:pt x="1469231" y="1024383"/>
                </a:lnTo>
                <a:lnTo>
                  <a:pt x="1468041" y="1021602"/>
                </a:lnTo>
                <a:lnTo>
                  <a:pt x="1467247" y="1019616"/>
                </a:lnTo>
                <a:lnTo>
                  <a:pt x="1465660" y="1016041"/>
                </a:lnTo>
                <a:lnTo>
                  <a:pt x="1464866" y="1015247"/>
                </a:lnTo>
                <a:lnTo>
                  <a:pt x="1419225" y="969966"/>
                </a:lnTo>
                <a:lnTo>
                  <a:pt x="1416844" y="967583"/>
                </a:lnTo>
                <a:lnTo>
                  <a:pt x="1414860" y="964802"/>
                </a:lnTo>
                <a:lnTo>
                  <a:pt x="1412478" y="961625"/>
                </a:lnTo>
                <a:lnTo>
                  <a:pt x="1411288" y="958447"/>
                </a:lnTo>
                <a:lnTo>
                  <a:pt x="1410097" y="955270"/>
                </a:lnTo>
                <a:lnTo>
                  <a:pt x="1409303" y="952092"/>
                </a:lnTo>
                <a:lnTo>
                  <a:pt x="1408906" y="948517"/>
                </a:lnTo>
                <a:lnTo>
                  <a:pt x="1408510" y="945339"/>
                </a:lnTo>
                <a:lnTo>
                  <a:pt x="1408906" y="941765"/>
                </a:lnTo>
                <a:lnTo>
                  <a:pt x="1409303" y="938587"/>
                </a:lnTo>
                <a:lnTo>
                  <a:pt x="1410097" y="935012"/>
                </a:lnTo>
                <a:lnTo>
                  <a:pt x="1410891" y="931835"/>
                </a:lnTo>
                <a:lnTo>
                  <a:pt x="1412478" y="928657"/>
                </a:lnTo>
                <a:lnTo>
                  <a:pt x="1414463" y="925479"/>
                </a:lnTo>
                <a:lnTo>
                  <a:pt x="1416447" y="922302"/>
                </a:lnTo>
                <a:lnTo>
                  <a:pt x="1418828" y="919919"/>
                </a:lnTo>
                <a:lnTo>
                  <a:pt x="1421606" y="917535"/>
                </a:lnTo>
                <a:lnTo>
                  <a:pt x="1424385" y="915152"/>
                </a:lnTo>
                <a:lnTo>
                  <a:pt x="1427163" y="913563"/>
                </a:lnTo>
                <a:lnTo>
                  <a:pt x="1430338" y="911975"/>
                </a:lnTo>
                <a:lnTo>
                  <a:pt x="1433513" y="910783"/>
                </a:lnTo>
                <a:lnTo>
                  <a:pt x="1437085" y="909989"/>
                </a:lnTo>
                <a:lnTo>
                  <a:pt x="1440260" y="909194"/>
                </a:lnTo>
                <a:lnTo>
                  <a:pt x="1443831" y="909194"/>
                </a:lnTo>
                <a:lnTo>
                  <a:pt x="1447006" y="909194"/>
                </a:lnTo>
                <a:lnTo>
                  <a:pt x="1450578" y="909989"/>
                </a:lnTo>
                <a:lnTo>
                  <a:pt x="1453753" y="910783"/>
                </a:lnTo>
                <a:lnTo>
                  <a:pt x="1457325" y="911975"/>
                </a:lnTo>
                <a:lnTo>
                  <a:pt x="1460103" y="913166"/>
                </a:lnTo>
                <a:lnTo>
                  <a:pt x="1463278" y="914755"/>
                </a:lnTo>
                <a:lnTo>
                  <a:pt x="1466056" y="917138"/>
                </a:lnTo>
                <a:lnTo>
                  <a:pt x="1469231" y="919521"/>
                </a:lnTo>
                <a:lnTo>
                  <a:pt x="1516460" y="966391"/>
                </a:lnTo>
                <a:lnTo>
                  <a:pt x="1520825" y="971952"/>
                </a:lnTo>
                <a:lnTo>
                  <a:pt x="1525191" y="978307"/>
                </a:lnTo>
                <a:lnTo>
                  <a:pt x="1528763" y="985060"/>
                </a:lnTo>
                <a:lnTo>
                  <a:pt x="1532731" y="993004"/>
                </a:lnTo>
                <a:lnTo>
                  <a:pt x="1535510" y="1001345"/>
                </a:lnTo>
                <a:lnTo>
                  <a:pt x="1538288" y="1010481"/>
                </a:lnTo>
                <a:lnTo>
                  <a:pt x="1539875" y="1020411"/>
                </a:lnTo>
                <a:lnTo>
                  <a:pt x="1540272" y="1025574"/>
                </a:lnTo>
                <a:lnTo>
                  <a:pt x="1540272" y="1030738"/>
                </a:lnTo>
                <a:lnTo>
                  <a:pt x="1540272" y="1035901"/>
                </a:lnTo>
                <a:lnTo>
                  <a:pt x="1539875" y="1041462"/>
                </a:lnTo>
                <a:lnTo>
                  <a:pt x="1539478" y="1047023"/>
                </a:lnTo>
                <a:lnTo>
                  <a:pt x="1538685" y="1052981"/>
                </a:lnTo>
                <a:lnTo>
                  <a:pt x="1537494" y="1058145"/>
                </a:lnTo>
                <a:lnTo>
                  <a:pt x="1535510" y="1064103"/>
                </a:lnTo>
                <a:lnTo>
                  <a:pt x="1533525" y="1070061"/>
                </a:lnTo>
                <a:lnTo>
                  <a:pt x="1531144" y="1076416"/>
                </a:lnTo>
                <a:lnTo>
                  <a:pt x="1527969" y="1082374"/>
                </a:lnTo>
                <a:lnTo>
                  <a:pt x="1525191" y="1088729"/>
                </a:lnTo>
                <a:lnTo>
                  <a:pt x="1521222" y="1094687"/>
                </a:lnTo>
                <a:lnTo>
                  <a:pt x="1517253" y="1101042"/>
                </a:lnTo>
                <a:lnTo>
                  <a:pt x="1512491" y="1107398"/>
                </a:lnTo>
                <a:lnTo>
                  <a:pt x="1507331" y="1113753"/>
                </a:lnTo>
                <a:lnTo>
                  <a:pt x="1501775" y="1120108"/>
                </a:lnTo>
                <a:lnTo>
                  <a:pt x="1495822" y="1126066"/>
                </a:lnTo>
                <a:lnTo>
                  <a:pt x="1485900" y="1135599"/>
                </a:lnTo>
                <a:lnTo>
                  <a:pt x="1479550" y="1141160"/>
                </a:lnTo>
                <a:lnTo>
                  <a:pt x="1472010" y="1147118"/>
                </a:lnTo>
                <a:lnTo>
                  <a:pt x="1463675" y="1152679"/>
                </a:lnTo>
                <a:lnTo>
                  <a:pt x="1453753" y="1158239"/>
                </a:lnTo>
                <a:lnTo>
                  <a:pt x="1448991" y="1161020"/>
                </a:lnTo>
                <a:lnTo>
                  <a:pt x="1443435" y="1163403"/>
                </a:lnTo>
                <a:lnTo>
                  <a:pt x="1437878" y="1165389"/>
                </a:lnTo>
                <a:lnTo>
                  <a:pt x="1432322" y="1166978"/>
                </a:lnTo>
                <a:lnTo>
                  <a:pt x="1432719" y="1172539"/>
                </a:lnTo>
                <a:lnTo>
                  <a:pt x="1432719" y="1178497"/>
                </a:lnTo>
                <a:lnTo>
                  <a:pt x="1432719" y="1184852"/>
                </a:lnTo>
                <a:lnTo>
                  <a:pt x="1432322" y="1190810"/>
                </a:lnTo>
                <a:lnTo>
                  <a:pt x="1431131" y="1197165"/>
                </a:lnTo>
                <a:lnTo>
                  <a:pt x="1429941" y="1203520"/>
                </a:lnTo>
                <a:lnTo>
                  <a:pt x="1427956" y="1210273"/>
                </a:lnTo>
                <a:lnTo>
                  <a:pt x="1425575" y="1217025"/>
                </a:lnTo>
                <a:lnTo>
                  <a:pt x="1422797" y="1223778"/>
                </a:lnTo>
                <a:lnTo>
                  <a:pt x="1419225" y="1230530"/>
                </a:lnTo>
                <a:lnTo>
                  <a:pt x="1415653" y="1237283"/>
                </a:lnTo>
                <a:lnTo>
                  <a:pt x="1410891" y="1244432"/>
                </a:lnTo>
                <a:lnTo>
                  <a:pt x="1405731" y="1251185"/>
                </a:lnTo>
                <a:lnTo>
                  <a:pt x="1399778" y="1258334"/>
                </a:lnTo>
                <a:lnTo>
                  <a:pt x="1393428" y="1265484"/>
                </a:lnTo>
                <a:lnTo>
                  <a:pt x="1386285" y="1272633"/>
                </a:lnTo>
                <a:lnTo>
                  <a:pt x="1379935" y="1278194"/>
                </a:lnTo>
                <a:lnTo>
                  <a:pt x="1374378" y="1283755"/>
                </a:lnTo>
                <a:lnTo>
                  <a:pt x="1368028" y="1288124"/>
                </a:lnTo>
                <a:lnTo>
                  <a:pt x="1362075" y="1292891"/>
                </a:lnTo>
                <a:lnTo>
                  <a:pt x="1356519" y="1296863"/>
                </a:lnTo>
                <a:lnTo>
                  <a:pt x="1350566" y="1300040"/>
                </a:lnTo>
                <a:lnTo>
                  <a:pt x="1345010" y="1303615"/>
                </a:lnTo>
                <a:lnTo>
                  <a:pt x="1339453" y="1305998"/>
                </a:lnTo>
                <a:lnTo>
                  <a:pt x="1334294" y="1308382"/>
                </a:lnTo>
                <a:lnTo>
                  <a:pt x="1328738" y="1310765"/>
                </a:lnTo>
                <a:lnTo>
                  <a:pt x="1323181" y="1312354"/>
                </a:lnTo>
                <a:lnTo>
                  <a:pt x="1318022" y="1313545"/>
                </a:lnTo>
                <a:lnTo>
                  <a:pt x="1312863" y="1314737"/>
                </a:lnTo>
                <a:lnTo>
                  <a:pt x="1307703" y="1315134"/>
                </a:lnTo>
                <a:lnTo>
                  <a:pt x="1302544" y="1315531"/>
                </a:lnTo>
                <a:lnTo>
                  <a:pt x="1297781" y="1315928"/>
                </a:lnTo>
                <a:lnTo>
                  <a:pt x="1293019" y="1315531"/>
                </a:lnTo>
                <a:lnTo>
                  <a:pt x="1288256" y="1315134"/>
                </a:lnTo>
                <a:lnTo>
                  <a:pt x="1279128" y="1313545"/>
                </a:lnTo>
                <a:lnTo>
                  <a:pt x="1276747" y="1322284"/>
                </a:lnTo>
                <a:lnTo>
                  <a:pt x="1273969" y="1331022"/>
                </a:lnTo>
                <a:lnTo>
                  <a:pt x="1270000" y="1339760"/>
                </a:lnTo>
                <a:lnTo>
                  <a:pt x="1265635" y="1348499"/>
                </a:lnTo>
                <a:lnTo>
                  <a:pt x="1260078" y="1358032"/>
                </a:lnTo>
                <a:lnTo>
                  <a:pt x="1253331" y="1366770"/>
                </a:lnTo>
                <a:lnTo>
                  <a:pt x="1245394" y="1375906"/>
                </a:lnTo>
                <a:lnTo>
                  <a:pt x="1236266" y="1385439"/>
                </a:lnTo>
                <a:lnTo>
                  <a:pt x="1230313" y="1391397"/>
                </a:lnTo>
                <a:lnTo>
                  <a:pt x="1224756" y="1396163"/>
                </a:lnTo>
                <a:lnTo>
                  <a:pt x="1219200" y="1401327"/>
                </a:lnTo>
                <a:lnTo>
                  <a:pt x="1213247" y="1405696"/>
                </a:lnTo>
                <a:lnTo>
                  <a:pt x="1207691" y="1409271"/>
                </a:lnTo>
                <a:lnTo>
                  <a:pt x="1202135" y="1413243"/>
                </a:lnTo>
                <a:lnTo>
                  <a:pt x="1196578" y="1416023"/>
                </a:lnTo>
                <a:lnTo>
                  <a:pt x="1191419" y="1419201"/>
                </a:lnTo>
                <a:lnTo>
                  <a:pt x="1185863" y="1421584"/>
                </a:lnTo>
                <a:lnTo>
                  <a:pt x="1180703" y="1423173"/>
                </a:lnTo>
                <a:lnTo>
                  <a:pt x="1175544" y="1425159"/>
                </a:lnTo>
                <a:lnTo>
                  <a:pt x="1170781" y="1426748"/>
                </a:lnTo>
                <a:lnTo>
                  <a:pt x="1165622" y="1427542"/>
                </a:lnTo>
                <a:lnTo>
                  <a:pt x="1160463" y="1428336"/>
                </a:lnTo>
                <a:lnTo>
                  <a:pt x="1155700" y="1428734"/>
                </a:lnTo>
                <a:lnTo>
                  <a:pt x="1150938" y="1428734"/>
                </a:lnTo>
                <a:lnTo>
                  <a:pt x="1144588" y="1428734"/>
                </a:lnTo>
                <a:lnTo>
                  <a:pt x="1137841" y="1427939"/>
                </a:lnTo>
                <a:lnTo>
                  <a:pt x="1131491" y="1426748"/>
                </a:lnTo>
                <a:lnTo>
                  <a:pt x="1125538" y="1425159"/>
                </a:lnTo>
                <a:lnTo>
                  <a:pt x="1119188" y="1422776"/>
                </a:lnTo>
                <a:lnTo>
                  <a:pt x="1113235" y="1420392"/>
                </a:lnTo>
                <a:lnTo>
                  <a:pt x="1107281" y="1417215"/>
                </a:lnTo>
                <a:lnTo>
                  <a:pt x="1101725" y="1414037"/>
                </a:lnTo>
                <a:lnTo>
                  <a:pt x="1096566" y="1410462"/>
                </a:lnTo>
                <a:lnTo>
                  <a:pt x="1090613" y="1406888"/>
                </a:lnTo>
                <a:lnTo>
                  <a:pt x="1079897" y="1398943"/>
                </a:lnTo>
                <a:lnTo>
                  <a:pt x="1069975" y="1390205"/>
                </a:lnTo>
                <a:lnTo>
                  <a:pt x="1059656" y="1381069"/>
                </a:lnTo>
                <a:lnTo>
                  <a:pt x="1056878" y="1385836"/>
                </a:lnTo>
                <a:lnTo>
                  <a:pt x="1053703" y="1390205"/>
                </a:lnTo>
                <a:lnTo>
                  <a:pt x="1050131" y="1394971"/>
                </a:lnTo>
                <a:lnTo>
                  <a:pt x="1046163" y="1399738"/>
                </a:lnTo>
                <a:lnTo>
                  <a:pt x="1042194" y="1404107"/>
                </a:lnTo>
                <a:lnTo>
                  <a:pt x="1037431" y="1408874"/>
                </a:lnTo>
                <a:lnTo>
                  <a:pt x="1032669" y="1413640"/>
                </a:lnTo>
                <a:lnTo>
                  <a:pt x="1027113" y="1417612"/>
                </a:lnTo>
                <a:lnTo>
                  <a:pt x="1016794" y="1425953"/>
                </a:lnTo>
                <a:lnTo>
                  <a:pt x="1006475" y="1432706"/>
                </a:lnTo>
                <a:lnTo>
                  <a:pt x="996553" y="1437869"/>
                </a:lnTo>
                <a:lnTo>
                  <a:pt x="986631" y="1442238"/>
                </a:lnTo>
                <a:lnTo>
                  <a:pt x="977503" y="1445813"/>
                </a:lnTo>
                <a:lnTo>
                  <a:pt x="968772" y="1447799"/>
                </a:lnTo>
                <a:lnTo>
                  <a:pt x="959644" y="1448991"/>
                </a:lnTo>
                <a:lnTo>
                  <a:pt x="950913" y="1449388"/>
                </a:lnTo>
                <a:lnTo>
                  <a:pt x="944166" y="1449388"/>
                </a:lnTo>
                <a:lnTo>
                  <a:pt x="937419" y="1448594"/>
                </a:lnTo>
                <a:lnTo>
                  <a:pt x="930672" y="1447402"/>
                </a:lnTo>
                <a:lnTo>
                  <a:pt x="923925" y="1445416"/>
                </a:lnTo>
                <a:lnTo>
                  <a:pt x="917575" y="1443033"/>
                </a:lnTo>
                <a:lnTo>
                  <a:pt x="911225" y="1440650"/>
                </a:lnTo>
                <a:lnTo>
                  <a:pt x="905272" y="1437472"/>
                </a:lnTo>
                <a:lnTo>
                  <a:pt x="898922" y="1434294"/>
                </a:lnTo>
                <a:lnTo>
                  <a:pt x="893366" y="1430720"/>
                </a:lnTo>
                <a:lnTo>
                  <a:pt x="887810" y="1427145"/>
                </a:lnTo>
                <a:lnTo>
                  <a:pt x="876300" y="1419201"/>
                </a:lnTo>
                <a:lnTo>
                  <a:pt x="865188" y="1410462"/>
                </a:lnTo>
                <a:lnTo>
                  <a:pt x="854472" y="1402121"/>
                </a:lnTo>
                <a:lnTo>
                  <a:pt x="837803" y="1388616"/>
                </a:lnTo>
                <a:lnTo>
                  <a:pt x="835422" y="1386630"/>
                </a:lnTo>
                <a:lnTo>
                  <a:pt x="681435" y="1264689"/>
                </a:lnTo>
                <a:lnTo>
                  <a:pt x="673497" y="1270647"/>
                </a:lnTo>
                <a:lnTo>
                  <a:pt x="665560" y="1275414"/>
                </a:lnTo>
                <a:lnTo>
                  <a:pt x="649685" y="1285741"/>
                </a:lnTo>
                <a:lnTo>
                  <a:pt x="633016" y="1294480"/>
                </a:lnTo>
                <a:lnTo>
                  <a:pt x="617538" y="1302026"/>
                </a:lnTo>
                <a:lnTo>
                  <a:pt x="602456" y="1308382"/>
                </a:lnTo>
                <a:lnTo>
                  <a:pt x="588963" y="1313148"/>
                </a:lnTo>
                <a:lnTo>
                  <a:pt x="576660" y="1317120"/>
                </a:lnTo>
                <a:lnTo>
                  <a:pt x="571103" y="1318312"/>
                </a:lnTo>
                <a:lnTo>
                  <a:pt x="565944" y="1319106"/>
                </a:lnTo>
                <a:lnTo>
                  <a:pt x="561975" y="1319503"/>
                </a:lnTo>
                <a:lnTo>
                  <a:pt x="557610" y="1319503"/>
                </a:lnTo>
                <a:lnTo>
                  <a:pt x="553641" y="1319106"/>
                </a:lnTo>
                <a:lnTo>
                  <a:pt x="550069" y="1318312"/>
                </a:lnTo>
                <a:lnTo>
                  <a:pt x="546497" y="1317517"/>
                </a:lnTo>
                <a:lnTo>
                  <a:pt x="543719" y="1315531"/>
                </a:lnTo>
                <a:lnTo>
                  <a:pt x="540941" y="1313942"/>
                </a:lnTo>
                <a:lnTo>
                  <a:pt x="538163" y="1312354"/>
                </a:lnTo>
                <a:lnTo>
                  <a:pt x="535781" y="1309970"/>
                </a:lnTo>
                <a:lnTo>
                  <a:pt x="533003" y="1307587"/>
                </a:lnTo>
                <a:lnTo>
                  <a:pt x="529431" y="1302026"/>
                </a:lnTo>
                <a:lnTo>
                  <a:pt x="525860" y="1296466"/>
                </a:lnTo>
                <a:lnTo>
                  <a:pt x="523478" y="1290507"/>
                </a:lnTo>
                <a:lnTo>
                  <a:pt x="521891" y="1284152"/>
                </a:lnTo>
                <a:lnTo>
                  <a:pt x="519906" y="1278194"/>
                </a:lnTo>
                <a:lnTo>
                  <a:pt x="518716" y="1272236"/>
                </a:lnTo>
                <a:lnTo>
                  <a:pt x="518319" y="1267073"/>
                </a:lnTo>
                <a:lnTo>
                  <a:pt x="517525" y="1259526"/>
                </a:lnTo>
                <a:lnTo>
                  <a:pt x="517525" y="1256745"/>
                </a:lnTo>
                <a:lnTo>
                  <a:pt x="517525" y="1255554"/>
                </a:lnTo>
                <a:lnTo>
                  <a:pt x="516731" y="1252376"/>
                </a:lnTo>
                <a:lnTo>
                  <a:pt x="515541" y="1248007"/>
                </a:lnTo>
                <a:lnTo>
                  <a:pt x="514350" y="1245624"/>
                </a:lnTo>
                <a:lnTo>
                  <a:pt x="512366" y="1243638"/>
                </a:lnTo>
                <a:lnTo>
                  <a:pt x="509985" y="1240857"/>
                </a:lnTo>
                <a:lnTo>
                  <a:pt x="507603" y="1239269"/>
                </a:lnTo>
                <a:lnTo>
                  <a:pt x="504031" y="1237283"/>
                </a:lnTo>
                <a:lnTo>
                  <a:pt x="499666" y="1236091"/>
                </a:lnTo>
                <a:lnTo>
                  <a:pt x="495300" y="1235296"/>
                </a:lnTo>
                <a:lnTo>
                  <a:pt x="489744" y="1234502"/>
                </a:lnTo>
                <a:lnTo>
                  <a:pt x="483394" y="1234502"/>
                </a:lnTo>
                <a:lnTo>
                  <a:pt x="475853" y="1235694"/>
                </a:lnTo>
                <a:lnTo>
                  <a:pt x="471884" y="1236091"/>
                </a:lnTo>
                <a:lnTo>
                  <a:pt x="467915" y="1235694"/>
                </a:lnTo>
                <a:lnTo>
                  <a:pt x="463947" y="1234105"/>
                </a:lnTo>
                <a:lnTo>
                  <a:pt x="459978" y="1232119"/>
                </a:lnTo>
                <a:lnTo>
                  <a:pt x="455612" y="1229736"/>
                </a:lnTo>
                <a:lnTo>
                  <a:pt x="451247" y="1226558"/>
                </a:lnTo>
                <a:lnTo>
                  <a:pt x="447278" y="1222983"/>
                </a:lnTo>
                <a:lnTo>
                  <a:pt x="442912" y="1219011"/>
                </a:lnTo>
                <a:lnTo>
                  <a:pt x="439340" y="1214245"/>
                </a:lnTo>
                <a:lnTo>
                  <a:pt x="434975" y="1209876"/>
                </a:lnTo>
                <a:lnTo>
                  <a:pt x="427037" y="1199151"/>
                </a:lnTo>
                <a:lnTo>
                  <a:pt x="419100" y="1187235"/>
                </a:lnTo>
                <a:lnTo>
                  <a:pt x="411559" y="1175716"/>
                </a:lnTo>
                <a:lnTo>
                  <a:pt x="404415" y="1163800"/>
                </a:lnTo>
                <a:lnTo>
                  <a:pt x="398065" y="1151884"/>
                </a:lnTo>
                <a:lnTo>
                  <a:pt x="388144" y="1130833"/>
                </a:lnTo>
                <a:lnTo>
                  <a:pt x="381000" y="1116136"/>
                </a:lnTo>
                <a:lnTo>
                  <a:pt x="379015" y="1110575"/>
                </a:lnTo>
                <a:lnTo>
                  <a:pt x="379015" y="1108589"/>
                </a:lnTo>
                <a:lnTo>
                  <a:pt x="379015" y="1102631"/>
                </a:lnTo>
                <a:lnTo>
                  <a:pt x="379015" y="1099056"/>
                </a:lnTo>
                <a:lnTo>
                  <a:pt x="378619" y="1094687"/>
                </a:lnTo>
                <a:lnTo>
                  <a:pt x="377428" y="1089921"/>
                </a:lnTo>
                <a:lnTo>
                  <a:pt x="375840" y="1085154"/>
                </a:lnTo>
                <a:lnTo>
                  <a:pt x="374253" y="1080388"/>
                </a:lnTo>
                <a:lnTo>
                  <a:pt x="371872" y="1075622"/>
                </a:lnTo>
                <a:lnTo>
                  <a:pt x="368300" y="1070855"/>
                </a:lnTo>
                <a:lnTo>
                  <a:pt x="363934" y="1066883"/>
                </a:lnTo>
                <a:lnTo>
                  <a:pt x="361553" y="1064500"/>
                </a:lnTo>
                <a:lnTo>
                  <a:pt x="359172" y="1062514"/>
                </a:lnTo>
                <a:lnTo>
                  <a:pt x="355997" y="1060925"/>
                </a:lnTo>
                <a:lnTo>
                  <a:pt x="352822" y="1059336"/>
                </a:lnTo>
                <a:lnTo>
                  <a:pt x="349250" y="1057747"/>
                </a:lnTo>
                <a:lnTo>
                  <a:pt x="345678" y="1056556"/>
                </a:lnTo>
                <a:lnTo>
                  <a:pt x="341312" y="1055761"/>
                </a:lnTo>
                <a:lnTo>
                  <a:pt x="336947" y="1054967"/>
                </a:lnTo>
                <a:lnTo>
                  <a:pt x="332581" y="1054173"/>
                </a:lnTo>
                <a:lnTo>
                  <a:pt x="328215" y="1052981"/>
                </a:lnTo>
                <a:lnTo>
                  <a:pt x="323453" y="1050598"/>
                </a:lnTo>
                <a:lnTo>
                  <a:pt x="319484" y="1048612"/>
                </a:lnTo>
                <a:lnTo>
                  <a:pt x="315119" y="1046229"/>
                </a:lnTo>
                <a:lnTo>
                  <a:pt x="311150" y="1043051"/>
                </a:lnTo>
                <a:lnTo>
                  <a:pt x="307181" y="1039476"/>
                </a:lnTo>
                <a:lnTo>
                  <a:pt x="303212" y="1035504"/>
                </a:lnTo>
                <a:lnTo>
                  <a:pt x="299640" y="1031532"/>
                </a:lnTo>
                <a:lnTo>
                  <a:pt x="295672" y="1027163"/>
                </a:lnTo>
                <a:lnTo>
                  <a:pt x="288528" y="1017233"/>
                </a:lnTo>
                <a:lnTo>
                  <a:pt x="281781" y="1006906"/>
                </a:lnTo>
                <a:lnTo>
                  <a:pt x="275431" y="994990"/>
                </a:lnTo>
                <a:lnTo>
                  <a:pt x="269081" y="982676"/>
                </a:lnTo>
                <a:lnTo>
                  <a:pt x="263922" y="969569"/>
                </a:lnTo>
                <a:lnTo>
                  <a:pt x="258762" y="956064"/>
                </a:lnTo>
                <a:lnTo>
                  <a:pt x="254000" y="942559"/>
                </a:lnTo>
                <a:lnTo>
                  <a:pt x="250031" y="928657"/>
                </a:lnTo>
                <a:lnTo>
                  <a:pt x="246062" y="914755"/>
                </a:lnTo>
                <a:lnTo>
                  <a:pt x="242887" y="901250"/>
                </a:lnTo>
                <a:lnTo>
                  <a:pt x="239712" y="888142"/>
                </a:lnTo>
                <a:lnTo>
                  <a:pt x="239315" y="884568"/>
                </a:lnTo>
                <a:lnTo>
                  <a:pt x="238919" y="880993"/>
                </a:lnTo>
                <a:lnTo>
                  <a:pt x="239315" y="877418"/>
                </a:lnTo>
                <a:lnTo>
                  <a:pt x="239712" y="873843"/>
                </a:lnTo>
                <a:lnTo>
                  <a:pt x="240109" y="870268"/>
                </a:lnTo>
                <a:lnTo>
                  <a:pt x="240903" y="866296"/>
                </a:lnTo>
                <a:lnTo>
                  <a:pt x="244078" y="859147"/>
                </a:lnTo>
                <a:lnTo>
                  <a:pt x="247253" y="851600"/>
                </a:lnTo>
                <a:lnTo>
                  <a:pt x="252015" y="844053"/>
                </a:lnTo>
                <a:lnTo>
                  <a:pt x="257572" y="836506"/>
                </a:lnTo>
                <a:lnTo>
                  <a:pt x="263525" y="828959"/>
                </a:lnTo>
                <a:lnTo>
                  <a:pt x="270272" y="821015"/>
                </a:lnTo>
                <a:lnTo>
                  <a:pt x="277415" y="813469"/>
                </a:lnTo>
                <a:lnTo>
                  <a:pt x="284956" y="806319"/>
                </a:lnTo>
                <a:lnTo>
                  <a:pt x="292894" y="799169"/>
                </a:lnTo>
                <a:lnTo>
                  <a:pt x="301228" y="792020"/>
                </a:lnTo>
                <a:lnTo>
                  <a:pt x="309562" y="784870"/>
                </a:lnTo>
                <a:lnTo>
                  <a:pt x="327422" y="771762"/>
                </a:lnTo>
                <a:lnTo>
                  <a:pt x="271065" y="641480"/>
                </a:lnTo>
                <a:lnTo>
                  <a:pt x="259953" y="660546"/>
                </a:lnTo>
                <a:lnTo>
                  <a:pt x="252015" y="674448"/>
                </a:lnTo>
                <a:lnTo>
                  <a:pt x="245665" y="687159"/>
                </a:lnTo>
                <a:lnTo>
                  <a:pt x="243681" y="690733"/>
                </a:lnTo>
                <a:lnTo>
                  <a:pt x="240903" y="694308"/>
                </a:lnTo>
                <a:lnTo>
                  <a:pt x="238125" y="697486"/>
                </a:lnTo>
                <a:lnTo>
                  <a:pt x="234950" y="700266"/>
                </a:lnTo>
                <a:lnTo>
                  <a:pt x="231378" y="702649"/>
                </a:lnTo>
                <a:lnTo>
                  <a:pt x="227409" y="704635"/>
                </a:lnTo>
                <a:lnTo>
                  <a:pt x="223837" y="705827"/>
                </a:lnTo>
                <a:lnTo>
                  <a:pt x="219472" y="707019"/>
                </a:lnTo>
                <a:lnTo>
                  <a:pt x="213519" y="707416"/>
                </a:lnTo>
                <a:lnTo>
                  <a:pt x="209947" y="707416"/>
                </a:lnTo>
                <a:lnTo>
                  <a:pt x="206375" y="707019"/>
                </a:lnTo>
                <a:lnTo>
                  <a:pt x="203200" y="705827"/>
                </a:lnTo>
                <a:lnTo>
                  <a:pt x="199628" y="704635"/>
                </a:lnTo>
                <a:lnTo>
                  <a:pt x="196850" y="703047"/>
                </a:lnTo>
                <a:lnTo>
                  <a:pt x="193675" y="701458"/>
                </a:lnTo>
                <a:lnTo>
                  <a:pt x="190897" y="699075"/>
                </a:lnTo>
                <a:lnTo>
                  <a:pt x="188119" y="696691"/>
                </a:lnTo>
                <a:lnTo>
                  <a:pt x="9922" y="515568"/>
                </a:lnTo>
                <a:lnTo>
                  <a:pt x="7937" y="513184"/>
                </a:lnTo>
                <a:lnTo>
                  <a:pt x="5953" y="510801"/>
                </a:lnTo>
                <a:lnTo>
                  <a:pt x="3969" y="508021"/>
                </a:lnTo>
                <a:lnTo>
                  <a:pt x="2778" y="505240"/>
                </a:lnTo>
                <a:lnTo>
                  <a:pt x="1587" y="502063"/>
                </a:lnTo>
                <a:lnTo>
                  <a:pt x="794" y="499282"/>
                </a:lnTo>
                <a:lnTo>
                  <a:pt x="397" y="496105"/>
                </a:lnTo>
                <a:lnTo>
                  <a:pt x="0" y="493324"/>
                </a:lnTo>
                <a:lnTo>
                  <a:pt x="0" y="490147"/>
                </a:lnTo>
                <a:lnTo>
                  <a:pt x="0" y="486969"/>
                </a:lnTo>
                <a:lnTo>
                  <a:pt x="397" y="484189"/>
                </a:lnTo>
                <a:lnTo>
                  <a:pt x="1190" y="481011"/>
                </a:lnTo>
                <a:lnTo>
                  <a:pt x="1984" y="477833"/>
                </a:lnTo>
                <a:lnTo>
                  <a:pt x="3175" y="475053"/>
                </a:lnTo>
                <a:lnTo>
                  <a:pt x="4762" y="472273"/>
                </a:lnTo>
                <a:lnTo>
                  <a:pt x="7144" y="469889"/>
                </a:lnTo>
                <a:lnTo>
                  <a:pt x="12700" y="461548"/>
                </a:lnTo>
                <a:lnTo>
                  <a:pt x="26987" y="444071"/>
                </a:lnTo>
                <a:lnTo>
                  <a:pt x="48419" y="417062"/>
                </a:lnTo>
                <a:lnTo>
                  <a:pt x="76597" y="382902"/>
                </a:lnTo>
                <a:lnTo>
                  <a:pt x="92869" y="363439"/>
                </a:lnTo>
                <a:lnTo>
                  <a:pt x="111125" y="342785"/>
                </a:lnTo>
                <a:lnTo>
                  <a:pt x="130572" y="320939"/>
                </a:lnTo>
                <a:lnTo>
                  <a:pt x="151209" y="297901"/>
                </a:lnTo>
                <a:lnTo>
                  <a:pt x="173037" y="274069"/>
                </a:lnTo>
                <a:lnTo>
                  <a:pt x="196453" y="249840"/>
                </a:lnTo>
                <a:lnTo>
                  <a:pt x="220265" y="224816"/>
                </a:lnTo>
                <a:lnTo>
                  <a:pt x="245269" y="200190"/>
                </a:lnTo>
                <a:lnTo>
                  <a:pt x="258365" y="187479"/>
                </a:lnTo>
                <a:lnTo>
                  <a:pt x="271462" y="175166"/>
                </a:lnTo>
                <a:lnTo>
                  <a:pt x="284162" y="163647"/>
                </a:lnTo>
                <a:lnTo>
                  <a:pt x="297259" y="152525"/>
                </a:lnTo>
                <a:lnTo>
                  <a:pt x="321865" y="131474"/>
                </a:lnTo>
                <a:lnTo>
                  <a:pt x="346472" y="112011"/>
                </a:lnTo>
                <a:lnTo>
                  <a:pt x="369887" y="94137"/>
                </a:lnTo>
                <a:lnTo>
                  <a:pt x="392906" y="78646"/>
                </a:lnTo>
                <a:lnTo>
                  <a:pt x="413940" y="64347"/>
                </a:lnTo>
                <a:lnTo>
                  <a:pt x="434181" y="51239"/>
                </a:lnTo>
                <a:lnTo>
                  <a:pt x="452040" y="40117"/>
                </a:lnTo>
                <a:lnTo>
                  <a:pt x="469106" y="30584"/>
                </a:lnTo>
                <a:lnTo>
                  <a:pt x="483791" y="22640"/>
                </a:lnTo>
                <a:lnTo>
                  <a:pt x="496491" y="15888"/>
                </a:lnTo>
                <a:lnTo>
                  <a:pt x="514747" y="6752"/>
                </a:lnTo>
                <a:lnTo>
                  <a:pt x="522685" y="3178"/>
                </a:lnTo>
                <a:lnTo>
                  <a:pt x="527447" y="1192"/>
                </a:lnTo>
                <a:lnTo>
                  <a:pt x="532606" y="397"/>
                </a:lnTo>
                <a:lnTo>
                  <a:pt x="537766" y="0"/>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 name="椭圆 21"/>
          <p:cNvSpPr/>
          <p:nvPr/>
        </p:nvSpPr>
        <p:spPr>
          <a:xfrm>
            <a:off x="5161483" y="1509846"/>
            <a:ext cx="576622" cy="57678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1</a:t>
            </a:r>
            <a:endPar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23" name="直接连接符 22"/>
          <p:cNvCxnSpPr/>
          <p:nvPr/>
        </p:nvCxnSpPr>
        <p:spPr>
          <a:xfrm>
            <a:off x="5738621" y="1814678"/>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6890363" y="1340768"/>
            <a:ext cx="2385512" cy="369324"/>
          </a:xfrm>
          <a:prstGeom prst="rect">
            <a:avLst/>
          </a:prstGeom>
        </p:spPr>
        <p:txBody>
          <a:bodyPr wrap="square" lIns="91431" tIns="45716" rIns="91431" bIns="45716">
            <a:spAutoFit/>
          </a:bodyPr>
          <a:lstStyle/>
          <a:p>
            <a:pPr>
              <a:spcBef>
                <a:spcPct val="0"/>
              </a:spcBef>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5" name="矩形 47"/>
          <p:cNvSpPr>
            <a:spLocks noChangeArrowheads="1"/>
          </p:cNvSpPr>
          <p:nvPr/>
        </p:nvSpPr>
        <p:spPr bwMode="auto">
          <a:xfrm>
            <a:off x="6889674" y="1663766"/>
            <a:ext cx="4241043" cy="587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a:t>
            </a:r>
          </a:p>
        </p:txBody>
      </p:sp>
      <p:sp>
        <p:nvSpPr>
          <p:cNvPr id="30" name="椭圆 29"/>
          <p:cNvSpPr/>
          <p:nvPr/>
        </p:nvSpPr>
        <p:spPr>
          <a:xfrm>
            <a:off x="5161483" y="2364959"/>
            <a:ext cx="576622" cy="57678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2</a:t>
            </a:r>
            <a:endPar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31" name="直接连接符 30"/>
          <p:cNvCxnSpPr/>
          <p:nvPr/>
        </p:nvCxnSpPr>
        <p:spPr>
          <a:xfrm>
            <a:off x="5738621" y="2669791"/>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32" name="矩形 31"/>
          <p:cNvSpPr/>
          <p:nvPr/>
        </p:nvSpPr>
        <p:spPr>
          <a:xfrm>
            <a:off x="6890363" y="2276872"/>
            <a:ext cx="2385512" cy="369324"/>
          </a:xfrm>
          <a:prstGeom prst="rect">
            <a:avLst/>
          </a:prstGeom>
        </p:spPr>
        <p:txBody>
          <a:bodyPr wrap="square" lIns="91431" tIns="45716" rIns="91431" bIns="45716">
            <a:spAutoFit/>
          </a:bodyPr>
          <a:lstStyle/>
          <a:p>
            <a:pPr>
              <a:spcBef>
                <a:spcPct val="0"/>
              </a:spcBef>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33" name="矩形 47"/>
          <p:cNvSpPr>
            <a:spLocks noChangeArrowheads="1"/>
          </p:cNvSpPr>
          <p:nvPr/>
        </p:nvSpPr>
        <p:spPr bwMode="auto">
          <a:xfrm>
            <a:off x="6889674" y="2599870"/>
            <a:ext cx="4241043" cy="587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a:t>
            </a:r>
          </a:p>
        </p:txBody>
      </p:sp>
      <p:sp>
        <p:nvSpPr>
          <p:cNvPr id="38" name="椭圆 37"/>
          <p:cNvSpPr/>
          <p:nvPr/>
        </p:nvSpPr>
        <p:spPr>
          <a:xfrm>
            <a:off x="5161483" y="3229055"/>
            <a:ext cx="576622" cy="57678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3</a:t>
            </a:r>
            <a:endPar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41" name="直接连接符 40"/>
          <p:cNvCxnSpPr/>
          <p:nvPr/>
        </p:nvCxnSpPr>
        <p:spPr>
          <a:xfrm>
            <a:off x="5738621" y="3533887"/>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46" name="矩形 45"/>
          <p:cNvSpPr/>
          <p:nvPr/>
        </p:nvSpPr>
        <p:spPr>
          <a:xfrm>
            <a:off x="6890363" y="3203993"/>
            <a:ext cx="2385512" cy="369324"/>
          </a:xfrm>
          <a:prstGeom prst="rect">
            <a:avLst/>
          </a:prstGeom>
        </p:spPr>
        <p:txBody>
          <a:bodyPr wrap="square" lIns="91431" tIns="45716" rIns="91431" bIns="45716">
            <a:spAutoFit/>
          </a:bodyPr>
          <a:lstStyle/>
          <a:p>
            <a:pPr>
              <a:spcBef>
                <a:spcPct val="0"/>
              </a:spcBef>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48" name="矩形 47"/>
          <p:cNvSpPr>
            <a:spLocks noChangeArrowheads="1"/>
          </p:cNvSpPr>
          <p:nvPr/>
        </p:nvSpPr>
        <p:spPr bwMode="auto">
          <a:xfrm>
            <a:off x="6889674" y="3526991"/>
            <a:ext cx="4241043" cy="587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a:t>
            </a:r>
          </a:p>
        </p:txBody>
      </p:sp>
      <p:sp>
        <p:nvSpPr>
          <p:cNvPr id="49" name="椭圆 48"/>
          <p:cNvSpPr/>
          <p:nvPr/>
        </p:nvSpPr>
        <p:spPr>
          <a:xfrm>
            <a:off x="5161483" y="4093151"/>
            <a:ext cx="576622" cy="57678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4</a:t>
            </a:r>
            <a:endPar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0" name="直接连接符 49"/>
          <p:cNvCxnSpPr/>
          <p:nvPr/>
        </p:nvCxnSpPr>
        <p:spPr>
          <a:xfrm>
            <a:off x="5738621" y="4309175"/>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a:off x="6890363" y="4102718"/>
            <a:ext cx="2385512" cy="369324"/>
          </a:xfrm>
          <a:prstGeom prst="rect">
            <a:avLst/>
          </a:prstGeom>
        </p:spPr>
        <p:txBody>
          <a:bodyPr wrap="square" lIns="91431" tIns="45716" rIns="91431" bIns="45716">
            <a:spAutoFit/>
          </a:bodyPr>
          <a:lstStyle/>
          <a:p>
            <a:pPr>
              <a:spcBef>
                <a:spcPct val="0"/>
              </a:spcBef>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52" name="矩形 47"/>
          <p:cNvSpPr>
            <a:spLocks noChangeArrowheads="1"/>
          </p:cNvSpPr>
          <p:nvPr/>
        </p:nvSpPr>
        <p:spPr bwMode="auto">
          <a:xfrm>
            <a:off x="6889674" y="4425716"/>
            <a:ext cx="4241043" cy="587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a:t>
            </a:r>
          </a:p>
        </p:txBody>
      </p:sp>
      <p:sp>
        <p:nvSpPr>
          <p:cNvPr id="53" name="椭圆 52"/>
          <p:cNvSpPr/>
          <p:nvPr/>
        </p:nvSpPr>
        <p:spPr>
          <a:xfrm>
            <a:off x="5161483" y="5012455"/>
            <a:ext cx="576622" cy="576785"/>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Normal" panose="020B0400000000000000" pitchFamily="34" charset="-122"/>
                <a:ea typeface="思源黑体 Normal" panose="020B0400000000000000" pitchFamily="34" charset="-122"/>
                <a:sym typeface="思源黑体 Normal" panose="020B0400000000000000" pitchFamily="34" charset="-122"/>
              </a:rPr>
              <a:t>5</a:t>
            </a:r>
            <a:endPar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4" name="直接连接符 53"/>
          <p:cNvCxnSpPr/>
          <p:nvPr/>
        </p:nvCxnSpPr>
        <p:spPr>
          <a:xfrm>
            <a:off x="5738621" y="5317287"/>
            <a:ext cx="1007039" cy="0"/>
          </a:xfrm>
          <a:prstGeom prst="line">
            <a:avLst/>
          </a:prstGeom>
          <a:ln w="6350">
            <a:solidFill>
              <a:schemeClr val="bg1">
                <a:lumMod val="50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55" name="矩形 54"/>
          <p:cNvSpPr/>
          <p:nvPr/>
        </p:nvSpPr>
        <p:spPr>
          <a:xfrm>
            <a:off x="6890364" y="5016892"/>
            <a:ext cx="2385512" cy="369324"/>
          </a:xfrm>
          <a:prstGeom prst="rect">
            <a:avLst/>
          </a:prstGeom>
        </p:spPr>
        <p:txBody>
          <a:bodyPr wrap="square" lIns="91431" tIns="45716" rIns="91431" bIns="45716">
            <a:spAutoFit/>
          </a:bodyPr>
          <a:lstStyle/>
          <a:p>
            <a:pPr>
              <a:spcBef>
                <a:spcPct val="0"/>
              </a:spcBef>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56" name="矩形 47"/>
          <p:cNvSpPr>
            <a:spLocks noChangeArrowheads="1"/>
          </p:cNvSpPr>
          <p:nvPr/>
        </p:nvSpPr>
        <p:spPr bwMode="auto">
          <a:xfrm>
            <a:off x="6889675" y="5339890"/>
            <a:ext cx="4241043"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在您的内容打在这里，或者通过复制您的文本后，在此框中选择粘贴，并选择只保留文字。</a:t>
            </a:r>
          </a:p>
        </p:txBody>
      </p:sp>
      <p:sp>
        <p:nvSpPr>
          <p:cNvPr id="57"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盈利来源</a:t>
            </a:r>
          </a:p>
        </p:txBody>
      </p:sp>
      <p:sp>
        <p:nvSpPr>
          <p:cNvPr id="58" name="六边形 57"/>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9" name="直接连接符 58"/>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矩形 59"/>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1" name="矩形 60"/>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六边形 61"/>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第四章</a:t>
            </a:r>
          </a:p>
        </p:txBody>
      </p:sp>
      <p:sp>
        <p:nvSpPr>
          <p:cNvPr id="64"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发展前景</a:t>
            </a:r>
          </a:p>
        </p:txBody>
      </p:sp>
      <p:sp>
        <p:nvSpPr>
          <p:cNvPr id="65" name="KSO_Shape"/>
          <p:cNvSpPr/>
          <p:nvPr/>
        </p:nvSpPr>
        <p:spPr bwMode="auto">
          <a:xfrm>
            <a:off x="355494" y="224862"/>
            <a:ext cx="254147" cy="21602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TextBox 70"/>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anim calcmode="lin" valueType="num">
                                      <p:cBhvr>
                                        <p:cTn id="10" dur="500" fill="hold"/>
                                        <p:tgtEl>
                                          <p:spTgt spid="20"/>
                                        </p:tgtEl>
                                        <p:attrNameLst>
                                          <p:attrName>ppt_x</p:attrName>
                                        </p:attrNameLst>
                                      </p:cBhvr>
                                      <p:tavLst>
                                        <p:tav tm="0">
                                          <p:val>
                                            <p:fltVal val="0.5"/>
                                          </p:val>
                                        </p:tav>
                                        <p:tav tm="100000">
                                          <p:val>
                                            <p:strVal val="#ppt_x"/>
                                          </p:val>
                                        </p:tav>
                                      </p:tavLst>
                                    </p:anim>
                                    <p:anim calcmode="lin" valueType="num">
                                      <p:cBhvr>
                                        <p:cTn id="11" dur="500" fill="hold"/>
                                        <p:tgtEl>
                                          <p:spTgt spid="20"/>
                                        </p:tgtEl>
                                        <p:attrNameLst>
                                          <p:attrName>ppt_y</p:attrName>
                                        </p:attrNameLst>
                                      </p:cBhvr>
                                      <p:tavLst>
                                        <p:tav tm="0">
                                          <p:val>
                                            <p:fltVal val="0.5"/>
                                          </p:val>
                                        </p:tav>
                                        <p:tav tm="100000">
                                          <p:val>
                                            <p:strVal val="#ppt_y"/>
                                          </p:val>
                                        </p:tav>
                                      </p:tavLst>
                                    </p:anim>
                                  </p:childTnLst>
                                </p:cTn>
                              </p:par>
                            </p:childTnLst>
                          </p:cTn>
                        </p:par>
                        <p:par>
                          <p:cTn id="12" fill="hold">
                            <p:stCondLst>
                              <p:cond delay="500"/>
                            </p:stCondLst>
                            <p:childTnLst>
                              <p:par>
                                <p:cTn id="13" presetID="53" presetClass="entr" presetSubtype="528"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p:cTn id="15" dur="500" fill="hold"/>
                                        <p:tgtEl>
                                          <p:spTgt spid="21"/>
                                        </p:tgtEl>
                                        <p:attrNameLst>
                                          <p:attrName>ppt_w</p:attrName>
                                        </p:attrNameLst>
                                      </p:cBhvr>
                                      <p:tavLst>
                                        <p:tav tm="0">
                                          <p:val>
                                            <p:fltVal val="0"/>
                                          </p:val>
                                        </p:tav>
                                        <p:tav tm="100000">
                                          <p:val>
                                            <p:strVal val="#ppt_w"/>
                                          </p:val>
                                        </p:tav>
                                      </p:tavLst>
                                    </p:anim>
                                    <p:anim calcmode="lin" valueType="num">
                                      <p:cBhvr>
                                        <p:cTn id="16" dur="500" fill="hold"/>
                                        <p:tgtEl>
                                          <p:spTgt spid="21"/>
                                        </p:tgtEl>
                                        <p:attrNameLst>
                                          <p:attrName>ppt_h</p:attrName>
                                        </p:attrNameLst>
                                      </p:cBhvr>
                                      <p:tavLst>
                                        <p:tav tm="0">
                                          <p:val>
                                            <p:fltVal val="0"/>
                                          </p:val>
                                        </p:tav>
                                        <p:tav tm="100000">
                                          <p:val>
                                            <p:strVal val="#ppt_h"/>
                                          </p:val>
                                        </p:tav>
                                      </p:tavLst>
                                    </p:anim>
                                    <p:animEffect transition="in" filter="fade">
                                      <p:cBhvr>
                                        <p:cTn id="17" dur="500"/>
                                        <p:tgtEl>
                                          <p:spTgt spid="21"/>
                                        </p:tgtEl>
                                      </p:cBhvr>
                                    </p:animEffect>
                                    <p:anim calcmode="lin" valueType="num">
                                      <p:cBhvr>
                                        <p:cTn id="18" dur="500" fill="hold"/>
                                        <p:tgtEl>
                                          <p:spTgt spid="21"/>
                                        </p:tgtEl>
                                        <p:attrNameLst>
                                          <p:attrName>ppt_x</p:attrName>
                                        </p:attrNameLst>
                                      </p:cBhvr>
                                      <p:tavLst>
                                        <p:tav tm="0">
                                          <p:val>
                                            <p:fltVal val="0.5"/>
                                          </p:val>
                                        </p:tav>
                                        <p:tav tm="100000">
                                          <p:val>
                                            <p:strVal val="#ppt_x"/>
                                          </p:val>
                                        </p:tav>
                                      </p:tavLst>
                                    </p:anim>
                                    <p:anim calcmode="lin" valueType="num">
                                      <p:cBhvr>
                                        <p:cTn id="19" dur="500" fill="hold"/>
                                        <p:tgtEl>
                                          <p:spTgt spid="21"/>
                                        </p:tgtEl>
                                        <p:attrNameLst>
                                          <p:attrName>ppt_y</p:attrName>
                                        </p:attrNameLst>
                                      </p:cBhvr>
                                      <p:tavLst>
                                        <p:tav tm="0">
                                          <p:val>
                                            <p:fltVal val="0.5"/>
                                          </p:val>
                                        </p:tav>
                                        <p:tav tm="100000">
                                          <p:val>
                                            <p:strVal val="#ppt_y"/>
                                          </p:val>
                                        </p:tav>
                                      </p:tavLst>
                                    </p:anim>
                                  </p:childTnLst>
                                </p:cTn>
                              </p:par>
                              <p:par>
                                <p:cTn id="20" presetID="53" presetClass="entr" presetSubtype="528" fill="hold" grpId="0" nodeType="withEffect">
                                  <p:stCondLst>
                                    <p:cond delay="250"/>
                                  </p:stCondLst>
                                  <p:childTnLst>
                                    <p:set>
                                      <p:cBhvr>
                                        <p:cTn id="21" dur="1" fill="hold">
                                          <p:stCondLst>
                                            <p:cond delay="0"/>
                                          </p:stCondLst>
                                        </p:cTn>
                                        <p:tgtEl>
                                          <p:spTgt spid="19"/>
                                        </p:tgtEl>
                                        <p:attrNameLst>
                                          <p:attrName>style.visibility</p:attrName>
                                        </p:attrNameLst>
                                      </p:cBhvr>
                                      <p:to>
                                        <p:strVal val="visible"/>
                                      </p:to>
                                    </p:set>
                                    <p:anim calcmode="lin" valueType="num">
                                      <p:cBhvr>
                                        <p:cTn id="22" dur="500" fill="hold"/>
                                        <p:tgtEl>
                                          <p:spTgt spid="19"/>
                                        </p:tgtEl>
                                        <p:attrNameLst>
                                          <p:attrName>ppt_w</p:attrName>
                                        </p:attrNameLst>
                                      </p:cBhvr>
                                      <p:tavLst>
                                        <p:tav tm="0">
                                          <p:val>
                                            <p:fltVal val="0"/>
                                          </p:val>
                                        </p:tav>
                                        <p:tav tm="100000">
                                          <p:val>
                                            <p:strVal val="#ppt_w"/>
                                          </p:val>
                                        </p:tav>
                                      </p:tavLst>
                                    </p:anim>
                                    <p:anim calcmode="lin" valueType="num">
                                      <p:cBhvr>
                                        <p:cTn id="23" dur="500" fill="hold"/>
                                        <p:tgtEl>
                                          <p:spTgt spid="19"/>
                                        </p:tgtEl>
                                        <p:attrNameLst>
                                          <p:attrName>ppt_h</p:attrName>
                                        </p:attrNameLst>
                                      </p:cBhvr>
                                      <p:tavLst>
                                        <p:tav tm="0">
                                          <p:val>
                                            <p:fltVal val="0"/>
                                          </p:val>
                                        </p:tav>
                                        <p:tav tm="100000">
                                          <p:val>
                                            <p:strVal val="#ppt_h"/>
                                          </p:val>
                                        </p:tav>
                                      </p:tavLst>
                                    </p:anim>
                                    <p:animEffect transition="in" filter="fade">
                                      <p:cBhvr>
                                        <p:cTn id="24" dur="500"/>
                                        <p:tgtEl>
                                          <p:spTgt spid="19"/>
                                        </p:tgtEl>
                                      </p:cBhvr>
                                    </p:animEffect>
                                    <p:anim calcmode="lin" valueType="num">
                                      <p:cBhvr>
                                        <p:cTn id="25" dur="500" fill="hold"/>
                                        <p:tgtEl>
                                          <p:spTgt spid="19"/>
                                        </p:tgtEl>
                                        <p:attrNameLst>
                                          <p:attrName>ppt_x</p:attrName>
                                        </p:attrNameLst>
                                      </p:cBhvr>
                                      <p:tavLst>
                                        <p:tav tm="0">
                                          <p:val>
                                            <p:fltVal val="0.5"/>
                                          </p:val>
                                        </p:tav>
                                        <p:tav tm="100000">
                                          <p:val>
                                            <p:strVal val="#ppt_x"/>
                                          </p:val>
                                        </p:tav>
                                      </p:tavLst>
                                    </p:anim>
                                    <p:anim calcmode="lin" valueType="num">
                                      <p:cBhvr>
                                        <p:cTn id="26" dur="500" fill="hold"/>
                                        <p:tgtEl>
                                          <p:spTgt spid="19"/>
                                        </p:tgtEl>
                                        <p:attrNameLst>
                                          <p:attrName>ppt_y</p:attrName>
                                        </p:attrNameLst>
                                      </p:cBhvr>
                                      <p:tavLst>
                                        <p:tav tm="0">
                                          <p:val>
                                            <p:fltVal val="0.5"/>
                                          </p:val>
                                        </p:tav>
                                        <p:tav tm="100000">
                                          <p:val>
                                            <p:strVal val="#ppt_y"/>
                                          </p:val>
                                        </p:tav>
                                      </p:tavLst>
                                    </p:anim>
                                  </p:childTnLst>
                                </p:cTn>
                              </p:par>
                              <p:par>
                                <p:cTn id="27" presetID="53" presetClass="entr" presetSubtype="528" fill="hold" grpId="0" nodeType="withEffect">
                                  <p:stCondLst>
                                    <p:cond delay="25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fill="hold"/>
                                        <p:tgtEl>
                                          <p:spTgt spid="18"/>
                                        </p:tgtEl>
                                        <p:attrNameLst>
                                          <p:attrName>ppt_w</p:attrName>
                                        </p:attrNameLst>
                                      </p:cBhvr>
                                      <p:tavLst>
                                        <p:tav tm="0">
                                          <p:val>
                                            <p:fltVal val="0"/>
                                          </p:val>
                                        </p:tav>
                                        <p:tav tm="100000">
                                          <p:val>
                                            <p:strVal val="#ppt_w"/>
                                          </p:val>
                                        </p:tav>
                                      </p:tavLst>
                                    </p:anim>
                                    <p:anim calcmode="lin" valueType="num">
                                      <p:cBhvr>
                                        <p:cTn id="30" dur="500" fill="hold"/>
                                        <p:tgtEl>
                                          <p:spTgt spid="18"/>
                                        </p:tgtEl>
                                        <p:attrNameLst>
                                          <p:attrName>ppt_h</p:attrName>
                                        </p:attrNameLst>
                                      </p:cBhvr>
                                      <p:tavLst>
                                        <p:tav tm="0">
                                          <p:val>
                                            <p:fltVal val="0"/>
                                          </p:val>
                                        </p:tav>
                                        <p:tav tm="100000">
                                          <p:val>
                                            <p:strVal val="#ppt_h"/>
                                          </p:val>
                                        </p:tav>
                                      </p:tavLst>
                                    </p:anim>
                                    <p:animEffect transition="in" filter="fade">
                                      <p:cBhvr>
                                        <p:cTn id="31" dur="500"/>
                                        <p:tgtEl>
                                          <p:spTgt spid="18"/>
                                        </p:tgtEl>
                                      </p:cBhvr>
                                    </p:animEffect>
                                    <p:anim calcmode="lin" valueType="num">
                                      <p:cBhvr>
                                        <p:cTn id="32" dur="500" fill="hold"/>
                                        <p:tgtEl>
                                          <p:spTgt spid="18"/>
                                        </p:tgtEl>
                                        <p:attrNameLst>
                                          <p:attrName>ppt_x</p:attrName>
                                        </p:attrNameLst>
                                      </p:cBhvr>
                                      <p:tavLst>
                                        <p:tav tm="0">
                                          <p:val>
                                            <p:fltVal val="0.5"/>
                                          </p:val>
                                        </p:tav>
                                        <p:tav tm="100000">
                                          <p:val>
                                            <p:strVal val="#ppt_x"/>
                                          </p:val>
                                        </p:tav>
                                      </p:tavLst>
                                    </p:anim>
                                    <p:anim calcmode="lin" valueType="num">
                                      <p:cBhvr>
                                        <p:cTn id="33" dur="500" fill="hold"/>
                                        <p:tgtEl>
                                          <p:spTgt spid="18"/>
                                        </p:tgtEl>
                                        <p:attrNameLst>
                                          <p:attrName>ppt_y</p:attrName>
                                        </p:attrNameLst>
                                      </p:cBhvr>
                                      <p:tavLst>
                                        <p:tav tm="0">
                                          <p:val>
                                            <p:fltVal val="0.5"/>
                                          </p:val>
                                        </p:tav>
                                        <p:tav tm="100000">
                                          <p:val>
                                            <p:strVal val="#ppt_y"/>
                                          </p:val>
                                        </p:tav>
                                      </p:tavLst>
                                    </p:anim>
                                  </p:childTnLst>
                                </p:cTn>
                              </p:par>
                            </p:childTnLst>
                          </p:cTn>
                        </p:par>
                        <p:par>
                          <p:cTn id="34" fill="hold">
                            <p:stCondLst>
                              <p:cond delay="1000"/>
                            </p:stCondLst>
                            <p:childTnLst>
                              <p:par>
                                <p:cTn id="35" presetID="10" presetClass="entr" presetSubtype="0" fill="hold" grpId="0" nodeType="after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childTnLst>
                          </p:cTn>
                        </p:par>
                        <p:par>
                          <p:cTn id="38" fill="hold">
                            <p:stCondLst>
                              <p:cond delay="1500"/>
                            </p:stCondLst>
                            <p:childTnLst>
                              <p:par>
                                <p:cTn id="39" presetID="22" presetClass="entr" presetSubtype="8" fill="hold" nodeType="after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wipe(left)">
                                      <p:cBhvr>
                                        <p:cTn id="41" dur="500"/>
                                        <p:tgtEl>
                                          <p:spTgt spid="23"/>
                                        </p:tgtEl>
                                      </p:cBhvr>
                                    </p:animEffect>
                                  </p:childTnLst>
                                </p:cTn>
                              </p:par>
                              <p:par>
                                <p:cTn id="42" presetID="14" presetClass="entr" presetSubtype="10" fill="hold" grpId="0" nodeType="withEffect">
                                  <p:stCondLst>
                                    <p:cond delay="500"/>
                                  </p:stCondLst>
                                  <p:childTnLst>
                                    <p:set>
                                      <p:cBhvr>
                                        <p:cTn id="43" dur="1" fill="hold">
                                          <p:stCondLst>
                                            <p:cond delay="0"/>
                                          </p:stCondLst>
                                        </p:cTn>
                                        <p:tgtEl>
                                          <p:spTgt spid="24"/>
                                        </p:tgtEl>
                                        <p:attrNameLst>
                                          <p:attrName>style.visibility</p:attrName>
                                        </p:attrNameLst>
                                      </p:cBhvr>
                                      <p:to>
                                        <p:strVal val="visible"/>
                                      </p:to>
                                    </p:set>
                                    <p:animEffect transition="in" filter="randombar(horizontal)">
                                      <p:cBhvr>
                                        <p:cTn id="44" dur="400"/>
                                        <p:tgtEl>
                                          <p:spTgt spid="24"/>
                                        </p:tgtEl>
                                      </p:cBhvr>
                                    </p:animEffect>
                                  </p:childTnLst>
                                </p:cTn>
                              </p:par>
                              <p:par>
                                <p:cTn id="45" presetID="14" presetClass="entr" presetSubtype="10" fill="hold" grpId="0" nodeType="withEffect">
                                  <p:stCondLst>
                                    <p:cond delay="500"/>
                                  </p:stCondLst>
                                  <p:childTnLst>
                                    <p:set>
                                      <p:cBhvr>
                                        <p:cTn id="46" dur="1" fill="hold">
                                          <p:stCondLst>
                                            <p:cond delay="0"/>
                                          </p:stCondLst>
                                        </p:cTn>
                                        <p:tgtEl>
                                          <p:spTgt spid="25"/>
                                        </p:tgtEl>
                                        <p:attrNameLst>
                                          <p:attrName>style.visibility</p:attrName>
                                        </p:attrNameLst>
                                      </p:cBhvr>
                                      <p:to>
                                        <p:strVal val="visible"/>
                                      </p:to>
                                    </p:set>
                                    <p:animEffect transition="in" filter="randombar(horizontal)">
                                      <p:cBhvr>
                                        <p:cTn id="47" dur="400"/>
                                        <p:tgtEl>
                                          <p:spTgt spid="25"/>
                                        </p:tgtEl>
                                      </p:cBhvr>
                                    </p:animEffect>
                                  </p:childTnLst>
                                </p:cTn>
                              </p:par>
                            </p:childTnLst>
                          </p:cTn>
                        </p:par>
                        <p:par>
                          <p:cTn id="48" fill="hold">
                            <p:stCondLst>
                              <p:cond delay="2000"/>
                            </p:stCondLst>
                            <p:childTnLst>
                              <p:par>
                                <p:cTn id="49" presetID="10" presetClass="entr" presetSubtype="0" fill="hold" grpId="0" nodeType="after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childTnLst>
                          </p:cTn>
                        </p:par>
                        <p:par>
                          <p:cTn id="52" fill="hold">
                            <p:stCondLst>
                              <p:cond delay="2500"/>
                            </p:stCondLst>
                            <p:childTnLst>
                              <p:par>
                                <p:cTn id="53" presetID="22" presetClass="entr" presetSubtype="8" fill="hold" nodeType="after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wipe(left)">
                                      <p:cBhvr>
                                        <p:cTn id="55" dur="500"/>
                                        <p:tgtEl>
                                          <p:spTgt spid="31"/>
                                        </p:tgtEl>
                                      </p:cBhvr>
                                    </p:animEffect>
                                  </p:childTnLst>
                                </p:cTn>
                              </p:par>
                              <p:par>
                                <p:cTn id="56" presetID="14" presetClass="entr" presetSubtype="10" fill="hold" grpId="0" nodeType="withEffect">
                                  <p:stCondLst>
                                    <p:cond delay="500"/>
                                  </p:stCondLst>
                                  <p:childTnLst>
                                    <p:set>
                                      <p:cBhvr>
                                        <p:cTn id="57" dur="1" fill="hold">
                                          <p:stCondLst>
                                            <p:cond delay="0"/>
                                          </p:stCondLst>
                                        </p:cTn>
                                        <p:tgtEl>
                                          <p:spTgt spid="32"/>
                                        </p:tgtEl>
                                        <p:attrNameLst>
                                          <p:attrName>style.visibility</p:attrName>
                                        </p:attrNameLst>
                                      </p:cBhvr>
                                      <p:to>
                                        <p:strVal val="visible"/>
                                      </p:to>
                                    </p:set>
                                    <p:animEffect transition="in" filter="randombar(horizontal)">
                                      <p:cBhvr>
                                        <p:cTn id="58" dur="400"/>
                                        <p:tgtEl>
                                          <p:spTgt spid="32"/>
                                        </p:tgtEl>
                                      </p:cBhvr>
                                    </p:animEffect>
                                  </p:childTnLst>
                                </p:cTn>
                              </p:par>
                              <p:par>
                                <p:cTn id="59" presetID="14" presetClass="entr" presetSubtype="10" fill="hold" grpId="0" nodeType="withEffect">
                                  <p:stCondLst>
                                    <p:cond delay="500"/>
                                  </p:stCondLst>
                                  <p:childTnLst>
                                    <p:set>
                                      <p:cBhvr>
                                        <p:cTn id="60" dur="1" fill="hold">
                                          <p:stCondLst>
                                            <p:cond delay="0"/>
                                          </p:stCondLst>
                                        </p:cTn>
                                        <p:tgtEl>
                                          <p:spTgt spid="33"/>
                                        </p:tgtEl>
                                        <p:attrNameLst>
                                          <p:attrName>style.visibility</p:attrName>
                                        </p:attrNameLst>
                                      </p:cBhvr>
                                      <p:to>
                                        <p:strVal val="visible"/>
                                      </p:to>
                                    </p:set>
                                    <p:animEffect transition="in" filter="randombar(horizontal)">
                                      <p:cBhvr>
                                        <p:cTn id="61" dur="400"/>
                                        <p:tgtEl>
                                          <p:spTgt spid="33"/>
                                        </p:tgtEl>
                                      </p:cBhvr>
                                    </p:animEffect>
                                  </p:childTnLst>
                                </p:cTn>
                              </p:par>
                            </p:childTnLst>
                          </p:cTn>
                        </p:par>
                        <p:par>
                          <p:cTn id="62" fill="hold">
                            <p:stCondLst>
                              <p:cond delay="3000"/>
                            </p:stCondLst>
                            <p:childTnLst>
                              <p:par>
                                <p:cTn id="63" presetID="10" presetClass="entr" presetSubtype="0" fill="hold" grpId="0" nodeType="afterEffect">
                                  <p:stCondLst>
                                    <p:cond delay="0"/>
                                  </p:stCondLst>
                                  <p:childTnLst>
                                    <p:set>
                                      <p:cBhvr>
                                        <p:cTn id="64" dur="1" fill="hold">
                                          <p:stCondLst>
                                            <p:cond delay="0"/>
                                          </p:stCondLst>
                                        </p:cTn>
                                        <p:tgtEl>
                                          <p:spTgt spid="38"/>
                                        </p:tgtEl>
                                        <p:attrNameLst>
                                          <p:attrName>style.visibility</p:attrName>
                                        </p:attrNameLst>
                                      </p:cBhvr>
                                      <p:to>
                                        <p:strVal val="visible"/>
                                      </p:to>
                                    </p:set>
                                    <p:animEffect transition="in" filter="fade">
                                      <p:cBhvr>
                                        <p:cTn id="65" dur="500"/>
                                        <p:tgtEl>
                                          <p:spTgt spid="38"/>
                                        </p:tgtEl>
                                      </p:cBhvr>
                                    </p:animEffect>
                                  </p:childTnLst>
                                </p:cTn>
                              </p:par>
                            </p:childTnLst>
                          </p:cTn>
                        </p:par>
                        <p:par>
                          <p:cTn id="66" fill="hold">
                            <p:stCondLst>
                              <p:cond delay="3500"/>
                            </p:stCondLst>
                            <p:childTnLst>
                              <p:par>
                                <p:cTn id="67" presetID="22" presetClass="entr" presetSubtype="8" fill="hold" nodeType="afterEffect">
                                  <p:stCondLst>
                                    <p:cond delay="0"/>
                                  </p:stCondLst>
                                  <p:childTnLst>
                                    <p:set>
                                      <p:cBhvr>
                                        <p:cTn id="68" dur="1" fill="hold">
                                          <p:stCondLst>
                                            <p:cond delay="0"/>
                                          </p:stCondLst>
                                        </p:cTn>
                                        <p:tgtEl>
                                          <p:spTgt spid="41"/>
                                        </p:tgtEl>
                                        <p:attrNameLst>
                                          <p:attrName>style.visibility</p:attrName>
                                        </p:attrNameLst>
                                      </p:cBhvr>
                                      <p:to>
                                        <p:strVal val="visible"/>
                                      </p:to>
                                    </p:set>
                                    <p:animEffect transition="in" filter="wipe(left)">
                                      <p:cBhvr>
                                        <p:cTn id="69" dur="500"/>
                                        <p:tgtEl>
                                          <p:spTgt spid="41"/>
                                        </p:tgtEl>
                                      </p:cBhvr>
                                    </p:animEffect>
                                  </p:childTnLst>
                                </p:cTn>
                              </p:par>
                              <p:par>
                                <p:cTn id="70" presetID="14" presetClass="entr" presetSubtype="10" fill="hold" grpId="0" nodeType="withEffect">
                                  <p:stCondLst>
                                    <p:cond delay="500"/>
                                  </p:stCondLst>
                                  <p:childTnLst>
                                    <p:set>
                                      <p:cBhvr>
                                        <p:cTn id="71" dur="1" fill="hold">
                                          <p:stCondLst>
                                            <p:cond delay="0"/>
                                          </p:stCondLst>
                                        </p:cTn>
                                        <p:tgtEl>
                                          <p:spTgt spid="46"/>
                                        </p:tgtEl>
                                        <p:attrNameLst>
                                          <p:attrName>style.visibility</p:attrName>
                                        </p:attrNameLst>
                                      </p:cBhvr>
                                      <p:to>
                                        <p:strVal val="visible"/>
                                      </p:to>
                                    </p:set>
                                    <p:animEffect transition="in" filter="randombar(horizontal)">
                                      <p:cBhvr>
                                        <p:cTn id="72" dur="400"/>
                                        <p:tgtEl>
                                          <p:spTgt spid="46"/>
                                        </p:tgtEl>
                                      </p:cBhvr>
                                    </p:animEffect>
                                  </p:childTnLst>
                                </p:cTn>
                              </p:par>
                              <p:par>
                                <p:cTn id="73" presetID="14" presetClass="entr" presetSubtype="10" fill="hold" grpId="0" nodeType="withEffect">
                                  <p:stCondLst>
                                    <p:cond delay="500"/>
                                  </p:stCondLst>
                                  <p:childTnLst>
                                    <p:set>
                                      <p:cBhvr>
                                        <p:cTn id="74" dur="1" fill="hold">
                                          <p:stCondLst>
                                            <p:cond delay="0"/>
                                          </p:stCondLst>
                                        </p:cTn>
                                        <p:tgtEl>
                                          <p:spTgt spid="48"/>
                                        </p:tgtEl>
                                        <p:attrNameLst>
                                          <p:attrName>style.visibility</p:attrName>
                                        </p:attrNameLst>
                                      </p:cBhvr>
                                      <p:to>
                                        <p:strVal val="visible"/>
                                      </p:to>
                                    </p:set>
                                    <p:animEffect transition="in" filter="randombar(horizontal)">
                                      <p:cBhvr>
                                        <p:cTn id="75" dur="400"/>
                                        <p:tgtEl>
                                          <p:spTgt spid="48"/>
                                        </p:tgtEl>
                                      </p:cBhvr>
                                    </p:animEffect>
                                  </p:childTnLst>
                                </p:cTn>
                              </p:par>
                            </p:childTnLst>
                          </p:cTn>
                        </p:par>
                        <p:par>
                          <p:cTn id="76" fill="hold">
                            <p:stCondLst>
                              <p:cond delay="4000"/>
                            </p:stCondLst>
                            <p:childTnLst>
                              <p:par>
                                <p:cTn id="77" presetID="10" presetClass="entr" presetSubtype="0" fill="hold" grpId="0" nodeType="after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fade">
                                      <p:cBhvr>
                                        <p:cTn id="79" dur="500"/>
                                        <p:tgtEl>
                                          <p:spTgt spid="49"/>
                                        </p:tgtEl>
                                      </p:cBhvr>
                                    </p:animEffect>
                                  </p:childTnLst>
                                </p:cTn>
                              </p:par>
                            </p:childTnLst>
                          </p:cTn>
                        </p:par>
                        <p:par>
                          <p:cTn id="80" fill="hold">
                            <p:stCondLst>
                              <p:cond delay="4500"/>
                            </p:stCondLst>
                            <p:childTnLst>
                              <p:par>
                                <p:cTn id="81" presetID="22" presetClass="entr" presetSubtype="8" fill="hold" nodeType="afterEffect">
                                  <p:stCondLst>
                                    <p:cond delay="0"/>
                                  </p:stCondLst>
                                  <p:childTnLst>
                                    <p:set>
                                      <p:cBhvr>
                                        <p:cTn id="82" dur="1" fill="hold">
                                          <p:stCondLst>
                                            <p:cond delay="0"/>
                                          </p:stCondLst>
                                        </p:cTn>
                                        <p:tgtEl>
                                          <p:spTgt spid="50"/>
                                        </p:tgtEl>
                                        <p:attrNameLst>
                                          <p:attrName>style.visibility</p:attrName>
                                        </p:attrNameLst>
                                      </p:cBhvr>
                                      <p:to>
                                        <p:strVal val="visible"/>
                                      </p:to>
                                    </p:set>
                                    <p:animEffect transition="in" filter="wipe(left)">
                                      <p:cBhvr>
                                        <p:cTn id="83" dur="500"/>
                                        <p:tgtEl>
                                          <p:spTgt spid="50"/>
                                        </p:tgtEl>
                                      </p:cBhvr>
                                    </p:animEffect>
                                  </p:childTnLst>
                                </p:cTn>
                              </p:par>
                              <p:par>
                                <p:cTn id="84" presetID="14" presetClass="entr" presetSubtype="10" fill="hold" grpId="0" nodeType="withEffect">
                                  <p:stCondLst>
                                    <p:cond delay="500"/>
                                  </p:stCondLst>
                                  <p:childTnLst>
                                    <p:set>
                                      <p:cBhvr>
                                        <p:cTn id="85" dur="1" fill="hold">
                                          <p:stCondLst>
                                            <p:cond delay="0"/>
                                          </p:stCondLst>
                                        </p:cTn>
                                        <p:tgtEl>
                                          <p:spTgt spid="51"/>
                                        </p:tgtEl>
                                        <p:attrNameLst>
                                          <p:attrName>style.visibility</p:attrName>
                                        </p:attrNameLst>
                                      </p:cBhvr>
                                      <p:to>
                                        <p:strVal val="visible"/>
                                      </p:to>
                                    </p:set>
                                    <p:animEffect transition="in" filter="randombar(horizontal)">
                                      <p:cBhvr>
                                        <p:cTn id="86" dur="400"/>
                                        <p:tgtEl>
                                          <p:spTgt spid="51"/>
                                        </p:tgtEl>
                                      </p:cBhvr>
                                    </p:animEffect>
                                  </p:childTnLst>
                                </p:cTn>
                              </p:par>
                              <p:par>
                                <p:cTn id="87" presetID="14" presetClass="entr" presetSubtype="10" fill="hold" grpId="0" nodeType="withEffect">
                                  <p:stCondLst>
                                    <p:cond delay="500"/>
                                  </p:stCondLst>
                                  <p:childTnLst>
                                    <p:set>
                                      <p:cBhvr>
                                        <p:cTn id="88" dur="1" fill="hold">
                                          <p:stCondLst>
                                            <p:cond delay="0"/>
                                          </p:stCondLst>
                                        </p:cTn>
                                        <p:tgtEl>
                                          <p:spTgt spid="52"/>
                                        </p:tgtEl>
                                        <p:attrNameLst>
                                          <p:attrName>style.visibility</p:attrName>
                                        </p:attrNameLst>
                                      </p:cBhvr>
                                      <p:to>
                                        <p:strVal val="visible"/>
                                      </p:to>
                                    </p:set>
                                    <p:animEffect transition="in" filter="randombar(horizontal)">
                                      <p:cBhvr>
                                        <p:cTn id="89" dur="400"/>
                                        <p:tgtEl>
                                          <p:spTgt spid="52"/>
                                        </p:tgtEl>
                                      </p:cBhvr>
                                    </p:animEffect>
                                  </p:childTnLst>
                                </p:cTn>
                              </p:par>
                            </p:childTnLst>
                          </p:cTn>
                        </p:par>
                        <p:par>
                          <p:cTn id="90" fill="hold">
                            <p:stCondLst>
                              <p:cond delay="5000"/>
                            </p:stCondLst>
                            <p:childTnLst>
                              <p:par>
                                <p:cTn id="91" presetID="10" presetClass="entr" presetSubtype="0" fill="hold" grpId="0" nodeType="afterEffect">
                                  <p:stCondLst>
                                    <p:cond delay="0"/>
                                  </p:stCondLst>
                                  <p:childTnLst>
                                    <p:set>
                                      <p:cBhvr>
                                        <p:cTn id="92" dur="1" fill="hold">
                                          <p:stCondLst>
                                            <p:cond delay="0"/>
                                          </p:stCondLst>
                                        </p:cTn>
                                        <p:tgtEl>
                                          <p:spTgt spid="53"/>
                                        </p:tgtEl>
                                        <p:attrNameLst>
                                          <p:attrName>style.visibility</p:attrName>
                                        </p:attrNameLst>
                                      </p:cBhvr>
                                      <p:to>
                                        <p:strVal val="visible"/>
                                      </p:to>
                                    </p:set>
                                    <p:animEffect transition="in" filter="fade">
                                      <p:cBhvr>
                                        <p:cTn id="93" dur="500"/>
                                        <p:tgtEl>
                                          <p:spTgt spid="53"/>
                                        </p:tgtEl>
                                      </p:cBhvr>
                                    </p:animEffect>
                                  </p:childTnLst>
                                </p:cTn>
                              </p:par>
                            </p:childTnLst>
                          </p:cTn>
                        </p:par>
                        <p:par>
                          <p:cTn id="94" fill="hold">
                            <p:stCondLst>
                              <p:cond delay="5500"/>
                            </p:stCondLst>
                            <p:childTnLst>
                              <p:par>
                                <p:cTn id="95" presetID="22" presetClass="entr" presetSubtype="8" fill="hold" nodeType="afterEffect">
                                  <p:stCondLst>
                                    <p:cond delay="0"/>
                                  </p:stCondLst>
                                  <p:childTnLst>
                                    <p:set>
                                      <p:cBhvr>
                                        <p:cTn id="96" dur="1" fill="hold">
                                          <p:stCondLst>
                                            <p:cond delay="0"/>
                                          </p:stCondLst>
                                        </p:cTn>
                                        <p:tgtEl>
                                          <p:spTgt spid="54"/>
                                        </p:tgtEl>
                                        <p:attrNameLst>
                                          <p:attrName>style.visibility</p:attrName>
                                        </p:attrNameLst>
                                      </p:cBhvr>
                                      <p:to>
                                        <p:strVal val="visible"/>
                                      </p:to>
                                    </p:set>
                                    <p:animEffect transition="in" filter="wipe(left)">
                                      <p:cBhvr>
                                        <p:cTn id="97" dur="500"/>
                                        <p:tgtEl>
                                          <p:spTgt spid="54"/>
                                        </p:tgtEl>
                                      </p:cBhvr>
                                    </p:animEffect>
                                  </p:childTnLst>
                                </p:cTn>
                              </p:par>
                              <p:par>
                                <p:cTn id="98" presetID="14" presetClass="entr" presetSubtype="10" fill="hold" grpId="0" nodeType="withEffect">
                                  <p:stCondLst>
                                    <p:cond delay="500"/>
                                  </p:stCondLst>
                                  <p:childTnLst>
                                    <p:set>
                                      <p:cBhvr>
                                        <p:cTn id="99" dur="1" fill="hold">
                                          <p:stCondLst>
                                            <p:cond delay="0"/>
                                          </p:stCondLst>
                                        </p:cTn>
                                        <p:tgtEl>
                                          <p:spTgt spid="55"/>
                                        </p:tgtEl>
                                        <p:attrNameLst>
                                          <p:attrName>style.visibility</p:attrName>
                                        </p:attrNameLst>
                                      </p:cBhvr>
                                      <p:to>
                                        <p:strVal val="visible"/>
                                      </p:to>
                                    </p:set>
                                    <p:animEffect transition="in" filter="randombar(horizontal)">
                                      <p:cBhvr>
                                        <p:cTn id="100" dur="400"/>
                                        <p:tgtEl>
                                          <p:spTgt spid="55"/>
                                        </p:tgtEl>
                                      </p:cBhvr>
                                    </p:animEffect>
                                  </p:childTnLst>
                                </p:cTn>
                              </p:par>
                              <p:par>
                                <p:cTn id="101" presetID="14" presetClass="entr" presetSubtype="10" fill="hold" grpId="0" nodeType="withEffect">
                                  <p:stCondLst>
                                    <p:cond delay="500"/>
                                  </p:stCondLst>
                                  <p:childTnLst>
                                    <p:set>
                                      <p:cBhvr>
                                        <p:cTn id="102" dur="1" fill="hold">
                                          <p:stCondLst>
                                            <p:cond delay="0"/>
                                          </p:stCondLst>
                                        </p:cTn>
                                        <p:tgtEl>
                                          <p:spTgt spid="56"/>
                                        </p:tgtEl>
                                        <p:attrNameLst>
                                          <p:attrName>style.visibility</p:attrName>
                                        </p:attrNameLst>
                                      </p:cBhvr>
                                      <p:to>
                                        <p:strVal val="visible"/>
                                      </p:to>
                                    </p:set>
                                    <p:animEffect transition="in" filter="randombar(horizontal)">
                                      <p:cBhvr>
                                        <p:cTn id="103" dur="400"/>
                                        <p:tgtEl>
                                          <p:spTgt spid="56"/>
                                        </p:tgtEl>
                                      </p:cBhvr>
                                    </p:animEffect>
                                  </p:childTnLst>
                                </p:cTn>
                              </p:par>
                            </p:childTnLst>
                          </p:cTn>
                        </p:par>
                        <p:par>
                          <p:cTn id="104" fill="hold">
                            <p:stCondLst>
                              <p:cond delay="6000"/>
                            </p:stCondLst>
                            <p:childTnLst>
                              <p:par>
                                <p:cTn id="105" presetID="10" presetClass="entr" presetSubtype="0" fill="hold" grpId="0" nodeType="afterEffect">
                                  <p:stCondLst>
                                    <p:cond delay="0"/>
                                  </p:stCondLst>
                                  <p:childTnLst>
                                    <p:set>
                                      <p:cBhvr>
                                        <p:cTn id="106" dur="1" fill="hold">
                                          <p:stCondLst>
                                            <p:cond delay="0"/>
                                          </p:stCondLst>
                                        </p:cTn>
                                        <p:tgtEl>
                                          <p:spTgt spid="71"/>
                                        </p:tgtEl>
                                        <p:attrNameLst>
                                          <p:attrName>style.visibility</p:attrName>
                                        </p:attrNameLst>
                                      </p:cBhvr>
                                      <p:to>
                                        <p:strVal val="visible"/>
                                      </p:to>
                                    </p:set>
                                    <p:animEffect transition="in" filter="fade">
                                      <p:cBhvr>
                                        <p:cTn id="107" dur="125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20" grpId="0" animBg="1"/>
      <p:bldP spid="21" grpId="0" animBg="1"/>
      <p:bldP spid="22" grpId="0" animBg="1"/>
      <p:bldP spid="24" grpId="0"/>
      <p:bldP spid="25" grpId="0"/>
      <p:bldP spid="30" grpId="0" animBg="1"/>
      <p:bldP spid="32" grpId="0"/>
      <p:bldP spid="33" grpId="0"/>
      <p:bldP spid="38" grpId="0" animBg="1"/>
      <p:bldP spid="46" grpId="0"/>
      <p:bldP spid="48" grpId="0"/>
      <p:bldP spid="49" grpId="0" animBg="1"/>
      <p:bldP spid="51" grpId="0"/>
      <p:bldP spid="52" grpId="0"/>
      <p:bldP spid="53" grpId="0" animBg="1"/>
      <p:bldP spid="55" grpId="0"/>
      <p:bldP spid="56" grpId="0"/>
      <p:bldP spid="7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6"/>
          <p:cNvSpPr/>
          <p:nvPr/>
        </p:nvSpPr>
        <p:spPr bwMode="auto">
          <a:xfrm>
            <a:off x="8098000" y="1626445"/>
            <a:ext cx="2485774" cy="1513561"/>
          </a:xfrm>
          <a:custGeom>
            <a:avLst/>
            <a:gdLst>
              <a:gd name="T0" fmla="*/ 675 w 675"/>
              <a:gd name="T1" fmla="*/ 90 h 411"/>
              <a:gd name="T2" fmla="*/ 505 w 675"/>
              <a:gd name="T3" fmla="*/ 45 h 411"/>
              <a:gd name="T4" fmla="*/ 338 w 675"/>
              <a:gd name="T5" fmla="*/ 0 h 411"/>
              <a:gd name="T6" fmla="*/ 170 w 675"/>
              <a:gd name="T7" fmla="*/ 45 h 411"/>
              <a:gd name="T8" fmla="*/ 0 w 675"/>
              <a:gd name="T9" fmla="*/ 90 h 411"/>
              <a:gd name="T10" fmla="*/ 0 w 675"/>
              <a:gd name="T11" fmla="*/ 90 h 411"/>
              <a:gd name="T12" fmla="*/ 0 w 675"/>
              <a:gd name="T13" fmla="*/ 411 h 411"/>
              <a:gd name="T14" fmla="*/ 675 w 675"/>
              <a:gd name="T15" fmla="*/ 411 h 411"/>
              <a:gd name="T16" fmla="*/ 675 w 675"/>
              <a:gd name="T17" fmla="*/ 90 h 411"/>
              <a:gd name="T18" fmla="*/ 675 w 675"/>
              <a:gd name="T19" fmla="*/ 9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5" h="411">
                <a:moveTo>
                  <a:pt x="675" y="90"/>
                </a:moveTo>
                <a:lnTo>
                  <a:pt x="505" y="45"/>
                </a:lnTo>
                <a:lnTo>
                  <a:pt x="338" y="0"/>
                </a:lnTo>
                <a:lnTo>
                  <a:pt x="170" y="45"/>
                </a:lnTo>
                <a:lnTo>
                  <a:pt x="0" y="90"/>
                </a:lnTo>
                <a:lnTo>
                  <a:pt x="0" y="90"/>
                </a:lnTo>
                <a:lnTo>
                  <a:pt x="0" y="411"/>
                </a:lnTo>
                <a:lnTo>
                  <a:pt x="675" y="411"/>
                </a:lnTo>
                <a:lnTo>
                  <a:pt x="675" y="90"/>
                </a:lnTo>
                <a:lnTo>
                  <a:pt x="675" y="90"/>
                </a:lnTo>
                <a:close/>
              </a:path>
            </a:pathLst>
          </a:custGeom>
          <a:solidFill>
            <a:srgbClr val="3CCCC7"/>
          </a:solidFill>
          <a:ln>
            <a:noFill/>
          </a:ln>
          <a:effectLst/>
        </p:spPr>
        <p:txBody>
          <a:bodyPr vert="horz" wrap="square" lIns="91440" tIns="756000" rIns="91440" bIns="45720" numCol="1" anchor="t" anchorCtr="0" compatLnSpc="1"/>
          <a:lstStyle/>
          <a:p>
            <a:pPr algn="ctr">
              <a:lnSpc>
                <a:spcPts val="1500"/>
              </a:lnSpc>
            </a:pPr>
            <a:r>
              <a:rPr lang="en-US" altLang="zh-CN" sz="5400" dirty="0">
                <a:solidFill>
                  <a:schemeClr val="bg1"/>
                </a:solidFill>
                <a:latin typeface="思源黑体 Normal" panose="020B0400000000000000" pitchFamily="34" charset="-122"/>
                <a:ea typeface="思源黑体 Normal" panose="020B0400000000000000" pitchFamily="34" charset="-122"/>
                <a:cs typeface="UKIJ Qolyazma" pitchFamily="18" charset="0"/>
                <a:sym typeface="思源黑体 Normal" panose="020B0400000000000000" pitchFamily="34" charset="-122"/>
              </a:rPr>
              <a:t>62</a:t>
            </a:r>
            <a:r>
              <a:rPr lang="en-US" altLang="zh-CN" sz="2400" dirty="0">
                <a:solidFill>
                  <a:schemeClr val="bg1"/>
                </a:solidFill>
                <a:latin typeface="思源黑体 Normal" panose="020B0400000000000000" pitchFamily="34" charset="-122"/>
                <a:ea typeface="思源黑体 Normal" panose="020B0400000000000000" pitchFamily="34" charset="-122"/>
                <a:cs typeface="UKIJ Qolyazma" pitchFamily="18" charset="0"/>
                <a:sym typeface="思源黑体 Normal" panose="020B0400000000000000" pitchFamily="34" charset="-122"/>
              </a:rPr>
              <a:t>%</a:t>
            </a:r>
          </a:p>
          <a:p>
            <a:pPr algn="ctr">
              <a:lnSpc>
                <a:spcPts val="1500"/>
              </a:lnSpc>
            </a:pPr>
            <a:r>
              <a:rPr lang="zh-CN" altLang="en-US" sz="12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a:t>
            </a:r>
          </a:p>
        </p:txBody>
      </p:sp>
      <p:sp>
        <p:nvSpPr>
          <p:cNvPr id="19" name="Freeform 7"/>
          <p:cNvSpPr/>
          <p:nvPr/>
        </p:nvSpPr>
        <p:spPr bwMode="auto">
          <a:xfrm>
            <a:off x="8098000" y="3349916"/>
            <a:ext cx="2485774" cy="1078536"/>
          </a:xfrm>
          <a:custGeom>
            <a:avLst/>
            <a:gdLst>
              <a:gd name="T0" fmla="*/ 0 w 675"/>
              <a:gd name="T1" fmla="*/ 0 h 253"/>
              <a:gd name="T2" fmla="*/ 0 w 675"/>
              <a:gd name="T3" fmla="*/ 163 h 253"/>
              <a:gd name="T4" fmla="*/ 0 w 675"/>
              <a:gd name="T5" fmla="*/ 163 h 253"/>
              <a:gd name="T6" fmla="*/ 170 w 675"/>
              <a:gd name="T7" fmla="*/ 208 h 253"/>
              <a:gd name="T8" fmla="*/ 338 w 675"/>
              <a:gd name="T9" fmla="*/ 253 h 253"/>
              <a:gd name="T10" fmla="*/ 505 w 675"/>
              <a:gd name="T11" fmla="*/ 208 h 253"/>
              <a:gd name="T12" fmla="*/ 675 w 675"/>
              <a:gd name="T13" fmla="*/ 163 h 253"/>
              <a:gd name="T14" fmla="*/ 675 w 675"/>
              <a:gd name="T15" fmla="*/ 163 h 253"/>
              <a:gd name="T16" fmla="*/ 675 w 675"/>
              <a:gd name="T17" fmla="*/ 0 h 253"/>
              <a:gd name="T18" fmla="*/ 0 w 675"/>
              <a:gd name="T19"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5" h="253">
                <a:moveTo>
                  <a:pt x="0" y="0"/>
                </a:moveTo>
                <a:lnTo>
                  <a:pt x="0" y="163"/>
                </a:lnTo>
                <a:lnTo>
                  <a:pt x="0" y="163"/>
                </a:lnTo>
                <a:lnTo>
                  <a:pt x="170" y="208"/>
                </a:lnTo>
                <a:lnTo>
                  <a:pt x="338" y="253"/>
                </a:lnTo>
                <a:lnTo>
                  <a:pt x="505" y="208"/>
                </a:lnTo>
                <a:lnTo>
                  <a:pt x="675" y="163"/>
                </a:lnTo>
                <a:lnTo>
                  <a:pt x="675" y="163"/>
                </a:lnTo>
                <a:lnTo>
                  <a:pt x="675" y="0"/>
                </a:lnTo>
                <a:lnTo>
                  <a:pt x="0" y="0"/>
                </a:lnTo>
                <a:close/>
              </a:path>
            </a:pathLst>
          </a:custGeom>
          <a:solidFill>
            <a:schemeClr val="bg1">
              <a:lumMod val="85000"/>
            </a:schemeClr>
          </a:solidFill>
          <a:ln>
            <a:noFill/>
          </a:ln>
          <a:effectLst/>
        </p:spPr>
        <p:txBody>
          <a:bodyPr vert="horz" wrap="square" lIns="91440" tIns="612000" rIns="91440" bIns="45720" numCol="1" anchor="t" anchorCtr="0" compatLnSpc="1"/>
          <a:lstStyle/>
          <a:p>
            <a:pPr lvl="0" algn="ctr">
              <a:lnSpc>
                <a:spcPts val="1500"/>
              </a:lnSpc>
            </a:pPr>
            <a:r>
              <a:rPr lang="en-US" altLang="zh-CN" sz="5400" dirty="0">
                <a:solidFill>
                  <a:prstClr val="white"/>
                </a:solidFill>
                <a:latin typeface="思源黑体 Normal" panose="020B0400000000000000" pitchFamily="34" charset="-122"/>
                <a:ea typeface="思源黑体 Normal" panose="020B0400000000000000" pitchFamily="34" charset="-122"/>
                <a:cs typeface="UKIJ Qolyazma" pitchFamily="18" charset="0"/>
                <a:sym typeface="思源黑体 Normal" panose="020B0400000000000000" pitchFamily="34" charset="-122"/>
              </a:rPr>
              <a:t>38</a:t>
            </a:r>
            <a:r>
              <a:rPr lang="en-US" altLang="zh-CN" sz="2400" dirty="0">
                <a:solidFill>
                  <a:prstClr val="white"/>
                </a:solidFill>
                <a:latin typeface="思源黑体 Normal" panose="020B0400000000000000" pitchFamily="34" charset="-122"/>
                <a:ea typeface="思源黑体 Normal" panose="020B0400000000000000" pitchFamily="34" charset="-122"/>
                <a:cs typeface="UKIJ Qolyazma" pitchFamily="18" charset="0"/>
                <a:sym typeface="思源黑体 Normal" panose="020B0400000000000000" pitchFamily="34" charset="-122"/>
              </a:rPr>
              <a:t>%</a:t>
            </a:r>
          </a:p>
          <a:p>
            <a:endPar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20" name="直接连接符 19"/>
          <p:cNvCxnSpPr/>
          <p:nvPr/>
        </p:nvCxnSpPr>
        <p:spPr>
          <a:xfrm flipH="1">
            <a:off x="1869308" y="3127306"/>
            <a:ext cx="622869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19" idx="0"/>
          </p:cNvCxnSpPr>
          <p:nvPr/>
        </p:nvCxnSpPr>
        <p:spPr>
          <a:xfrm flipH="1">
            <a:off x="1869308" y="3349916"/>
            <a:ext cx="622869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2" name="TextBox 13"/>
          <p:cNvSpPr txBox="1"/>
          <p:nvPr/>
        </p:nvSpPr>
        <p:spPr>
          <a:xfrm flipH="1">
            <a:off x="1869308" y="1628800"/>
            <a:ext cx="2786907" cy="369326"/>
          </a:xfrm>
          <a:prstGeom prst="rect">
            <a:avLst/>
          </a:prstGeom>
          <a:noFill/>
          <a:ln>
            <a:noFill/>
          </a:ln>
        </p:spPr>
        <p:txBody>
          <a:bodyPr wrap="square" lIns="91434" tIns="45717" rIns="91434" bIns="45717">
            <a:spAutoFit/>
          </a:bodyPr>
          <a:lstStyle>
            <a:defPPr>
              <a:defRPr lang="zh-CN"/>
            </a:defPPr>
            <a:lvl1pPr algn="ctr" eaLnBrk="0" hangingPunct="0">
              <a:defRPr sz="2200" b="1">
                <a:solidFill>
                  <a:srgbClr val="333333"/>
                </a:solidFill>
                <a:latin typeface="微软雅黑" panose="020B0503020204020204" pitchFamily="34" charset="-122"/>
                <a:ea typeface="微软雅黑" panose="020B0503020204020204" pitchFamily="34"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pPr algn="l">
              <a:spcBef>
                <a:spcPct val="0"/>
              </a:spcBef>
              <a:buFont typeface="Arial" panose="020B0604020202020204" pitchFamily="34" charset="0"/>
              <a:buNone/>
            </a:pPr>
            <a:r>
              <a:rPr lang="zh-CN" altLang="en-US" sz="1800"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3" name="TextBox 14"/>
          <p:cNvSpPr txBox="1"/>
          <p:nvPr/>
        </p:nvSpPr>
        <p:spPr>
          <a:xfrm>
            <a:off x="1869308" y="1993450"/>
            <a:ext cx="5250703" cy="932563"/>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您的内容打在这里，或者通过复制您的文本后，在此框中选择粘贴，并选择只保留文字。您的内容打在这里，或者通过复制您的文本后您的内容打在这里。</a:t>
            </a:r>
          </a:p>
        </p:txBody>
      </p:sp>
      <p:sp>
        <p:nvSpPr>
          <p:cNvPr id="24" name="TextBox 15"/>
          <p:cNvSpPr txBox="1"/>
          <p:nvPr/>
        </p:nvSpPr>
        <p:spPr>
          <a:xfrm flipH="1">
            <a:off x="1869308" y="3609418"/>
            <a:ext cx="2786907" cy="369326"/>
          </a:xfrm>
          <a:prstGeom prst="rect">
            <a:avLst/>
          </a:prstGeom>
          <a:noFill/>
          <a:ln>
            <a:noFill/>
          </a:ln>
        </p:spPr>
        <p:txBody>
          <a:bodyPr wrap="square" lIns="91434" tIns="45717" rIns="91434" bIns="45717">
            <a:spAutoFit/>
          </a:bodyPr>
          <a:lstStyle>
            <a:defPPr>
              <a:defRPr lang="zh-CN"/>
            </a:defPPr>
            <a:lvl1pPr eaLnBrk="0" hangingPunct="0">
              <a:defRPr sz="2200" b="1">
                <a:solidFill>
                  <a:srgbClr val="333333"/>
                </a:solidFill>
                <a:latin typeface="微软雅黑" panose="020B0503020204020204" pitchFamily="34" charset="-122"/>
                <a:ea typeface="微软雅黑" panose="020B0503020204020204" pitchFamily="34"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r>
              <a:rPr lang="zh-CN" altLang="en-US" sz="1800"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p:txBody>
      </p:sp>
      <p:sp>
        <p:nvSpPr>
          <p:cNvPr id="25" name="TextBox 16"/>
          <p:cNvSpPr txBox="1"/>
          <p:nvPr/>
        </p:nvSpPr>
        <p:spPr>
          <a:xfrm>
            <a:off x="1869308" y="3974068"/>
            <a:ext cx="5250703" cy="932563"/>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您的内容打在这里，或者通过复制您的文本后，在此框中选择粘贴，并选择只保留文字。您的内容打在这里，或者通过复制您的</a:t>
            </a:r>
            <a:r>
              <a:rPr lang="zh-CN" altLang="en-US" sz="140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文本后您的内容打在这里。</a:t>
            </a:r>
          </a:p>
        </p:txBody>
      </p:sp>
      <p:sp>
        <p:nvSpPr>
          <p:cNvPr id="30" name="矩形 47"/>
          <p:cNvSpPr>
            <a:spLocks noChangeArrowheads="1"/>
          </p:cNvSpPr>
          <p:nvPr/>
        </p:nvSpPr>
        <p:spPr bwMode="auto">
          <a:xfrm>
            <a:off x="1766816" y="5283146"/>
            <a:ext cx="8939283"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lnSpc>
                <a:spcPct val="12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在此录入上述图表的综合描述说明，在此录入上述图表的综合描述说明。在此录入上述图表的综合描述说明，在此录入上述图表的综合描述说明，在此录入上述图表的综合描述说明。</a:t>
            </a:r>
          </a:p>
        </p:txBody>
      </p:sp>
      <p:sp>
        <p:nvSpPr>
          <p:cNvPr id="31"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难点分析</a:t>
            </a:r>
          </a:p>
        </p:txBody>
      </p:sp>
      <p:sp>
        <p:nvSpPr>
          <p:cNvPr id="32" name="六边形 31"/>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33" name="直接连接符 32"/>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8" name="矩形 37"/>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1" name="矩形 40"/>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六边形 45"/>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8"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第四章</a:t>
            </a:r>
          </a:p>
        </p:txBody>
      </p:sp>
      <p:sp>
        <p:nvSpPr>
          <p:cNvPr id="49"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发展前景</a:t>
            </a:r>
          </a:p>
        </p:txBody>
      </p:sp>
      <p:sp>
        <p:nvSpPr>
          <p:cNvPr id="50" name="KSO_Shape"/>
          <p:cNvSpPr/>
          <p:nvPr/>
        </p:nvSpPr>
        <p:spPr bwMode="auto">
          <a:xfrm>
            <a:off x="355494" y="224862"/>
            <a:ext cx="254147" cy="21602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TextBox 55"/>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ppt_y</p:attrName>
                                        </p:attrNameLst>
                                      </p:cBhvr>
                                      <p:tavLst>
                                        <p:tav tm="0">
                                          <p:val>
                                            <p:strVal val="#ppt_y+#ppt_h*1.125000"/>
                                          </p:val>
                                        </p:tav>
                                        <p:tav tm="100000">
                                          <p:val>
                                            <p:strVal val="#ppt_y"/>
                                          </p:val>
                                        </p:tav>
                                      </p:tavLst>
                                    </p:anim>
                                    <p:animEffect transition="in" filter="wipe(up)">
                                      <p:cBhvr>
                                        <p:cTn id="8" dur="500"/>
                                        <p:tgtEl>
                                          <p:spTgt spid="18"/>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p:tgtEl>
                                          <p:spTgt spid="19"/>
                                        </p:tgtEl>
                                        <p:attrNameLst>
                                          <p:attrName>ppt_y</p:attrName>
                                        </p:attrNameLst>
                                      </p:cBhvr>
                                      <p:tavLst>
                                        <p:tav tm="0">
                                          <p:val>
                                            <p:strVal val="#ppt_y-#ppt_h*1.125000"/>
                                          </p:val>
                                        </p:tav>
                                        <p:tav tm="100000">
                                          <p:val>
                                            <p:strVal val="#ppt_y"/>
                                          </p:val>
                                        </p:tav>
                                      </p:tavLst>
                                    </p:anim>
                                    <p:animEffect transition="in" filter="wipe(down)">
                                      <p:cBhvr>
                                        <p:cTn id="12" dur="500"/>
                                        <p:tgtEl>
                                          <p:spTgt spid="19"/>
                                        </p:tgtEl>
                                      </p:cBhvr>
                                    </p:animEffect>
                                  </p:childTnLst>
                                </p:cTn>
                              </p:par>
                              <p:par>
                                <p:cTn id="13" presetID="22" presetClass="entr" presetSubtype="2" fill="hold" nodeType="withEffect">
                                  <p:stCondLst>
                                    <p:cond delay="400"/>
                                  </p:stCondLst>
                                  <p:childTnLst>
                                    <p:set>
                                      <p:cBhvr>
                                        <p:cTn id="14" dur="1" fill="hold">
                                          <p:stCondLst>
                                            <p:cond delay="0"/>
                                          </p:stCondLst>
                                        </p:cTn>
                                        <p:tgtEl>
                                          <p:spTgt spid="20"/>
                                        </p:tgtEl>
                                        <p:attrNameLst>
                                          <p:attrName>style.visibility</p:attrName>
                                        </p:attrNameLst>
                                      </p:cBhvr>
                                      <p:to>
                                        <p:strVal val="visible"/>
                                      </p:to>
                                    </p:set>
                                    <p:animEffect transition="in" filter="wipe(right)">
                                      <p:cBhvr>
                                        <p:cTn id="15" dur="500"/>
                                        <p:tgtEl>
                                          <p:spTgt spid="20"/>
                                        </p:tgtEl>
                                      </p:cBhvr>
                                    </p:animEffect>
                                  </p:childTnLst>
                                </p:cTn>
                              </p:par>
                              <p:par>
                                <p:cTn id="16" presetID="22" presetClass="entr" presetSubtype="2" fill="hold" nodeType="withEffect">
                                  <p:stCondLst>
                                    <p:cond delay="400"/>
                                  </p:stCondLst>
                                  <p:childTnLst>
                                    <p:set>
                                      <p:cBhvr>
                                        <p:cTn id="17" dur="1" fill="hold">
                                          <p:stCondLst>
                                            <p:cond delay="0"/>
                                          </p:stCondLst>
                                        </p:cTn>
                                        <p:tgtEl>
                                          <p:spTgt spid="21"/>
                                        </p:tgtEl>
                                        <p:attrNameLst>
                                          <p:attrName>style.visibility</p:attrName>
                                        </p:attrNameLst>
                                      </p:cBhvr>
                                      <p:to>
                                        <p:strVal val="visible"/>
                                      </p:to>
                                    </p:set>
                                    <p:animEffect transition="in" filter="wipe(right)">
                                      <p:cBhvr>
                                        <p:cTn id="18" dur="500"/>
                                        <p:tgtEl>
                                          <p:spTgt spid="21"/>
                                        </p:tgtEl>
                                      </p:cBhvr>
                                    </p:animEffect>
                                  </p:childTnLst>
                                </p:cTn>
                              </p:par>
                              <p:par>
                                <p:cTn id="19" presetID="10" presetClass="entr" presetSubtype="0" fill="hold" grpId="0" nodeType="withEffect">
                                  <p:stCondLst>
                                    <p:cond delay="1000"/>
                                  </p:stCondLst>
                                  <p:iterate type="lt">
                                    <p:tmPct val="10000"/>
                                  </p:iterate>
                                  <p:childTnLst>
                                    <p:set>
                                      <p:cBhvr>
                                        <p:cTn id="20" dur="1" fill="hold">
                                          <p:stCondLst>
                                            <p:cond delay="0"/>
                                          </p:stCondLst>
                                        </p:cTn>
                                        <p:tgtEl>
                                          <p:spTgt spid="22"/>
                                        </p:tgtEl>
                                        <p:attrNameLst>
                                          <p:attrName>style.visibility</p:attrName>
                                        </p:attrNameLst>
                                      </p:cBhvr>
                                      <p:to>
                                        <p:strVal val="visible"/>
                                      </p:to>
                                    </p:set>
                                    <p:animEffect transition="in" filter="fade">
                                      <p:cBhvr>
                                        <p:cTn id="21" dur="100"/>
                                        <p:tgtEl>
                                          <p:spTgt spid="22"/>
                                        </p:tgtEl>
                                      </p:cBhvr>
                                    </p:animEffect>
                                  </p:childTnLst>
                                </p:cTn>
                              </p:par>
                              <p:par>
                                <p:cTn id="22" presetID="10" presetClass="entr" presetSubtype="0" fill="hold" grpId="0" nodeType="withEffect">
                                  <p:stCondLst>
                                    <p:cond delay="1000"/>
                                  </p:stCondLst>
                                  <p:iterate type="lt">
                                    <p:tmPct val="10000"/>
                                  </p:iterate>
                                  <p:childTnLst>
                                    <p:set>
                                      <p:cBhvr>
                                        <p:cTn id="23" dur="1" fill="hold">
                                          <p:stCondLst>
                                            <p:cond delay="0"/>
                                          </p:stCondLst>
                                        </p:cTn>
                                        <p:tgtEl>
                                          <p:spTgt spid="23"/>
                                        </p:tgtEl>
                                        <p:attrNameLst>
                                          <p:attrName>style.visibility</p:attrName>
                                        </p:attrNameLst>
                                      </p:cBhvr>
                                      <p:to>
                                        <p:strVal val="visible"/>
                                      </p:to>
                                    </p:set>
                                    <p:animEffect transition="in" filter="fade">
                                      <p:cBhvr>
                                        <p:cTn id="24" dur="100"/>
                                        <p:tgtEl>
                                          <p:spTgt spid="23"/>
                                        </p:tgtEl>
                                      </p:cBhvr>
                                    </p:animEffect>
                                  </p:childTnLst>
                                </p:cTn>
                              </p:par>
                              <p:par>
                                <p:cTn id="25" presetID="10" presetClass="entr" presetSubtype="0" fill="hold" grpId="0" nodeType="withEffect">
                                  <p:stCondLst>
                                    <p:cond delay="1000"/>
                                  </p:stCondLst>
                                  <p:iterate type="lt">
                                    <p:tmPct val="10000"/>
                                  </p:iterate>
                                  <p:childTnLst>
                                    <p:set>
                                      <p:cBhvr>
                                        <p:cTn id="26" dur="1" fill="hold">
                                          <p:stCondLst>
                                            <p:cond delay="0"/>
                                          </p:stCondLst>
                                        </p:cTn>
                                        <p:tgtEl>
                                          <p:spTgt spid="24"/>
                                        </p:tgtEl>
                                        <p:attrNameLst>
                                          <p:attrName>style.visibility</p:attrName>
                                        </p:attrNameLst>
                                      </p:cBhvr>
                                      <p:to>
                                        <p:strVal val="visible"/>
                                      </p:to>
                                    </p:set>
                                    <p:animEffect transition="in" filter="fade">
                                      <p:cBhvr>
                                        <p:cTn id="27" dur="100"/>
                                        <p:tgtEl>
                                          <p:spTgt spid="24"/>
                                        </p:tgtEl>
                                      </p:cBhvr>
                                    </p:animEffect>
                                  </p:childTnLst>
                                </p:cTn>
                              </p:par>
                              <p:par>
                                <p:cTn id="28" presetID="10" presetClass="entr" presetSubtype="0" fill="hold" grpId="0" nodeType="withEffect">
                                  <p:stCondLst>
                                    <p:cond delay="1000"/>
                                  </p:stCondLst>
                                  <p:iterate type="lt">
                                    <p:tmPct val="10000"/>
                                  </p:iterate>
                                  <p:childTnLst>
                                    <p:set>
                                      <p:cBhvr>
                                        <p:cTn id="29" dur="1" fill="hold">
                                          <p:stCondLst>
                                            <p:cond delay="0"/>
                                          </p:stCondLst>
                                        </p:cTn>
                                        <p:tgtEl>
                                          <p:spTgt spid="25"/>
                                        </p:tgtEl>
                                        <p:attrNameLst>
                                          <p:attrName>style.visibility</p:attrName>
                                        </p:attrNameLst>
                                      </p:cBhvr>
                                      <p:to>
                                        <p:strVal val="visible"/>
                                      </p:to>
                                    </p:set>
                                    <p:animEffect transition="in" filter="fade">
                                      <p:cBhvr>
                                        <p:cTn id="30" dur="100"/>
                                        <p:tgtEl>
                                          <p:spTgt spid="25"/>
                                        </p:tgtEl>
                                      </p:cBhvr>
                                    </p:animEffect>
                                  </p:childTnLst>
                                </p:cTn>
                              </p:par>
                            </p:childTnLst>
                          </p:cTn>
                        </p:par>
                        <p:par>
                          <p:cTn id="31" fill="hold">
                            <p:stCondLst>
                              <p:cond delay="1769"/>
                            </p:stCondLst>
                            <p:childTnLst>
                              <p:par>
                                <p:cTn id="32" presetID="16" presetClass="entr" presetSubtype="37" fill="hold" grpId="0" nodeType="after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barn(outVertical)">
                                      <p:cBhvr>
                                        <p:cTn id="34" dur="500"/>
                                        <p:tgtEl>
                                          <p:spTgt spid="30"/>
                                        </p:tgtEl>
                                      </p:cBhvr>
                                    </p:animEffect>
                                  </p:childTnLst>
                                </p:cTn>
                              </p:par>
                            </p:childTnLst>
                          </p:cTn>
                        </p:par>
                        <p:par>
                          <p:cTn id="35" fill="hold">
                            <p:stCondLst>
                              <p:cond delay="2269"/>
                            </p:stCondLst>
                            <p:childTnLst>
                              <p:par>
                                <p:cTn id="36" presetID="10" presetClass="entr" presetSubtype="0" fill="hold" grpId="0" nodeType="afterEffect">
                                  <p:stCondLst>
                                    <p:cond delay="0"/>
                                  </p:stCondLst>
                                  <p:childTnLst>
                                    <p:set>
                                      <p:cBhvr>
                                        <p:cTn id="37" dur="1" fill="hold">
                                          <p:stCondLst>
                                            <p:cond delay="0"/>
                                          </p:stCondLst>
                                        </p:cTn>
                                        <p:tgtEl>
                                          <p:spTgt spid="56"/>
                                        </p:tgtEl>
                                        <p:attrNameLst>
                                          <p:attrName>style.visibility</p:attrName>
                                        </p:attrNameLst>
                                      </p:cBhvr>
                                      <p:to>
                                        <p:strVal val="visible"/>
                                      </p:to>
                                    </p:set>
                                    <p:animEffect transition="in" filter="fade">
                                      <p:cBhvr>
                                        <p:cTn id="38" dur="125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2" grpId="0"/>
      <p:bldP spid="23" grpId="0"/>
      <p:bldP spid="24" grpId="0"/>
      <p:bldP spid="25" grpId="0"/>
      <p:bldP spid="30" grpId="0"/>
      <p:bldP spid="5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椭圆 29"/>
          <p:cNvSpPr/>
          <p:nvPr/>
        </p:nvSpPr>
        <p:spPr>
          <a:xfrm>
            <a:off x="4892558" y="972607"/>
            <a:ext cx="2448272" cy="244827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1" name="组合 30"/>
          <p:cNvGrpSpPr/>
          <p:nvPr/>
        </p:nvGrpSpPr>
        <p:grpSpPr>
          <a:xfrm>
            <a:off x="4808413" y="4406540"/>
            <a:ext cx="1436675" cy="215444"/>
            <a:chOff x="4369395" y="3284984"/>
            <a:chExt cx="1436675" cy="215444"/>
          </a:xfrm>
        </p:grpSpPr>
        <p:sp>
          <p:nvSpPr>
            <p:cNvPr id="32"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成本预算</a:t>
              </a:r>
            </a:p>
          </p:txBody>
        </p:sp>
        <p:grpSp>
          <p:nvGrpSpPr>
            <p:cNvPr id="33" name="组合 32"/>
            <p:cNvGrpSpPr/>
            <p:nvPr/>
          </p:nvGrpSpPr>
          <p:grpSpPr>
            <a:xfrm>
              <a:off x="4369395" y="3316401"/>
              <a:ext cx="168551" cy="168551"/>
              <a:chOff x="5005199" y="3717032"/>
              <a:chExt cx="168551" cy="168551"/>
            </a:xfrm>
          </p:grpSpPr>
          <p:sp>
            <p:nvSpPr>
              <p:cNvPr id="34" name="椭圆 33"/>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5" name="等腰三角形 34"/>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36" name="组合 35"/>
          <p:cNvGrpSpPr/>
          <p:nvPr/>
        </p:nvGrpSpPr>
        <p:grpSpPr>
          <a:xfrm>
            <a:off x="6461112" y="4406540"/>
            <a:ext cx="1436675" cy="215444"/>
            <a:chOff x="4369395" y="3284984"/>
            <a:chExt cx="1436675" cy="215444"/>
          </a:xfrm>
        </p:grpSpPr>
        <p:sp>
          <p:nvSpPr>
            <p:cNvPr id="37"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资金缺口</a:t>
              </a:r>
            </a:p>
          </p:txBody>
        </p:sp>
        <p:grpSp>
          <p:nvGrpSpPr>
            <p:cNvPr id="38" name="组合 37"/>
            <p:cNvGrpSpPr/>
            <p:nvPr/>
          </p:nvGrpSpPr>
          <p:grpSpPr>
            <a:xfrm>
              <a:off x="4369395" y="3316401"/>
              <a:ext cx="168551" cy="168551"/>
              <a:chOff x="5005199" y="3717032"/>
              <a:chExt cx="168551" cy="168551"/>
            </a:xfrm>
          </p:grpSpPr>
          <p:sp>
            <p:nvSpPr>
              <p:cNvPr id="39" name="椭圆 38"/>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0" name="等腰三角形 39"/>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41" name="组合 40"/>
          <p:cNvGrpSpPr/>
          <p:nvPr/>
        </p:nvGrpSpPr>
        <p:grpSpPr>
          <a:xfrm>
            <a:off x="4808413" y="4797732"/>
            <a:ext cx="1436675" cy="215444"/>
            <a:chOff x="4369395" y="3284984"/>
            <a:chExt cx="1436675" cy="215444"/>
          </a:xfrm>
        </p:grpSpPr>
        <p:sp>
          <p:nvSpPr>
            <p:cNvPr id="44"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融资计划</a:t>
              </a:r>
            </a:p>
          </p:txBody>
        </p:sp>
        <p:grpSp>
          <p:nvGrpSpPr>
            <p:cNvPr id="45" name="组合 44"/>
            <p:cNvGrpSpPr/>
            <p:nvPr/>
          </p:nvGrpSpPr>
          <p:grpSpPr>
            <a:xfrm>
              <a:off x="4369395" y="3316401"/>
              <a:ext cx="168551" cy="168551"/>
              <a:chOff x="5005199" y="3717032"/>
              <a:chExt cx="168551" cy="168551"/>
            </a:xfrm>
          </p:grpSpPr>
          <p:sp>
            <p:nvSpPr>
              <p:cNvPr id="46" name="椭圆 45"/>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7" name="等腰三角形 46"/>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48" name="组合 47"/>
          <p:cNvGrpSpPr/>
          <p:nvPr/>
        </p:nvGrpSpPr>
        <p:grpSpPr>
          <a:xfrm>
            <a:off x="6461112" y="4797152"/>
            <a:ext cx="1436675" cy="215444"/>
            <a:chOff x="4369395" y="3284984"/>
            <a:chExt cx="1436675" cy="215444"/>
          </a:xfrm>
        </p:grpSpPr>
        <p:sp>
          <p:nvSpPr>
            <p:cNvPr id="49"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融资用途</a:t>
              </a:r>
            </a:p>
          </p:txBody>
        </p:sp>
        <p:grpSp>
          <p:nvGrpSpPr>
            <p:cNvPr id="50" name="组合 49"/>
            <p:cNvGrpSpPr/>
            <p:nvPr/>
          </p:nvGrpSpPr>
          <p:grpSpPr>
            <a:xfrm>
              <a:off x="4369395" y="3316401"/>
              <a:ext cx="168551" cy="168551"/>
              <a:chOff x="5005199" y="3717032"/>
              <a:chExt cx="168551" cy="168551"/>
            </a:xfrm>
          </p:grpSpPr>
          <p:sp>
            <p:nvSpPr>
              <p:cNvPr id="51" name="椭圆 50"/>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等腰三角形 51"/>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53" name="标题 4"/>
          <p:cNvSpPr txBox="1">
            <a:spLocks/>
          </p:cNvSpPr>
          <p:nvPr/>
        </p:nvSpPr>
        <p:spPr>
          <a:xfrm>
            <a:off x="4945459" y="3819612"/>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财务与融资</a:t>
            </a:r>
          </a:p>
        </p:txBody>
      </p:sp>
      <p:sp>
        <p:nvSpPr>
          <p:cNvPr id="54" name="椭圆 53"/>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5" name="椭圆 54"/>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椭圆 55"/>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7" name="椭圆 56"/>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8" name="椭圆 57"/>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9" name="椭圆 58"/>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椭圆 59"/>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1" name="椭圆 60"/>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椭圆 61"/>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椭圆 62"/>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标题 4"/>
          <p:cNvSpPr txBox="1">
            <a:spLocks/>
          </p:cNvSpPr>
          <p:nvPr/>
        </p:nvSpPr>
        <p:spPr>
          <a:xfrm>
            <a:off x="4945459" y="2780928"/>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第五章</a:t>
            </a:r>
          </a:p>
        </p:txBody>
      </p:sp>
      <p:sp>
        <p:nvSpPr>
          <p:cNvPr id="65" name="椭圆 64"/>
          <p:cNvSpPr/>
          <p:nvPr/>
        </p:nvSpPr>
        <p:spPr>
          <a:xfrm>
            <a:off x="4996314" y="1076363"/>
            <a:ext cx="2240761" cy="2240761"/>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6" name="直接连接符 65"/>
          <p:cNvCxnSpPr/>
          <p:nvPr/>
        </p:nvCxnSpPr>
        <p:spPr>
          <a:xfrm>
            <a:off x="4808413" y="4293096"/>
            <a:ext cx="2477306" cy="0"/>
          </a:xfrm>
          <a:prstGeom prst="line">
            <a:avLst/>
          </a:prstGeom>
          <a:ln>
            <a:solidFill>
              <a:srgbClr val="2C3637"/>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4801443" y="5157772"/>
            <a:ext cx="1436675" cy="215444"/>
            <a:chOff x="4369395" y="3284984"/>
            <a:chExt cx="1436675" cy="215444"/>
          </a:xfrm>
        </p:grpSpPr>
        <p:sp>
          <p:nvSpPr>
            <p:cNvPr id="68"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目标预测</a:t>
              </a:r>
            </a:p>
          </p:txBody>
        </p:sp>
        <p:grpSp>
          <p:nvGrpSpPr>
            <p:cNvPr id="69" name="组合 68"/>
            <p:cNvGrpSpPr/>
            <p:nvPr/>
          </p:nvGrpSpPr>
          <p:grpSpPr>
            <a:xfrm>
              <a:off x="4369395" y="3316401"/>
              <a:ext cx="168551" cy="168551"/>
              <a:chOff x="5005199" y="3717032"/>
              <a:chExt cx="168551" cy="168551"/>
            </a:xfrm>
          </p:grpSpPr>
          <p:sp>
            <p:nvSpPr>
              <p:cNvPr id="70" name="椭圆 69"/>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等腰三角形 70"/>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72" name="组合 71"/>
          <p:cNvGrpSpPr/>
          <p:nvPr/>
        </p:nvGrpSpPr>
        <p:grpSpPr>
          <a:xfrm>
            <a:off x="6468158" y="5157192"/>
            <a:ext cx="1436675" cy="215444"/>
            <a:chOff x="4369395" y="3284984"/>
            <a:chExt cx="1436675" cy="215444"/>
          </a:xfrm>
        </p:grpSpPr>
        <p:sp>
          <p:nvSpPr>
            <p:cNvPr id="73"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保障措施</a:t>
              </a:r>
            </a:p>
          </p:txBody>
        </p:sp>
        <p:grpSp>
          <p:nvGrpSpPr>
            <p:cNvPr id="74" name="组合 73"/>
            <p:cNvGrpSpPr/>
            <p:nvPr/>
          </p:nvGrpSpPr>
          <p:grpSpPr>
            <a:xfrm>
              <a:off x="4369395" y="3316401"/>
              <a:ext cx="168551" cy="168551"/>
              <a:chOff x="5005199" y="3717032"/>
              <a:chExt cx="168551" cy="168551"/>
            </a:xfrm>
          </p:grpSpPr>
          <p:sp>
            <p:nvSpPr>
              <p:cNvPr id="75" name="椭圆 74"/>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6" name="等腰三角形 75"/>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77" name="KSO_Shape"/>
          <p:cNvSpPr>
            <a:spLocks/>
          </p:cNvSpPr>
          <p:nvPr/>
        </p:nvSpPr>
        <p:spPr bwMode="auto">
          <a:xfrm>
            <a:off x="5399290" y="1412776"/>
            <a:ext cx="1327945" cy="1274829"/>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Tree>
    <p:extLst>
      <p:ext uri="{BB962C8B-B14F-4D97-AF65-F5344CB8AC3E}">
        <p14:creationId xmlns:p14="http://schemas.microsoft.com/office/powerpoint/2010/main" val="3528527695"/>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50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p:cTn id="13" dur="500" fill="hold"/>
                                        <p:tgtEl>
                                          <p:spTgt spid="65"/>
                                        </p:tgtEl>
                                        <p:attrNameLst>
                                          <p:attrName>ppt_w</p:attrName>
                                        </p:attrNameLst>
                                      </p:cBhvr>
                                      <p:tavLst>
                                        <p:tav tm="0">
                                          <p:val>
                                            <p:fltVal val="0"/>
                                          </p:val>
                                        </p:tav>
                                        <p:tav tm="100000">
                                          <p:val>
                                            <p:strVal val="#ppt_w"/>
                                          </p:val>
                                        </p:tav>
                                      </p:tavLst>
                                    </p:anim>
                                    <p:anim calcmode="lin" valueType="num">
                                      <p:cBhvr>
                                        <p:cTn id="14" dur="500" fill="hold"/>
                                        <p:tgtEl>
                                          <p:spTgt spid="65"/>
                                        </p:tgtEl>
                                        <p:attrNameLst>
                                          <p:attrName>ppt_h</p:attrName>
                                        </p:attrNameLst>
                                      </p:cBhvr>
                                      <p:tavLst>
                                        <p:tav tm="0">
                                          <p:val>
                                            <p:fltVal val="0"/>
                                          </p:val>
                                        </p:tav>
                                        <p:tav tm="100000">
                                          <p:val>
                                            <p:strVal val="#ppt_h"/>
                                          </p:val>
                                        </p:tav>
                                      </p:tavLst>
                                    </p:anim>
                                    <p:animEffect transition="in" filter="fade">
                                      <p:cBhvr>
                                        <p:cTn id="15" dur="500"/>
                                        <p:tgtEl>
                                          <p:spTgt spid="65"/>
                                        </p:tgtEl>
                                      </p:cBhvr>
                                    </p:animEffect>
                                  </p:childTnLst>
                                </p:cTn>
                              </p:par>
                              <p:par>
                                <p:cTn id="16" presetID="53" presetClass="entr" presetSubtype="16" fill="hold" grpId="0" nodeType="withEffect">
                                  <p:stCondLst>
                                    <p:cond delay="1000"/>
                                  </p:stCondLst>
                                  <p:iterate type="lt">
                                    <p:tmPct val="0"/>
                                  </p:iterate>
                                  <p:childTnLst>
                                    <p:set>
                                      <p:cBhvr>
                                        <p:cTn id="17" dur="1" fill="hold">
                                          <p:stCondLst>
                                            <p:cond delay="0"/>
                                          </p:stCondLst>
                                        </p:cTn>
                                        <p:tgtEl>
                                          <p:spTgt spid="64"/>
                                        </p:tgtEl>
                                        <p:attrNameLst>
                                          <p:attrName>style.visibility</p:attrName>
                                        </p:attrNameLst>
                                      </p:cBhvr>
                                      <p:to>
                                        <p:strVal val="visible"/>
                                      </p:to>
                                    </p:set>
                                    <p:anim calcmode="lin" valueType="num">
                                      <p:cBhvr>
                                        <p:cTn id="18" dur="500" fill="hold"/>
                                        <p:tgtEl>
                                          <p:spTgt spid="64"/>
                                        </p:tgtEl>
                                        <p:attrNameLst>
                                          <p:attrName>ppt_w</p:attrName>
                                        </p:attrNameLst>
                                      </p:cBhvr>
                                      <p:tavLst>
                                        <p:tav tm="0">
                                          <p:val>
                                            <p:fltVal val="0"/>
                                          </p:val>
                                        </p:tav>
                                        <p:tav tm="100000">
                                          <p:val>
                                            <p:strVal val="#ppt_w"/>
                                          </p:val>
                                        </p:tav>
                                      </p:tavLst>
                                    </p:anim>
                                    <p:anim calcmode="lin" valueType="num">
                                      <p:cBhvr>
                                        <p:cTn id="19" dur="500" fill="hold"/>
                                        <p:tgtEl>
                                          <p:spTgt spid="64"/>
                                        </p:tgtEl>
                                        <p:attrNameLst>
                                          <p:attrName>ppt_h</p:attrName>
                                        </p:attrNameLst>
                                      </p:cBhvr>
                                      <p:tavLst>
                                        <p:tav tm="0">
                                          <p:val>
                                            <p:fltVal val="0"/>
                                          </p:val>
                                        </p:tav>
                                        <p:tav tm="100000">
                                          <p:val>
                                            <p:strVal val="#ppt_h"/>
                                          </p:val>
                                        </p:tav>
                                      </p:tavLst>
                                    </p:anim>
                                    <p:animEffect transition="in" filter="fade">
                                      <p:cBhvr>
                                        <p:cTn id="20" dur="500"/>
                                        <p:tgtEl>
                                          <p:spTgt spid="64"/>
                                        </p:tgtEl>
                                      </p:cBhvr>
                                    </p:animEffect>
                                  </p:childTnLst>
                                </p:cTn>
                              </p:par>
                              <p:par>
                                <p:cTn id="21" presetID="53" presetClass="entr" presetSubtype="528" fill="hold" grpId="0" nodeType="withEffect">
                                  <p:stCondLst>
                                    <p:cond delay="1000"/>
                                  </p:stCondLst>
                                  <p:childTnLst>
                                    <p:set>
                                      <p:cBhvr>
                                        <p:cTn id="22" dur="1" fill="hold">
                                          <p:stCondLst>
                                            <p:cond delay="0"/>
                                          </p:stCondLst>
                                        </p:cTn>
                                        <p:tgtEl>
                                          <p:spTgt spid="77"/>
                                        </p:tgtEl>
                                        <p:attrNameLst>
                                          <p:attrName>style.visibility</p:attrName>
                                        </p:attrNameLst>
                                      </p:cBhvr>
                                      <p:to>
                                        <p:strVal val="visible"/>
                                      </p:to>
                                    </p:set>
                                    <p:anim calcmode="lin" valueType="num">
                                      <p:cBhvr>
                                        <p:cTn id="23" dur="500" fill="hold"/>
                                        <p:tgtEl>
                                          <p:spTgt spid="77"/>
                                        </p:tgtEl>
                                        <p:attrNameLst>
                                          <p:attrName>ppt_w</p:attrName>
                                        </p:attrNameLst>
                                      </p:cBhvr>
                                      <p:tavLst>
                                        <p:tav tm="0">
                                          <p:val>
                                            <p:fltVal val="0"/>
                                          </p:val>
                                        </p:tav>
                                        <p:tav tm="100000">
                                          <p:val>
                                            <p:strVal val="#ppt_w"/>
                                          </p:val>
                                        </p:tav>
                                      </p:tavLst>
                                    </p:anim>
                                    <p:anim calcmode="lin" valueType="num">
                                      <p:cBhvr>
                                        <p:cTn id="24" dur="500" fill="hold"/>
                                        <p:tgtEl>
                                          <p:spTgt spid="77"/>
                                        </p:tgtEl>
                                        <p:attrNameLst>
                                          <p:attrName>ppt_h</p:attrName>
                                        </p:attrNameLst>
                                      </p:cBhvr>
                                      <p:tavLst>
                                        <p:tav tm="0">
                                          <p:val>
                                            <p:fltVal val="0"/>
                                          </p:val>
                                        </p:tav>
                                        <p:tav tm="100000">
                                          <p:val>
                                            <p:strVal val="#ppt_h"/>
                                          </p:val>
                                        </p:tav>
                                      </p:tavLst>
                                    </p:anim>
                                    <p:animEffect transition="in" filter="fade">
                                      <p:cBhvr>
                                        <p:cTn id="25" dur="500"/>
                                        <p:tgtEl>
                                          <p:spTgt spid="77"/>
                                        </p:tgtEl>
                                      </p:cBhvr>
                                    </p:animEffect>
                                    <p:anim calcmode="lin" valueType="num">
                                      <p:cBhvr>
                                        <p:cTn id="26" dur="500" fill="hold"/>
                                        <p:tgtEl>
                                          <p:spTgt spid="77"/>
                                        </p:tgtEl>
                                        <p:attrNameLst>
                                          <p:attrName>ppt_x</p:attrName>
                                        </p:attrNameLst>
                                      </p:cBhvr>
                                      <p:tavLst>
                                        <p:tav tm="0">
                                          <p:val>
                                            <p:fltVal val="0.5"/>
                                          </p:val>
                                        </p:tav>
                                        <p:tav tm="100000">
                                          <p:val>
                                            <p:strVal val="#ppt_x"/>
                                          </p:val>
                                        </p:tav>
                                      </p:tavLst>
                                    </p:anim>
                                    <p:anim calcmode="lin" valueType="num">
                                      <p:cBhvr>
                                        <p:cTn id="27" dur="500" fill="hold"/>
                                        <p:tgtEl>
                                          <p:spTgt spid="77"/>
                                        </p:tgtEl>
                                        <p:attrNameLst>
                                          <p:attrName>ppt_y</p:attrName>
                                        </p:attrNameLst>
                                      </p:cBhvr>
                                      <p:tavLst>
                                        <p:tav tm="0">
                                          <p:val>
                                            <p:fltVal val="0.5"/>
                                          </p:val>
                                        </p:tav>
                                        <p:tav tm="100000">
                                          <p:val>
                                            <p:strVal val="#ppt_y"/>
                                          </p:val>
                                        </p:tav>
                                      </p:tavLst>
                                    </p:anim>
                                  </p:childTnLst>
                                </p:cTn>
                              </p:par>
                              <p:par>
                                <p:cTn id="28" presetID="53" presetClass="entr" presetSubtype="16" fill="hold" grpId="0" nodeType="withEffect">
                                  <p:stCondLst>
                                    <p:cond delay="2000"/>
                                  </p:stCondLst>
                                  <p:iterate type="lt">
                                    <p:tmPct val="0"/>
                                  </p:iterate>
                                  <p:childTnLst>
                                    <p:set>
                                      <p:cBhvr>
                                        <p:cTn id="29" dur="1" fill="hold">
                                          <p:stCondLst>
                                            <p:cond delay="0"/>
                                          </p:stCondLst>
                                        </p:cTn>
                                        <p:tgtEl>
                                          <p:spTgt spid="53"/>
                                        </p:tgtEl>
                                        <p:attrNameLst>
                                          <p:attrName>style.visibility</p:attrName>
                                        </p:attrNameLst>
                                      </p:cBhvr>
                                      <p:to>
                                        <p:strVal val="visible"/>
                                      </p:to>
                                    </p:set>
                                    <p:anim calcmode="lin" valueType="num">
                                      <p:cBhvr>
                                        <p:cTn id="30" dur="500" fill="hold"/>
                                        <p:tgtEl>
                                          <p:spTgt spid="53"/>
                                        </p:tgtEl>
                                        <p:attrNameLst>
                                          <p:attrName>ppt_w</p:attrName>
                                        </p:attrNameLst>
                                      </p:cBhvr>
                                      <p:tavLst>
                                        <p:tav tm="0">
                                          <p:val>
                                            <p:fltVal val="0"/>
                                          </p:val>
                                        </p:tav>
                                        <p:tav tm="100000">
                                          <p:val>
                                            <p:strVal val="#ppt_w"/>
                                          </p:val>
                                        </p:tav>
                                      </p:tavLst>
                                    </p:anim>
                                    <p:anim calcmode="lin" valueType="num">
                                      <p:cBhvr>
                                        <p:cTn id="31" dur="500" fill="hold"/>
                                        <p:tgtEl>
                                          <p:spTgt spid="53"/>
                                        </p:tgtEl>
                                        <p:attrNameLst>
                                          <p:attrName>ppt_h</p:attrName>
                                        </p:attrNameLst>
                                      </p:cBhvr>
                                      <p:tavLst>
                                        <p:tav tm="0">
                                          <p:val>
                                            <p:fltVal val="0"/>
                                          </p:val>
                                        </p:tav>
                                        <p:tav tm="100000">
                                          <p:val>
                                            <p:strVal val="#ppt_h"/>
                                          </p:val>
                                        </p:tav>
                                      </p:tavLst>
                                    </p:anim>
                                    <p:animEffect transition="in" filter="fade">
                                      <p:cBhvr>
                                        <p:cTn id="32" dur="500"/>
                                        <p:tgtEl>
                                          <p:spTgt spid="53"/>
                                        </p:tgtEl>
                                      </p:cBhvr>
                                    </p:animEffect>
                                  </p:childTnLst>
                                </p:cTn>
                              </p:par>
                              <p:par>
                                <p:cTn id="33" presetID="16" presetClass="entr" presetSubtype="21" fill="hold" nodeType="withEffect">
                                  <p:stCondLst>
                                    <p:cond delay="2000"/>
                                  </p:stCondLst>
                                  <p:childTnLst>
                                    <p:set>
                                      <p:cBhvr>
                                        <p:cTn id="34" dur="1" fill="hold">
                                          <p:stCondLst>
                                            <p:cond delay="0"/>
                                          </p:stCondLst>
                                        </p:cTn>
                                        <p:tgtEl>
                                          <p:spTgt spid="66"/>
                                        </p:tgtEl>
                                        <p:attrNameLst>
                                          <p:attrName>style.visibility</p:attrName>
                                        </p:attrNameLst>
                                      </p:cBhvr>
                                      <p:to>
                                        <p:strVal val="visible"/>
                                      </p:to>
                                    </p:set>
                                    <p:animEffect transition="in" filter="barn(inVertical)">
                                      <p:cBhvr>
                                        <p:cTn id="35" dur="500"/>
                                        <p:tgtEl>
                                          <p:spTgt spid="66"/>
                                        </p:tgtEl>
                                      </p:cBhvr>
                                    </p:animEffect>
                                  </p:childTnLst>
                                </p:cTn>
                              </p:par>
                              <p:par>
                                <p:cTn id="36" presetID="53" presetClass="entr" presetSubtype="16" fill="hold" nodeType="withEffect">
                                  <p:stCondLst>
                                    <p:cond delay="25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nodeType="withEffect">
                                  <p:stCondLst>
                                    <p:cond delay="2500"/>
                                  </p:stCondLst>
                                  <p:childTnLst>
                                    <p:set>
                                      <p:cBhvr>
                                        <p:cTn id="42" dur="1" fill="hold">
                                          <p:stCondLst>
                                            <p:cond delay="0"/>
                                          </p:stCondLst>
                                        </p:cTn>
                                        <p:tgtEl>
                                          <p:spTgt spid="36"/>
                                        </p:tgtEl>
                                        <p:attrNameLst>
                                          <p:attrName>style.visibility</p:attrName>
                                        </p:attrNameLst>
                                      </p:cBhvr>
                                      <p:to>
                                        <p:strVal val="visible"/>
                                      </p:to>
                                    </p:set>
                                    <p:anim calcmode="lin" valueType="num">
                                      <p:cBhvr>
                                        <p:cTn id="43" dur="500" fill="hold"/>
                                        <p:tgtEl>
                                          <p:spTgt spid="36"/>
                                        </p:tgtEl>
                                        <p:attrNameLst>
                                          <p:attrName>ppt_w</p:attrName>
                                        </p:attrNameLst>
                                      </p:cBhvr>
                                      <p:tavLst>
                                        <p:tav tm="0">
                                          <p:val>
                                            <p:fltVal val="0"/>
                                          </p:val>
                                        </p:tav>
                                        <p:tav tm="100000">
                                          <p:val>
                                            <p:strVal val="#ppt_w"/>
                                          </p:val>
                                        </p:tav>
                                      </p:tavLst>
                                    </p:anim>
                                    <p:anim calcmode="lin" valueType="num">
                                      <p:cBhvr>
                                        <p:cTn id="44" dur="500" fill="hold"/>
                                        <p:tgtEl>
                                          <p:spTgt spid="36"/>
                                        </p:tgtEl>
                                        <p:attrNameLst>
                                          <p:attrName>ppt_h</p:attrName>
                                        </p:attrNameLst>
                                      </p:cBhvr>
                                      <p:tavLst>
                                        <p:tav tm="0">
                                          <p:val>
                                            <p:fltVal val="0"/>
                                          </p:val>
                                        </p:tav>
                                        <p:tav tm="100000">
                                          <p:val>
                                            <p:strVal val="#ppt_h"/>
                                          </p:val>
                                        </p:tav>
                                      </p:tavLst>
                                    </p:anim>
                                    <p:animEffect transition="in" filter="fade">
                                      <p:cBhvr>
                                        <p:cTn id="45" dur="500"/>
                                        <p:tgtEl>
                                          <p:spTgt spid="36"/>
                                        </p:tgtEl>
                                      </p:cBhvr>
                                    </p:animEffect>
                                  </p:childTnLst>
                                </p:cTn>
                              </p:par>
                              <p:par>
                                <p:cTn id="46" presetID="53" presetClass="entr" presetSubtype="16" fill="hold" nodeType="withEffect">
                                  <p:stCondLst>
                                    <p:cond delay="2500"/>
                                  </p:stCondLst>
                                  <p:childTnLst>
                                    <p:set>
                                      <p:cBhvr>
                                        <p:cTn id="47" dur="1" fill="hold">
                                          <p:stCondLst>
                                            <p:cond delay="0"/>
                                          </p:stCondLst>
                                        </p:cTn>
                                        <p:tgtEl>
                                          <p:spTgt spid="41"/>
                                        </p:tgtEl>
                                        <p:attrNameLst>
                                          <p:attrName>style.visibility</p:attrName>
                                        </p:attrNameLst>
                                      </p:cBhvr>
                                      <p:to>
                                        <p:strVal val="visible"/>
                                      </p:to>
                                    </p:set>
                                    <p:anim calcmode="lin" valueType="num">
                                      <p:cBhvr>
                                        <p:cTn id="48" dur="500" fill="hold"/>
                                        <p:tgtEl>
                                          <p:spTgt spid="41"/>
                                        </p:tgtEl>
                                        <p:attrNameLst>
                                          <p:attrName>ppt_w</p:attrName>
                                        </p:attrNameLst>
                                      </p:cBhvr>
                                      <p:tavLst>
                                        <p:tav tm="0">
                                          <p:val>
                                            <p:fltVal val="0"/>
                                          </p:val>
                                        </p:tav>
                                        <p:tav tm="100000">
                                          <p:val>
                                            <p:strVal val="#ppt_w"/>
                                          </p:val>
                                        </p:tav>
                                      </p:tavLst>
                                    </p:anim>
                                    <p:anim calcmode="lin" valueType="num">
                                      <p:cBhvr>
                                        <p:cTn id="49" dur="500" fill="hold"/>
                                        <p:tgtEl>
                                          <p:spTgt spid="41"/>
                                        </p:tgtEl>
                                        <p:attrNameLst>
                                          <p:attrName>ppt_h</p:attrName>
                                        </p:attrNameLst>
                                      </p:cBhvr>
                                      <p:tavLst>
                                        <p:tav tm="0">
                                          <p:val>
                                            <p:fltVal val="0"/>
                                          </p:val>
                                        </p:tav>
                                        <p:tav tm="100000">
                                          <p:val>
                                            <p:strVal val="#ppt_h"/>
                                          </p:val>
                                        </p:tav>
                                      </p:tavLst>
                                    </p:anim>
                                    <p:animEffect transition="in" filter="fade">
                                      <p:cBhvr>
                                        <p:cTn id="50" dur="500"/>
                                        <p:tgtEl>
                                          <p:spTgt spid="41"/>
                                        </p:tgtEl>
                                      </p:cBhvr>
                                    </p:animEffect>
                                  </p:childTnLst>
                                </p:cTn>
                              </p:par>
                              <p:par>
                                <p:cTn id="51" presetID="53" presetClass="entr" presetSubtype="16" fill="hold" nodeType="withEffect">
                                  <p:stCondLst>
                                    <p:cond delay="2500"/>
                                  </p:stCondLst>
                                  <p:childTnLst>
                                    <p:set>
                                      <p:cBhvr>
                                        <p:cTn id="52" dur="1" fill="hold">
                                          <p:stCondLst>
                                            <p:cond delay="0"/>
                                          </p:stCondLst>
                                        </p:cTn>
                                        <p:tgtEl>
                                          <p:spTgt spid="48"/>
                                        </p:tgtEl>
                                        <p:attrNameLst>
                                          <p:attrName>style.visibility</p:attrName>
                                        </p:attrNameLst>
                                      </p:cBhvr>
                                      <p:to>
                                        <p:strVal val="visible"/>
                                      </p:to>
                                    </p:set>
                                    <p:anim calcmode="lin" valueType="num">
                                      <p:cBhvr>
                                        <p:cTn id="53" dur="500" fill="hold"/>
                                        <p:tgtEl>
                                          <p:spTgt spid="48"/>
                                        </p:tgtEl>
                                        <p:attrNameLst>
                                          <p:attrName>ppt_w</p:attrName>
                                        </p:attrNameLst>
                                      </p:cBhvr>
                                      <p:tavLst>
                                        <p:tav tm="0">
                                          <p:val>
                                            <p:fltVal val="0"/>
                                          </p:val>
                                        </p:tav>
                                        <p:tav tm="100000">
                                          <p:val>
                                            <p:strVal val="#ppt_w"/>
                                          </p:val>
                                        </p:tav>
                                      </p:tavLst>
                                    </p:anim>
                                    <p:anim calcmode="lin" valueType="num">
                                      <p:cBhvr>
                                        <p:cTn id="54" dur="500" fill="hold"/>
                                        <p:tgtEl>
                                          <p:spTgt spid="48"/>
                                        </p:tgtEl>
                                        <p:attrNameLst>
                                          <p:attrName>ppt_h</p:attrName>
                                        </p:attrNameLst>
                                      </p:cBhvr>
                                      <p:tavLst>
                                        <p:tav tm="0">
                                          <p:val>
                                            <p:fltVal val="0"/>
                                          </p:val>
                                        </p:tav>
                                        <p:tav tm="100000">
                                          <p:val>
                                            <p:strVal val="#ppt_h"/>
                                          </p:val>
                                        </p:tav>
                                      </p:tavLst>
                                    </p:anim>
                                    <p:animEffect transition="in" filter="fade">
                                      <p:cBhvr>
                                        <p:cTn id="55" dur="500"/>
                                        <p:tgtEl>
                                          <p:spTgt spid="48"/>
                                        </p:tgtEl>
                                      </p:cBhvr>
                                    </p:animEffect>
                                  </p:childTnLst>
                                </p:cTn>
                              </p:par>
                              <p:par>
                                <p:cTn id="56" presetID="53" presetClass="entr" presetSubtype="16" fill="hold" nodeType="withEffect">
                                  <p:stCondLst>
                                    <p:cond delay="2500"/>
                                  </p:stCondLst>
                                  <p:childTnLst>
                                    <p:set>
                                      <p:cBhvr>
                                        <p:cTn id="57" dur="1" fill="hold">
                                          <p:stCondLst>
                                            <p:cond delay="0"/>
                                          </p:stCondLst>
                                        </p:cTn>
                                        <p:tgtEl>
                                          <p:spTgt spid="67"/>
                                        </p:tgtEl>
                                        <p:attrNameLst>
                                          <p:attrName>style.visibility</p:attrName>
                                        </p:attrNameLst>
                                      </p:cBhvr>
                                      <p:to>
                                        <p:strVal val="visible"/>
                                      </p:to>
                                    </p:set>
                                    <p:anim calcmode="lin" valueType="num">
                                      <p:cBhvr>
                                        <p:cTn id="58" dur="500" fill="hold"/>
                                        <p:tgtEl>
                                          <p:spTgt spid="67"/>
                                        </p:tgtEl>
                                        <p:attrNameLst>
                                          <p:attrName>ppt_w</p:attrName>
                                        </p:attrNameLst>
                                      </p:cBhvr>
                                      <p:tavLst>
                                        <p:tav tm="0">
                                          <p:val>
                                            <p:fltVal val="0"/>
                                          </p:val>
                                        </p:tav>
                                        <p:tav tm="100000">
                                          <p:val>
                                            <p:strVal val="#ppt_w"/>
                                          </p:val>
                                        </p:tav>
                                      </p:tavLst>
                                    </p:anim>
                                    <p:anim calcmode="lin" valueType="num">
                                      <p:cBhvr>
                                        <p:cTn id="59" dur="500" fill="hold"/>
                                        <p:tgtEl>
                                          <p:spTgt spid="67"/>
                                        </p:tgtEl>
                                        <p:attrNameLst>
                                          <p:attrName>ppt_h</p:attrName>
                                        </p:attrNameLst>
                                      </p:cBhvr>
                                      <p:tavLst>
                                        <p:tav tm="0">
                                          <p:val>
                                            <p:fltVal val="0"/>
                                          </p:val>
                                        </p:tav>
                                        <p:tav tm="100000">
                                          <p:val>
                                            <p:strVal val="#ppt_h"/>
                                          </p:val>
                                        </p:tav>
                                      </p:tavLst>
                                    </p:anim>
                                    <p:animEffect transition="in" filter="fade">
                                      <p:cBhvr>
                                        <p:cTn id="60" dur="500"/>
                                        <p:tgtEl>
                                          <p:spTgt spid="67"/>
                                        </p:tgtEl>
                                      </p:cBhvr>
                                    </p:animEffect>
                                  </p:childTnLst>
                                </p:cTn>
                              </p:par>
                              <p:par>
                                <p:cTn id="61" presetID="53" presetClass="entr" presetSubtype="16" fill="hold" nodeType="withEffect">
                                  <p:stCondLst>
                                    <p:cond delay="2500"/>
                                  </p:stCondLst>
                                  <p:childTnLst>
                                    <p:set>
                                      <p:cBhvr>
                                        <p:cTn id="62" dur="1" fill="hold">
                                          <p:stCondLst>
                                            <p:cond delay="0"/>
                                          </p:stCondLst>
                                        </p:cTn>
                                        <p:tgtEl>
                                          <p:spTgt spid="72"/>
                                        </p:tgtEl>
                                        <p:attrNameLst>
                                          <p:attrName>style.visibility</p:attrName>
                                        </p:attrNameLst>
                                      </p:cBhvr>
                                      <p:to>
                                        <p:strVal val="visible"/>
                                      </p:to>
                                    </p:set>
                                    <p:anim calcmode="lin" valueType="num">
                                      <p:cBhvr>
                                        <p:cTn id="63" dur="500" fill="hold"/>
                                        <p:tgtEl>
                                          <p:spTgt spid="72"/>
                                        </p:tgtEl>
                                        <p:attrNameLst>
                                          <p:attrName>ppt_w</p:attrName>
                                        </p:attrNameLst>
                                      </p:cBhvr>
                                      <p:tavLst>
                                        <p:tav tm="0">
                                          <p:val>
                                            <p:fltVal val="0"/>
                                          </p:val>
                                        </p:tav>
                                        <p:tav tm="100000">
                                          <p:val>
                                            <p:strVal val="#ppt_w"/>
                                          </p:val>
                                        </p:tav>
                                      </p:tavLst>
                                    </p:anim>
                                    <p:anim calcmode="lin" valueType="num">
                                      <p:cBhvr>
                                        <p:cTn id="64" dur="500" fill="hold"/>
                                        <p:tgtEl>
                                          <p:spTgt spid="72"/>
                                        </p:tgtEl>
                                        <p:attrNameLst>
                                          <p:attrName>ppt_h</p:attrName>
                                        </p:attrNameLst>
                                      </p:cBhvr>
                                      <p:tavLst>
                                        <p:tav tm="0">
                                          <p:val>
                                            <p:fltVal val="0"/>
                                          </p:val>
                                        </p:tav>
                                        <p:tav tm="100000">
                                          <p:val>
                                            <p:strVal val="#ppt_h"/>
                                          </p:val>
                                        </p:tav>
                                      </p:tavLst>
                                    </p:anim>
                                    <p:animEffect transition="in" filter="fade">
                                      <p:cBhvr>
                                        <p:cTn id="65" dur="500"/>
                                        <p:tgtEl>
                                          <p:spTgt spid="72"/>
                                        </p:tgtEl>
                                      </p:cBhvr>
                                    </p:animEffect>
                                  </p:childTnLst>
                                </p:cTn>
                              </p:par>
                              <p:par>
                                <p:cTn id="66" presetID="32" presetClass="emph" presetSubtype="0" fill="hold" nodeType="withEffect">
                                  <p:stCondLst>
                                    <p:cond delay="3000"/>
                                  </p:stCondLst>
                                  <p:childTnLst>
                                    <p:animRot by="120000">
                                      <p:cBhvr>
                                        <p:cTn id="67" dur="100" fill="hold">
                                          <p:stCondLst>
                                            <p:cond delay="0"/>
                                          </p:stCondLst>
                                        </p:cTn>
                                        <p:tgtEl>
                                          <p:spTgt spid="31"/>
                                        </p:tgtEl>
                                        <p:attrNameLst>
                                          <p:attrName>r</p:attrName>
                                        </p:attrNameLst>
                                      </p:cBhvr>
                                    </p:animRot>
                                    <p:animRot by="-240000">
                                      <p:cBhvr>
                                        <p:cTn id="68" dur="200" fill="hold">
                                          <p:stCondLst>
                                            <p:cond delay="200"/>
                                          </p:stCondLst>
                                        </p:cTn>
                                        <p:tgtEl>
                                          <p:spTgt spid="31"/>
                                        </p:tgtEl>
                                        <p:attrNameLst>
                                          <p:attrName>r</p:attrName>
                                        </p:attrNameLst>
                                      </p:cBhvr>
                                    </p:animRot>
                                    <p:animRot by="240000">
                                      <p:cBhvr>
                                        <p:cTn id="69" dur="200" fill="hold">
                                          <p:stCondLst>
                                            <p:cond delay="400"/>
                                          </p:stCondLst>
                                        </p:cTn>
                                        <p:tgtEl>
                                          <p:spTgt spid="31"/>
                                        </p:tgtEl>
                                        <p:attrNameLst>
                                          <p:attrName>r</p:attrName>
                                        </p:attrNameLst>
                                      </p:cBhvr>
                                    </p:animRot>
                                    <p:animRot by="-240000">
                                      <p:cBhvr>
                                        <p:cTn id="70" dur="200" fill="hold">
                                          <p:stCondLst>
                                            <p:cond delay="600"/>
                                          </p:stCondLst>
                                        </p:cTn>
                                        <p:tgtEl>
                                          <p:spTgt spid="31"/>
                                        </p:tgtEl>
                                        <p:attrNameLst>
                                          <p:attrName>r</p:attrName>
                                        </p:attrNameLst>
                                      </p:cBhvr>
                                    </p:animRot>
                                    <p:animRot by="120000">
                                      <p:cBhvr>
                                        <p:cTn id="71" dur="200" fill="hold">
                                          <p:stCondLst>
                                            <p:cond delay="800"/>
                                          </p:stCondLst>
                                        </p:cTn>
                                        <p:tgtEl>
                                          <p:spTgt spid="31"/>
                                        </p:tgtEl>
                                        <p:attrNameLst>
                                          <p:attrName>r</p:attrName>
                                        </p:attrNameLst>
                                      </p:cBhvr>
                                    </p:animRot>
                                  </p:childTnLst>
                                </p:cTn>
                              </p:par>
                              <p:par>
                                <p:cTn id="72" presetID="32" presetClass="emph" presetSubtype="0" fill="hold" nodeType="withEffect">
                                  <p:stCondLst>
                                    <p:cond delay="3000"/>
                                  </p:stCondLst>
                                  <p:childTnLst>
                                    <p:animRot by="120000">
                                      <p:cBhvr>
                                        <p:cTn id="73" dur="100" fill="hold">
                                          <p:stCondLst>
                                            <p:cond delay="0"/>
                                          </p:stCondLst>
                                        </p:cTn>
                                        <p:tgtEl>
                                          <p:spTgt spid="36"/>
                                        </p:tgtEl>
                                        <p:attrNameLst>
                                          <p:attrName>r</p:attrName>
                                        </p:attrNameLst>
                                      </p:cBhvr>
                                    </p:animRot>
                                    <p:animRot by="-240000">
                                      <p:cBhvr>
                                        <p:cTn id="74" dur="200" fill="hold">
                                          <p:stCondLst>
                                            <p:cond delay="200"/>
                                          </p:stCondLst>
                                        </p:cTn>
                                        <p:tgtEl>
                                          <p:spTgt spid="36"/>
                                        </p:tgtEl>
                                        <p:attrNameLst>
                                          <p:attrName>r</p:attrName>
                                        </p:attrNameLst>
                                      </p:cBhvr>
                                    </p:animRot>
                                    <p:animRot by="240000">
                                      <p:cBhvr>
                                        <p:cTn id="75" dur="200" fill="hold">
                                          <p:stCondLst>
                                            <p:cond delay="400"/>
                                          </p:stCondLst>
                                        </p:cTn>
                                        <p:tgtEl>
                                          <p:spTgt spid="36"/>
                                        </p:tgtEl>
                                        <p:attrNameLst>
                                          <p:attrName>r</p:attrName>
                                        </p:attrNameLst>
                                      </p:cBhvr>
                                    </p:animRot>
                                    <p:animRot by="-240000">
                                      <p:cBhvr>
                                        <p:cTn id="76" dur="200" fill="hold">
                                          <p:stCondLst>
                                            <p:cond delay="600"/>
                                          </p:stCondLst>
                                        </p:cTn>
                                        <p:tgtEl>
                                          <p:spTgt spid="36"/>
                                        </p:tgtEl>
                                        <p:attrNameLst>
                                          <p:attrName>r</p:attrName>
                                        </p:attrNameLst>
                                      </p:cBhvr>
                                    </p:animRot>
                                    <p:animRot by="120000">
                                      <p:cBhvr>
                                        <p:cTn id="77" dur="200" fill="hold">
                                          <p:stCondLst>
                                            <p:cond delay="800"/>
                                          </p:stCondLst>
                                        </p:cTn>
                                        <p:tgtEl>
                                          <p:spTgt spid="36"/>
                                        </p:tgtEl>
                                        <p:attrNameLst>
                                          <p:attrName>r</p:attrName>
                                        </p:attrNameLst>
                                      </p:cBhvr>
                                    </p:animRot>
                                  </p:childTnLst>
                                </p:cTn>
                              </p:par>
                              <p:par>
                                <p:cTn id="78" presetID="32" presetClass="emph" presetSubtype="0" fill="hold" nodeType="withEffect">
                                  <p:stCondLst>
                                    <p:cond delay="3000"/>
                                  </p:stCondLst>
                                  <p:childTnLst>
                                    <p:animRot by="120000">
                                      <p:cBhvr>
                                        <p:cTn id="79" dur="100" fill="hold">
                                          <p:stCondLst>
                                            <p:cond delay="0"/>
                                          </p:stCondLst>
                                        </p:cTn>
                                        <p:tgtEl>
                                          <p:spTgt spid="41"/>
                                        </p:tgtEl>
                                        <p:attrNameLst>
                                          <p:attrName>r</p:attrName>
                                        </p:attrNameLst>
                                      </p:cBhvr>
                                    </p:animRot>
                                    <p:animRot by="-240000">
                                      <p:cBhvr>
                                        <p:cTn id="80" dur="200" fill="hold">
                                          <p:stCondLst>
                                            <p:cond delay="200"/>
                                          </p:stCondLst>
                                        </p:cTn>
                                        <p:tgtEl>
                                          <p:spTgt spid="41"/>
                                        </p:tgtEl>
                                        <p:attrNameLst>
                                          <p:attrName>r</p:attrName>
                                        </p:attrNameLst>
                                      </p:cBhvr>
                                    </p:animRot>
                                    <p:animRot by="240000">
                                      <p:cBhvr>
                                        <p:cTn id="81" dur="200" fill="hold">
                                          <p:stCondLst>
                                            <p:cond delay="400"/>
                                          </p:stCondLst>
                                        </p:cTn>
                                        <p:tgtEl>
                                          <p:spTgt spid="41"/>
                                        </p:tgtEl>
                                        <p:attrNameLst>
                                          <p:attrName>r</p:attrName>
                                        </p:attrNameLst>
                                      </p:cBhvr>
                                    </p:animRot>
                                    <p:animRot by="-240000">
                                      <p:cBhvr>
                                        <p:cTn id="82" dur="200" fill="hold">
                                          <p:stCondLst>
                                            <p:cond delay="600"/>
                                          </p:stCondLst>
                                        </p:cTn>
                                        <p:tgtEl>
                                          <p:spTgt spid="41"/>
                                        </p:tgtEl>
                                        <p:attrNameLst>
                                          <p:attrName>r</p:attrName>
                                        </p:attrNameLst>
                                      </p:cBhvr>
                                    </p:animRot>
                                    <p:animRot by="120000">
                                      <p:cBhvr>
                                        <p:cTn id="83" dur="200" fill="hold">
                                          <p:stCondLst>
                                            <p:cond delay="800"/>
                                          </p:stCondLst>
                                        </p:cTn>
                                        <p:tgtEl>
                                          <p:spTgt spid="41"/>
                                        </p:tgtEl>
                                        <p:attrNameLst>
                                          <p:attrName>r</p:attrName>
                                        </p:attrNameLst>
                                      </p:cBhvr>
                                    </p:animRot>
                                  </p:childTnLst>
                                </p:cTn>
                              </p:par>
                              <p:par>
                                <p:cTn id="84" presetID="32" presetClass="emph" presetSubtype="0" fill="hold" nodeType="withEffect">
                                  <p:stCondLst>
                                    <p:cond delay="3000"/>
                                  </p:stCondLst>
                                  <p:childTnLst>
                                    <p:animRot by="120000">
                                      <p:cBhvr>
                                        <p:cTn id="85" dur="100" fill="hold">
                                          <p:stCondLst>
                                            <p:cond delay="0"/>
                                          </p:stCondLst>
                                        </p:cTn>
                                        <p:tgtEl>
                                          <p:spTgt spid="48"/>
                                        </p:tgtEl>
                                        <p:attrNameLst>
                                          <p:attrName>r</p:attrName>
                                        </p:attrNameLst>
                                      </p:cBhvr>
                                    </p:animRot>
                                    <p:animRot by="-240000">
                                      <p:cBhvr>
                                        <p:cTn id="86" dur="200" fill="hold">
                                          <p:stCondLst>
                                            <p:cond delay="200"/>
                                          </p:stCondLst>
                                        </p:cTn>
                                        <p:tgtEl>
                                          <p:spTgt spid="48"/>
                                        </p:tgtEl>
                                        <p:attrNameLst>
                                          <p:attrName>r</p:attrName>
                                        </p:attrNameLst>
                                      </p:cBhvr>
                                    </p:animRot>
                                    <p:animRot by="240000">
                                      <p:cBhvr>
                                        <p:cTn id="87" dur="200" fill="hold">
                                          <p:stCondLst>
                                            <p:cond delay="400"/>
                                          </p:stCondLst>
                                        </p:cTn>
                                        <p:tgtEl>
                                          <p:spTgt spid="48"/>
                                        </p:tgtEl>
                                        <p:attrNameLst>
                                          <p:attrName>r</p:attrName>
                                        </p:attrNameLst>
                                      </p:cBhvr>
                                    </p:animRot>
                                    <p:animRot by="-240000">
                                      <p:cBhvr>
                                        <p:cTn id="88" dur="200" fill="hold">
                                          <p:stCondLst>
                                            <p:cond delay="600"/>
                                          </p:stCondLst>
                                        </p:cTn>
                                        <p:tgtEl>
                                          <p:spTgt spid="48"/>
                                        </p:tgtEl>
                                        <p:attrNameLst>
                                          <p:attrName>r</p:attrName>
                                        </p:attrNameLst>
                                      </p:cBhvr>
                                    </p:animRot>
                                    <p:animRot by="120000">
                                      <p:cBhvr>
                                        <p:cTn id="89" dur="200" fill="hold">
                                          <p:stCondLst>
                                            <p:cond delay="800"/>
                                          </p:stCondLst>
                                        </p:cTn>
                                        <p:tgtEl>
                                          <p:spTgt spid="48"/>
                                        </p:tgtEl>
                                        <p:attrNameLst>
                                          <p:attrName>r</p:attrName>
                                        </p:attrNameLst>
                                      </p:cBhvr>
                                    </p:animRot>
                                  </p:childTnLst>
                                </p:cTn>
                              </p:par>
                              <p:par>
                                <p:cTn id="90" presetID="32" presetClass="emph" presetSubtype="0" fill="hold" nodeType="withEffect">
                                  <p:stCondLst>
                                    <p:cond delay="3000"/>
                                  </p:stCondLst>
                                  <p:childTnLst>
                                    <p:animRot by="120000">
                                      <p:cBhvr>
                                        <p:cTn id="91" dur="100" fill="hold">
                                          <p:stCondLst>
                                            <p:cond delay="0"/>
                                          </p:stCondLst>
                                        </p:cTn>
                                        <p:tgtEl>
                                          <p:spTgt spid="67"/>
                                        </p:tgtEl>
                                        <p:attrNameLst>
                                          <p:attrName>r</p:attrName>
                                        </p:attrNameLst>
                                      </p:cBhvr>
                                    </p:animRot>
                                    <p:animRot by="-240000">
                                      <p:cBhvr>
                                        <p:cTn id="92" dur="200" fill="hold">
                                          <p:stCondLst>
                                            <p:cond delay="200"/>
                                          </p:stCondLst>
                                        </p:cTn>
                                        <p:tgtEl>
                                          <p:spTgt spid="67"/>
                                        </p:tgtEl>
                                        <p:attrNameLst>
                                          <p:attrName>r</p:attrName>
                                        </p:attrNameLst>
                                      </p:cBhvr>
                                    </p:animRot>
                                    <p:animRot by="240000">
                                      <p:cBhvr>
                                        <p:cTn id="93" dur="200" fill="hold">
                                          <p:stCondLst>
                                            <p:cond delay="400"/>
                                          </p:stCondLst>
                                        </p:cTn>
                                        <p:tgtEl>
                                          <p:spTgt spid="67"/>
                                        </p:tgtEl>
                                        <p:attrNameLst>
                                          <p:attrName>r</p:attrName>
                                        </p:attrNameLst>
                                      </p:cBhvr>
                                    </p:animRot>
                                    <p:animRot by="-240000">
                                      <p:cBhvr>
                                        <p:cTn id="94" dur="200" fill="hold">
                                          <p:stCondLst>
                                            <p:cond delay="600"/>
                                          </p:stCondLst>
                                        </p:cTn>
                                        <p:tgtEl>
                                          <p:spTgt spid="67"/>
                                        </p:tgtEl>
                                        <p:attrNameLst>
                                          <p:attrName>r</p:attrName>
                                        </p:attrNameLst>
                                      </p:cBhvr>
                                    </p:animRot>
                                    <p:animRot by="120000">
                                      <p:cBhvr>
                                        <p:cTn id="95" dur="200" fill="hold">
                                          <p:stCondLst>
                                            <p:cond delay="800"/>
                                          </p:stCondLst>
                                        </p:cTn>
                                        <p:tgtEl>
                                          <p:spTgt spid="67"/>
                                        </p:tgtEl>
                                        <p:attrNameLst>
                                          <p:attrName>r</p:attrName>
                                        </p:attrNameLst>
                                      </p:cBhvr>
                                    </p:animRot>
                                  </p:childTnLst>
                                </p:cTn>
                              </p:par>
                              <p:par>
                                <p:cTn id="96" presetID="32" presetClass="emph" presetSubtype="0" fill="hold" nodeType="withEffect">
                                  <p:stCondLst>
                                    <p:cond delay="3500"/>
                                  </p:stCondLst>
                                  <p:childTnLst>
                                    <p:animRot by="120000">
                                      <p:cBhvr>
                                        <p:cTn id="97" dur="100" fill="hold">
                                          <p:stCondLst>
                                            <p:cond delay="0"/>
                                          </p:stCondLst>
                                        </p:cTn>
                                        <p:tgtEl>
                                          <p:spTgt spid="72"/>
                                        </p:tgtEl>
                                        <p:attrNameLst>
                                          <p:attrName>r</p:attrName>
                                        </p:attrNameLst>
                                      </p:cBhvr>
                                    </p:animRot>
                                    <p:animRot by="-240000">
                                      <p:cBhvr>
                                        <p:cTn id="98" dur="200" fill="hold">
                                          <p:stCondLst>
                                            <p:cond delay="200"/>
                                          </p:stCondLst>
                                        </p:cTn>
                                        <p:tgtEl>
                                          <p:spTgt spid="72"/>
                                        </p:tgtEl>
                                        <p:attrNameLst>
                                          <p:attrName>r</p:attrName>
                                        </p:attrNameLst>
                                      </p:cBhvr>
                                    </p:animRot>
                                    <p:animRot by="240000">
                                      <p:cBhvr>
                                        <p:cTn id="99" dur="200" fill="hold">
                                          <p:stCondLst>
                                            <p:cond delay="400"/>
                                          </p:stCondLst>
                                        </p:cTn>
                                        <p:tgtEl>
                                          <p:spTgt spid="72"/>
                                        </p:tgtEl>
                                        <p:attrNameLst>
                                          <p:attrName>r</p:attrName>
                                        </p:attrNameLst>
                                      </p:cBhvr>
                                    </p:animRot>
                                    <p:animRot by="-240000">
                                      <p:cBhvr>
                                        <p:cTn id="100" dur="200" fill="hold">
                                          <p:stCondLst>
                                            <p:cond delay="600"/>
                                          </p:stCondLst>
                                        </p:cTn>
                                        <p:tgtEl>
                                          <p:spTgt spid="72"/>
                                        </p:tgtEl>
                                        <p:attrNameLst>
                                          <p:attrName>r</p:attrName>
                                        </p:attrNameLst>
                                      </p:cBhvr>
                                    </p:animRot>
                                    <p:animRot by="120000">
                                      <p:cBhvr>
                                        <p:cTn id="101" dur="200" fill="hold">
                                          <p:stCondLst>
                                            <p:cond delay="800"/>
                                          </p:stCondLst>
                                        </p:cTn>
                                        <p:tgtEl>
                                          <p:spTgt spid="72"/>
                                        </p:tgtEl>
                                        <p:attrNameLst>
                                          <p:attrName>r</p:attrName>
                                        </p:attrNameLst>
                                      </p:cBhvr>
                                    </p:animRot>
                                  </p:childTnLst>
                                </p:cTn>
                              </p:par>
                            </p:childTnLst>
                          </p:cTn>
                        </p:par>
                        <p:par>
                          <p:cTn id="102" fill="hold">
                            <p:stCondLst>
                              <p:cond delay="5500"/>
                            </p:stCondLst>
                            <p:childTnLst>
                              <p:par>
                                <p:cTn id="103" presetID="10" presetClass="entr" presetSubtype="0" fill="hold" grpId="1" nodeType="afterEffect">
                                  <p:stCondLst>
                                    <p:cond delay="0"/>
                                  </p:stCondLst>
                                  <p:childTnLst>
                                    <p:set>
                                      <p:cBhvr>
                                        <p:cTn id="104" dur="1" fill="hold">
                                          <p:stCondLst>
                                            <p:cond delay="0"/>
                                          </p:stCondLst>
                                        </p:cTn>
                                        <p:tgtEl>
                                          <p:spTgt spid="54"/>
                                        </p:tgtEl>
                                        <p:attrNameLst>
                                          <p:attrName>style.visibility</p:attrName>
                                        </p:attrNameLst>
                                      </p:cBhvr>
                                      <p:to>
                                        <p:strVal val="visible"/>
                                      </p:to>
                                    </p:set>
                                    <p:animEffect transition="in" filter="fade">
                                      <p:cBhvr>
                                        <p:cTn id="105" dur="500"/>
                                        <p:tgtEl>
                                          <p:spTgt spid="54"/>
                                        </p:tgtEl>
                                      </p:cBhvr>
                                    </p:animEffect>
                                  </p:childTnLst>
                                </p:cTn>
                              </p:par>
                              <p:par>
                                <p:cTn id="106" presetID="10" presetClass="entr" presetSubtype="0" fill="hold" grpId="1" nodeType="withEffect">
                                  <p:stCondLst>
                                    <p:cond delay="0"/>
                                  </p:stCondLst>
                                  <p:childTnLst>
                                    <p:set>
                                      <p:cBhvr>
                                        <p:cTn id="107" dur="1" fill="hold">
                                          <p:stCondLst>
                                            <p:cond delay="0"/>
                                          </p:stCondLst>
                                        </p:cTn>
                                        <p:tgtEl>
                                          <p:spTgt spid="55"/>
                                        </p:tgtEl>
                                        <p:attrNameLst>
                                          <p:attrName>style.visibility</p:attrName>
                                        </p:attrNameLst>
                                      </p:cBhvr>
                                      <p:to>
                                        <p:strVal val="visible"/>
                                      </p:to>
                                    </p:set>
                                    <p:animEffect transition="in" filter="fade">
                                      <p:cBhvr>
                                        <p:cTn id="108" dur="500"/>
                                        <p:tgtEl>
                                          <p:spTgt spid="55"/>
                                        </p:tgtEl>
                                      </p:cBhvr>
                                    </p:animEffect>
                                  </p:childTnLst>
                                </p:cTn>
                              </p:par>
                              <p:par>
                                <p:cTn id="109" presetID="10" presetClass="entr" presetSubtype="0" fill="hold" grpId="1" nodeType="withEffect">
                                  <p:stCondLst>
                                    <p:cond delay="0"/>
                                  </p:stCondLst>
                                  <p:childTnLst>
                                    <p:set>
                                      <p:cBhvr>
                                        <p:cTn id="110" dur="1" fill="hold">
                                          <p:stCondLst>
                                            <p:cond delay="0"/>
                                          </p:stCondLst>
                                        </p:cTn>
                                        <p:tgtEl>
                                          <p:spTgt spid="56"/>
                                        </p:tgtEl>
                                        <p:attrNameLst>
                                          <p:attrName>style.visibility</p:attrName>
                                        </p:attrNameLst>
                                      </p:cBhvr>
                                      <p:to>
                                        <p:strVal val="visible"/>
                                      </p:to>
                                    </p:set>
                                    <p:animEffect transition="in" filter="fade">
                                      <p:cBhvr>
                                        <p:cTn id="111" dur="500"/>
                                        <p:tgtEl>
                                          <p:spTgt spid="56"/>
                                        </p:tgtEl>
                                      </p:cBhvr>
                                    </p:animEffect>
                                  </p:childTnLst>
                                </p:cTn>
                              </p:par>
                              <p:par>
                                <p:cTn id="112" presetID="10" presetClass="entr" presetSubtype="0" fill="hold" grpId="1" nodeType="withEffect">
                                  <p:stCondLst>
                                    <p:cond delay="0"/>
                                  </p:stCondLst>
                                  <p:childTnLst>
                                    <p:set>
                                      <p:cBhvr>
                                        <p:cTn id="113" dur="1" fill="hold">
                                          <p:stCondLst>
                                            <p:cond delay="0"/>
                                          </p:stCondLst>
                                        </p:cTn>
                                        <p:tgtEl>
                                          <p:spTgt spid="57"/>
                                        </p:tgtEl>
                                        <p:attrNameLst>
                                          <p:attrName>style.visibility</p:attrName>
                                        </p:attrNameLst>
                                      </p:cBhvr>
                                      <p:to>
                                        <p:strVal val="visible"/>
                                      </p:to>
                                    </p:set>
                                    <p:animEffect transition="in" filter="fade">
                                      <p:cBhvr>
                                        <p:cTn id="114" dur="500"/>
                                        <p:tgtEl>
                                          <p:spTgt spid="57"/>
                                        </p:tgtEl>
                                      </p:cBhvr>
                                    </p:animEffect>
                                  </p:childTnLst>
                                </p:cTn>
                              </p:par>
                              <p:par>
                                <p:cTn id="115" presetID="10" presetClass="entr" presetSubtype="0" fill="hold" grpId="1" nodeType="withEffect">
                                  <p:stCondLst>
                                    <p:cond delay="0"/>
                                  </p:stCondLst>
                                  <p:childTnLst>
                                    <p:set>
                                      <p:cBhvr>
                                        <p:cTn id="116" dur="1" fill="hold">
                                          <p:stCondLst>
                                            <p:cond delay="0"/>
                                          </p:stCondLst>
                                        </p:cTn>
                                        <p:tgtEl>
                                          <p:spTgt spid="58"/>
                                        </p:tgtEl>
                                        <p:attrNameLst>
                                          <p:attrName>style.visibility</p:attrName>
                                        </p:attrNameLst>
                                      </p:cBhvr>
                                      <p:to>
                                        <p:strVal val="visible"/>
                                      </p:to>
                                    </p:set>
                                    <p:animEffect transition="in" filter="fade">
                                      <p:cBhvr>
                                        <p:cTn id="117" dur="500"/>
                                        <p:tgtEl>
                                          <p:spTgt spid="58"/>
                                        </p:tgtEl>
                                      </p:cBhvr>
                                    </p:animEffect>
                                  </p:childTnLst>
                                </p:cTn>
                              </p:par>
                              <p:par>
                                <p:cTn id="118" presetID="10" presetClass="entr" presetSubtype="0" fill="hold" grpId="1" nodeType="withEffect">
                                  <p:stCondLst>
                                    <p:cond delay="0"/>
                                  </p:stCondLst>
                                  <p:childTnLst>
                                    <p:set>
                                      <p:cBhvr>
                                        <p:cTn id="119" dur="1" fill="hold">
                                          <p:stCondLst>
                                            <p:cond delay="0"/>
                                          </p:stCondLst>
                                        </p:cTn>
                                        <p:tgtEl>
                                          <p:spTgt spid="59"/>
                                        </p:tgtEl>
                                        <p:attrNameLst>
                                          <p:attrName>style.visibility</p:attrName>
                                        </p:attrNameLst>
                                      </p:cBhvr>
                                      <p:to>
                                        <p:strVal val="visible"/>
                                      </p:to>
                                    </p:set>
                                    <p:animEffect transition="in" filter="fade">
                                      <p:cBhvr>
                                        <p:cTn id="120" dur="500"/>
                                        <p:tgtEl>
                                          <p:spTgt spid="59"/>
                                        </p:tgtEl>
                                      </p:cBhvr>
                                    </p:animEffect>
                                  </p:childTnLst>
                                </p:cTn>
                              </p:par>
                              <p:par>
                                <p:cTn id="121" presetID="10" presetClass="entr" presetSubtype="0" fill="hold" grpId="1" nodeType="withEffect">
                                  <p:stCondLst>
                                    <p:cond delay="0"/>
                                  </p:stCondLst>
                                  <p:childTnLst>
                                    <p:set>
                                      <p:cBhvr>
                                        <p:cTn id="122" dur="1" fill="hold">
                                          <p:stCondLst>
                                            <p:cond delay="0"/>
                                          </p:stCondLst>
                                        </p:cTn>
                                        <p:tgtEl>
                                          <p:spTgt spid="60"/>
                                        </p:tgtEl>
                                        <p:attrNameLst>
                                          <p:attrName>style.visibility</p:attrName>
                                        </p:attrNameLst>
                                      </p:cBhvr>
                                      <p:to>
                                        <p:strVal val="visible"/>
                                      </p:to>
                                    </p:set>
                                    <p:animEffect transition="in" filter="fade">
                                      <p:cBhvr>
                                        <p:cTn id="123" dur="500"/>
                                        <p:tgtEl>
                                          <p:spTgt spid="60"/>
                                        </p:tgtEl>
                                      </p:cBhvr>
                                    </p:animEffect>
                                  </p:childTnLst>
                                </p:cTn>
                              </p:par>
                              <p:par>
                                <p:cTn id="124" presetID="10" presetClass="entr" presetSubtype="0" fill="hold" grpId="1" nodeType="withEffect">
                                  <p:stCondLst>
                                    <p:cond delay="0"/>
                                  </p:stCondLst>
                                  <p:childTnLst>
                                    <p:set>
                                      <p:cBhvr>
                                        <p:cTn id="125" dur="1" fill="hold">
                                          <p:stCondLst>
                                            <p:cond delay="0"/>
                                          </p:stCondLst>
                                        </p:cTn>
                                        <p:tgtEl>
                                          <p:spTgt spid="61"/>
                                        </p:tgtEl>
                                        <p:attrNameLst>
                                          <p:attrName>style.visibility</p:attrName>
                                        </p:attrNameLst>
                                      </p:cBhvr>
                                      <p:to>
                                        <p:strVal val="visible"/>
                                      </p:to>
                                    </p:set>
                                    <p:animEffect transition="in" filter="fade">
                                      <p:cBhvr>
                                        <p:cTn id="126" dur="500"/>
                                        <p:tgtEl>
                                          <p:spTgt spid="61"/>
                                        </p:tgtEl>
                                      </p:cBhvr>
                                    </p:animEffect>
                                  </p:childTnLst>
                                </p:cTn>
                              </p:par>
                              <p:par>
                                <p:cTn id="127" presetID="10" presetClass="entr" presetSubtype="0" fill="hold" grpId="1" nodeType="withEffect">
                                  <p:stCondLst>
                                    <p:cond delay="0"/>
                                  </p:stCondLst>
                                  <p:childTnLst>
                                    <p:set>
                                      <p:cBhvr>
                                        <p:cTn id="128" dur="1" fill="hold">
                                          <p:stCondLst>
                                            <p:cond delay="0"/>
                                          </p:stCondLst>
                                        </p:cTn>
                                        <p:tgtEl>
                                          <p:spTgt spid="62"/>
                                        </p:tgtEl>
                                        <p:attrNameLst>
                                          <p:attrName>style.visibility</p:attrName>
                                        </p:attrNameLst>
                                      </p:cBhvr>
                                      <p:to>
                                        <p:strVal val="visible"/>
                                      </p:to>
                                    </p:set>
                                    <p:animEffect transition="in" filter="fade">
                                      <p:cBhvr>
                                        <p:cTn id="129" dur="500"/>
                                        <p:tgtEl>
                                          <p:spTgt spid="62"/>
                                        </p:tgtEl>
                                      </p:cBhvr>
                                    </p:animEffect>
                                  </p:childTnLst>
                                </p:cTn>
                              </p:par>
                              <p:par>
                                <p:cTn id="130" presetID="10" presetClass="entr" presetSubtype="0" fill="hold" grpId="1" nodeType="withEffect">
                                  <p:stCondLst>
                                    <p:cond delay="0"/>
                                  </p:stCondLst>
                                  <p:childTnLst>
                                    <p:set>
                                      <p:cBhvr>
                                        <p:cTn id="131" dur="1" fill="hold">
                                          <p:stCondLst>
                                            <p:cond delay="0"/>
                                          </p:stCondLst>
                                        </p:cTn>
                                        <p:tgtEl>
                                          <p:spTgt spid="63"/>
                                        </p:tgtEl>
                                        <p:attrNameLst>
                                          <p:attrName>style.visibility</p:attrName>
                                        </p:attrNameLst>
                                      </p:cBhvr>
                                      <p:to>
                                        <p:strVal val="visible"/>
                                      </p:to>
                                    </p:set>
                                    <p:animEffect transition="in" filter="fade">
                                      <p:cBhvr>
                                        <p:cTn id="132" dur="500"/>
                                        <p:tgtEl>
                                          <p:spTgt spid="63"/>
                                        </p:tgtEl>
                                      </p:cBhvr>
                                    </p:animEffect>
                                  </p:childTnLst>
                                </p:cTn>
                              </p:par>
                            </p:childTnLst>
                          </p:cTn>
                        </p:par>
                        <p:par>
                          <p:cTn id="133" fill="hold">
                            <p:stCondLst>
                              <p:cond delay="6000"/>
                            </p:stCondLst>
                            <p:childTnLst>
                              <p:par>
                                <p:cTn id="134"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5" dur="2000" fill="hold"/>
                                        <p:tgtEl>
                                          <p:spTgt spid="54"/>
                                        </p:tgtEl>
                                        <p:attrNameLst>
                                          <p:attrName>ppt_x</p:attrName>
                                          <p:attrName>ppt_y</p:attrName>
                                        </p:attrNameLst>
                                      </p:cBhvr>
                                      <p:rCtr x="17" y="18981"/>
                                    </p:animMotion>
                                  </p:childTnLst>
                                </p:cTn>
                              </p:par>
                              <p:par>
                                <p:cTn id="136"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7" dur="2000" fill="hold"/>
                                        <p:tgtEl>
                                          <p:spTgt spid="55"/>
                                        </p:tgtEl>
                                        <p:attrNameLst>
                                          <p:attrName>ppt_x</p:attrName>
                                          <p:attrName>ppt_y</p:attrName>
                                        </p:attrNameLst>
                                      </p:cBhvr>
                                      <p:rCtr x="17" y="18981"/>
                                    </p:animMotion>
                                  </p:childTnLst>
                                </p:cTn>
                              </p:par>
                              <p:par>
                                <p:cTn id="138"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9" dur="2000" fill="hold"/>
                                        <p:tgtEl>
                                          <p:spTgt spid="56"/>
                                        </p:tgtEl>
                                        <p:attrNameLst>
                                          <p:attrName>ppt_x</p:attrName>
                                          <p:attrName>ppt_y</p:attrName>
                                        </p:attrNameLst>
                                      </p:cBhvr>
                                      <p:rCtr x="17" y="18981"/>
                                    </p:animMotion>
                                  </p:childTnLst>
                                </p:cTn>
                              </p:par>
                              <p:par>
                                <p:cTn id="140"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1" dur="2000" fill="hold"/>
                                        <p:tgtEl>
                                          <p:spTgt spid="57"/>
                                        </p:tgtEl>
                                        <p:attrNameLst>
                                          <p:attrName>ppt_x</p:attrName>
                                          <p:attrName>ppt_y</p:attrName>
                                        </p:attrNameLst>
                                      </p:cBhvr>
                                      <p:rCtr x="17" y="18981"/>
                                    </p:animMotion>
                                  </p:childTnLst>
                                </p:cTn>
                              </p:par>
                              <p:par>
                                <p:cTn id="142"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3" dur="2000" fill="hold"/>
                                        <p:tgtEl>
                                          <p:spTgt spid="58"/>
                                        </p:tgtEl>
                                        <p:attrNameLst>
                                          <p:attrName>ppt_x</p:attrName>
                                          <p:attrName>ppt_y</p:attrName>
                                        </p:attrNameLst>
                                      </p:cBhvr>
                                      <p:rCtr x="17" y="18981"/>
                                    </p:animMotion>
                                  </p:childTnLst>
                                </p:cTn>
                              </p:par>
                              <p:par>
                                <p:cTn id="144"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5" dur="2000" fill="hold"/>
                                        <p:tgtEl>
                                          <p:spTgt spid="59"/>
                                        </p:tgtEl>
                                        <p:attrNameLst>
                                          <p:attrName>ppt_x</p:attrName>
                                          <p:attrName>ppt_y</p:attrName>
                                        </p:attrNameLst>
                                      </p:cBhvr>
                                      <p:rCtr x="17" y="18981"/>
                                    </p:animMotion>
                                  </p:childTnLst>
                                </p:cTn>
                              </p:par>
                              <p:par>
                                <p:cTn id="146"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7" dur="2000" fill="hold"/>
                                        <p:tgtEl>
                                          <p:spTgt spid="60"/>
                                        </p:tgtEl>
                                        <p:attrNameLst>
                                          <p:attrName>ppt_x</p:attrName>
                                          <p:attrName>ppt_y</p:attrName>
                                        </p:attrNameLst>
                                      </p:cBhvr>
                                      <p:rCtr x="17" y="18981"/>
                                    </p:animMotion>
                                  </p:childTnLst>
                                </p:cTn>
                              </p:par>
                              <p:par>
                                <p:cTn id="148"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9" dur="2000" fill="hold"/>
                                        <p:tgtEl>
                                          <p:spTgt spid="61"/>
                                        </p:tgtEl>
                                        <p:attrNameLst>
                                          <p:attrName>ppt_x</p:attrName>
                                          <p:attrName>ppt_y</p:attrName>
                                        </p:attrNameLst>
                                      </p:cBhvr>
                                      <p:rCtr x="17" y="18981"/>
                                    </p:animMotion>
                                  </p:childTnLst>
                                </p:cTn>
                              </p:par>
                              <p:par>
                                <p:cTn id="150"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51" dur="2000" fill="hold"/>
                                        <p:tgtEl>
                                          <p:spTgt spid="62"/>
                                        </p:tgtEl>
                                        <p:attrNameLst>
                                          <p:attrName>ppt_x</p:attrName>
                                          <p:attrName>ppt_y</p:attrName>
                                        </p:attrNameLst>
                                      </p:cBhvr>
                                      <p:rCtr x="17" y="18981"/>
                                    </p:animMotion>
                                  </p:childTnLst>
                                </p:cTn>
                              </p:par>
                              <p:par>
                                <p:cTn id="152"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53" dur="2000" fill="hold"/>
                                        <p:tgtEl>
                                          <p:spTgt spid="63"/>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53" grpId="0"/>
      <p:bldP spid="54" grpId="0" animBg="1"/>
      <p:bldP spid="54" grpId="1" animBg="1"/>
      <p:bldP spid="55" grpId="0" animBg="1"/>
      <p:bldP spid="55" grpId="1" animBg="1"/>
      <p:bldP spid="56" grpId="0" animBg="1"/>
      <p:bldP spid="56" grpId="1" animBg="1"/>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p:bldP spid="65" grpId="0" animBg="1"/>
      <p:bldP spid="7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val 12"/>
          <p:cNvSpPr/>
          <p:nvPr/>
        </p:nvSpPr>
        <p:spPr>
          <a:xfrm>
            <a:off x="1840134" y="1641574"/>
            <a:ext cx="1573212" cy="1573212"/>
          </a:xfrm>
          <a:prstGeom prst="ellipse">
            <a:avLst/>
          </a:prstGeom>
          <a:noFill/>
          <a:ln w="101600" cap="rnd" cmpd="sng">
            <a:solidFill>
              <a:schemeClr val="bg1">
                <a:lumMod val="8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Oval 13"/>
          <p:cNvSpPr/>
          <p:nvPr/>
        </p:nvSpPr>
        <p:spPr>
          <a:xfrm>
            <a:off x="2038571" y="1840011"/>
            <a:ext cx="1176338" cy="1176338"/>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rPr>
              <a:t>80%</a:t>
            </a:r>
          </a:p>
        </p:txBody>
      </p:sp>
      <p:sp>
        <p:nvSpPr>
          <p:cNvPr id="22" name="Arc 14"/>
          <p:cNvSpPr/>
          <p:nvPr/>
        </p:nvSpPr>
        <p:spPr>
          <a:xfrm>
            <a:off x="1840134" y="1641574"/>
            <a:ext cx="1573212" cy="1573212"/>
          </a:xfrm>
          <a:prstGeom prst="arc">
            <a:avLst>
              <a:gd name="adj1" fmla="val 16018236"/>
              <a:gd name="adj2" fmla="val 9832525"/>
            </a:avLst>
          </a:prstGeom>
          <a:noFill/>
          <a:ln w="101600" cap="rnd" cmpd="sng">
            <a:solidFill>
              <a:srgbClr val="3CCCC7"/>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3" name="Oval 18"/>
          <p:cNvSpPr/>
          <p:nvPr/>
        </p:nvSpPr>
        <p:spPr>
          <a:xfrm>
            <a:off x="4223443" y="1641574"/>
            <a:ext cx="1573212" cy="1573212"/>
          </a:xfrm>
          <a:prstGeom prst="ellipse">
            <a:avLst/>
          </a:prstGeom>
          <a:noFill/>
          <a:ln w="101600" cap="rnd" cmpd="sng">
            <a:solidFill>
              <a:schemeClr val="bg1">
                <a:lumMod val="8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4" name="Oval 19"/>
          <p:cNvSpPr/>
          <p:nvPr/>
        </p:nvSpPr>
        <p:spPr>
          <a:xfrm>
            <a:off x="4421880" y="1840011"/>
            <a:ext cx="1176338" cy="1176338"/>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rPr>
              <a:t>50%</a:t>
            </a:r>
          </a:p>
        </p:txBody>
      </p:sp>
      <p:sp>
        <p:nvSpPr>
          <p:cNvPr id="25" name="Arc 20"/>
          <p:cNvSpPr/>
          <p:nvPr/>
        </p:nvSpPr>
        <p:spPr>
          <a:xfrm>
            <a:off x="4223443" y="1641574"/>
            <a:ext cx="1573212" cy="1573212"/>
          </a:xfrm>
          <a:prstGeom prst="arc">
            <a:avLst>
              <a:gd name="adj1" fmla="val 16018236"/>
              <a:gd name="adj2" fmla="val 5788795"/>
            </a:avLst>
          </a:prstGeom>
          <a:noFill/>
          <a:ln w="101600" cap="rnd" cmpd="sng">
            <a:solidFill>
              <a:srgbClr val="3CCCC7"/>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Oval 22"/>
          <p:cNvSpPr/>
          <p:nvPr/>
        </p:nvSpPr>
        <p:spPr>
          <a:xfrm>
            <a:off x="6599706" y="1641574"/>
            <a:ext cx="1573213" cy="1573212"/>
          </a:xfrm>
          <a:prstGeom prst="ellipse">
            <a:avLst/>
          </a:prstGeom>
          <a:noFill/>
          <a:ln w="101600" cap="rnd" cmpd="sng">
            <a:solidFill>
              <a:schemeClr val="bg1">
                <a:lumMod val="8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1" name="Oval 23"/>
          <p:cNvSpPr/>
          <p:nvPr/>
        </p:nvSpPr>
        <p:spPr>
          <a:xfrm>
            <a:off x="6798144" y="1840011"/>
            <a:ext cx="1176337" cy="1176338"/>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rPr>
              <a:t>45%</a:t>
            </a:r>
          </a:p>
        </p:txBody>
      </p:sp>
      <p:sp>
        <p:nvSpPr>
          <p:cNvPr id="32" name="Arc 24"/>
          <p:cNvSpPr/>
          <p:nvPr/>
        </p:nvSpPr>
        <p:spPr>
          <a:xfrm>
            <a:off x="6599706" y="1641574"/>
            <a:ext cx="1573213" cy="1573212"/>
          </a:xfrm>
          <a:prstGeom prst="arc">
            <a:avLst>
              <a:gd name="adj1" fmla="val 16018236"/>
              <a:gd name="adj2" fmla="val 3132458"/>
            </a:avLst>
          </a:prstGeom>
          <a:noFill/>
          <a:ln w="101600" cap="rnd" cmpd="sng">
            <a:solidFill>
              <a:srgbClr val="3CCCC7"/>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Oval 26"/>
          <p:cNvSpPr/>
          <p:nvPr/>
        </p:nvSpPr>
        <p:spPr>
          <a:xfrm>
            <a:off x="8945437" y="1641574"/>
            <a:ext cx="1573213" cy="1573212"/>
          </a:xfrm>
          <a:prstGeom prst="ellipse">
            <a:avLst/>
          </a:prstGeom>
          <a:noFill/>
          <a:ln w="101600" cap="rnd" cmpd="sng">
            <a:solidFill>
              <a:schemeClr val="bg1">
                <a:lumMod val="85000"/>
              </a:schemeClr>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Oval 27"/>
          <p:cNvSpPr/>
          <p:nvPr/>
        </p:nvSpPr>
        <p:spPr>
          <a:xfrm>
            <a:off x="9143875" y="1840011"/>
            <a:ext cx="1176337" cy="1176338"/>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b="1" dirty="0">
                <a:solidFill>
                  <a:schemeClr val="bg1"/>
                </a:solidFill>
                <a:latin typeface="思源黑体 Normal" panose="020B0400000000000000" pitchFamily="34" charset="-122"/>
                <a:ea typeface="思源黑体 Normal" panose="020B0400000000000000" pitchFamily="34" charset="-122"/>
                <a:cs typeface="Open Sans" pitchFamily="34" charset="0"/>
                <a:sym typeface="思源黑体 Normal" panose="020B0400000000000000" pitchFamily="34" charset="-122"/>
              </a:rPr>
              <a:t>90%</a:t>
            </a:r>
          </a:p>
        </p:txBody>
      </p:sp>
      <p:sp>
        <p:nvSpPr>
          <p:cNvPr id="41" name="Arc 28"/>
          <p:cNvSpPr/>
          <p:nvPr/>
        </p:nvSpPr>
        <p:spPr>
          <a:xfrm>
            <a:off x="8945437" y="1641574"/>
            <a:ext cx="1573213" cy="1573212"/>
          </a:xfrm>
          <a:prstGeom prst="arc">
            <a:avLst>
              <a:gd name="adj1" fmla="val 16018236"/>
              <a:gd name="adj2" fmla="val 13285852"/>
            </a:avLst>
          </a:prstGeom>
          <a:noFill/>
          <a:ln w="101600" cap="rnd" cmpd="sng">
            <a:solidFill>
              <a:srgbClr val="3CCCC7"/>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1"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成本预算</a:t>
            </a:r>
          </a:p>
        </p:txBody>
      </p:sp>
      <p:sp>
        <p:nvSpPr>
          <p:cNvPr id="52" name="六边形 51"/>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3" name="直接连接符 52"/>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5" name="矩形 54"/>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六边形 55"/>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7"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第五章</a:t>
            </a:r>
          </a:p>
        </p:txBody>
      </p:sp>
      <p:sp>
        <p:nvSpPr>
          <p:cNvPr id="58"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财务与融资</a:t>
            </a:r>
          </a:p>
        </p:txBody>
      </p:sp>
      <p:sp>
        <p:nvSpPr>
          <p:cNvPr id="60" name="KSO_Shape"/>
          <p:cNvSpPr/>
          <p:nvPr/>
        </p:nvSpPr>
        <p:spPr bwMode="auto">
          <a:xfrm>
            <a:off x="347668" y="212079"/>
            <a:ext cx="251656" cy="241590"/>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6" name="矩形 65"/>
          <p:cNvSpPr/>
          <p:nvPr/>
        </p:nvSpPr>
        <p:spPr>
          <a:xfrm>
            <a:off x="1489075" y="3436645"/>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67" name="矩形 66"/>
          <p:cNvSpPr/>
          <p:nvPr/>
        </p:nvSpPr>
        <p:spPr>
          <a:xfrm>
            <a:off x="3938021" y="3429000"/>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68" name="矩形 67"/>
          <p:cNvSpPr/>
          <p:nvPr/>
        </p:nvSpPr>
        <p:spPr>
          <a:xfrm>
            <a:off x="6314285" y="3429000"/>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69" name="矩形 68"/>
          <p:cNvSpPr/>
          <p:nvPr/>
        </p:nvSpPr>
        <p:spPr>
          <a:xfrm>
            <a:off x="8690549" y="3429000"/>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70" name="Freeform 12"/>
          <p:cNvSpPr/>
          <p:nvPr/>
        </p:nvSpPr>
        <p:spPr bwMode="auto">
          <a:xfrm>
            <a:off x="1608509" y="450262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Freeform 12"/>
          <p:cNvSpPr/>
          <p:nvPr/>
        </p:nvSpPr>
        <p:spPr bwMode="auto">
          <a:xfrm flipH="1" flipV="1">
            <a:off x="10202043" y="5419055"/>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2" name="TextBox 71"/>
          <p:cNvSpPr txBox="1"/>
          <p:nvPr/>
        </p:nvSpPr>
        <p:spPr>
          <a:xfrm>
            <a:off x="1968549" y="4816822"/>
            <a:ext cx="8545239" cy="905248"/>
          </a:xfrm>
          <a:prstGeom prst="rect">
            <a:avLst/>
          </a:prstGeom>
          <a:noFill/>
        </p:spPr>
        <p:txBody>
          <a:bodyPr wrap="square" rtlCol="0">
            <a:spAutoFit/>
          </a:bodyPr>
          <a:lstStyle/>
          <a:p>
            <a:pPr>
              <a:lnSpc>
                <a:spcPct val="130000"/>
              </a:lnSpc>
              <a:spcBef>
                <a:spcPct val="0"/>
              </a:spcBef>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a:t>
            </a:r>
          </a:p>
        </p:txBody>
      </p:sp>
      <p:sp>
        <p:nvSpPr>
          <p:cNvPr id="73" name="TextBox 72"/>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fltVal val="0"/>
                                          </p:val>
                                        </p:tav>
                                        <p:tav tm="100000">
                                          <p:val>
                                            <p:strVal val="#ppt_w"/>
                                          </p:val>
                                        </p:tav>
                                      </p:tavLst>
                                    </p:anim>
                                    <p:anim calcmode="lin" valueType="num">
                                      <p:cBhvr>
                                        <p:cTn id="8" dur="1000" fill="hold"/>
                                        <p:tgtEl>
                                          <p:spTgt spid="20"/>
                                        </p:tgtEl>
                                        <p:attrNameLst>
                                          <p:attrName>ppt_h</p:attrName>
                                        </p:attrNameLst>
                                      </p:cBhvr>
                                      <p:tavLst>
                                        <p:tav tm="0">
                                          <p:val>
                                            <p:fltVal val="0"/>
                                          </p:val>
                                        </p:tav>
                                        <p:tav tm="100000">
                                          <p:val>
                                            <p:strVal val="#ppt_h"/>
                                          </p:val>
                                        </p:tav>
                                      </p:tavLst>
                                    </p:anim>
                                    <p:anim calcmode="lin" valueType="num">
                                      <p:cBhvr>
                                        <p:cTn id="9" dur="1000" fill="hold"/>
                                        <p:tgtEl>
                                          <p:spTgt spid="20"/>
                                        </p:tgtEl>
                                        <p:attrNameLst>
                                          <p:attrName>style.rotation</p:attrName>
                                        </p:attrNameLst>
                                      </p:cBhvr>
                                      <p:tavLst>
                                        <p:tav tm="0">
                                          <p:val>
                                            <p:fltVal val="90"/>
                                          </p:val>
                                        </p:tav>
                                        <p:tav tm="100000">
                                          <p:val>
                                            <p:fltVal val="0"/>
                                          </p:val>
                                        </p:tav>
                                      </p:tavLst>
                                    </p:anim>
                                    <p:animEffect transition="in" filter="fade">
                                      <p:cBhvr>
                                        <p:cTn id="10" dur="1000"/>
                                        <p:tgtEl>
                                          <p:spTgt spid="20"/>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p:cTn id="13" dur="1000" fill="hold"/>
                                        <p:tgtEl>
                                          <p:spTgt spid="21"/>
                                        </p:tgtEl>
                                        <p:attrNameLst>
                                          <p:attrName>ppt_w</p:attrName>
                                        </p:attrNameLst>
                                      </p:cBhvr>
                                      <p:tavLst>
                                        <p:tav tm="0">
                                          <p:val>
                                            <p:fltVal val="0"/>
                                          </p:val>
                                        </p:tav>
                                        <p:tav tm="100000">
                                          <p:val>
                                            <p:strVal val="#ppt_w"/>
                                          </p:val>
                                        </p:tav>
                                      </p:tavLst>
                                    </p:anim>
                                    <p:anim calcmode="lin" valueType="num">
                                      <p:cBhvr>
                                        <p:cTn id="14" dur="1000" fill="hold"/>
                                        <p:tgtEl>
                                          <p:spTgt spid="21"/>
                                        </p:tgtEl>
                                        <p:attrNameLst>
                                          <p:attrName>ppt_h</p:attrName>
                                        </p:attrNameLst>
                                      </p:cBhvr>
                                      <p:tavLst>
                                        <p:tav tm="0">
                                          <p:val>
                                            <p:fltVal val="0"/>
                                          </p:val>
                                        </p:tav>
                                        <p:tav tm="100000">
                                          <p:val>
                                            <p:strVal val="#ppt_h"/>
                                          </p:val>
                                        </p:tav>
                                      </p:tavLst>
                                    </p:anim>
                                    <p:anim calcmode="lin" valueType="num">
                                      <p:cBhvr>
                                        <p:cTn id="15" dur="1000" fill="hold"/>
                                        <p:tgtEl>
                                          <p:spTgt spid="21"/>
                                        </p:tgtEl>
                                        <p:attrNameLst>
                                          <p:attrName>style.rotation</p:attrName>
                                        </p:attrNameLst>
                                      </p:cBhvr>
                                      <p:tavLst>
                                        <p:tav tm="0">
                                          <p:val>
                                            <p:fltVal val="90"/>
                                          </p:val>
                                        </p:tav>
                                        <p:tav tm="100000">
                                          <p:val>
                                            <p:fltVal val="0"/>
                                          </p:val>
                                        </p:tav>
                                      </p:tavLst>
                                    </p:anim>
                                    <p:animEffect transition="in" filter="fade">
                                      <p:cBhvr>
                                        <p:cTn id="16" dur="1000"/>
                                        <p:tgtEl>
                                          <p:spTgt spid="21"/>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p:cTn id="19" dur="1000" fill="hold"/>
                                        <p:tgtEl>
                                          <p:spTgt spid="22"/>
                                        </p:tgtEl>
                                        <p:attrNameLst>
                                          <p:attrName>ppt_w</p:attrName>
                                        </p:attrNameLst>
                                      </p:cBhvr>
                                      <p:tavLst>
                                        <p:tav tm="0">
                                          <p:val>
                                            <p:fltVal val="0"/>
                                          </p:val>
                                        </p:tav>
                                        <p:tav tm="100000">
                                          <p:val>
                                            <p:strVal val="#ppt_w"/>
                                          </p:val>
                                        </p:tav>
                                      </p:tavLst>
                                    </p:anim>
                                    <p:anim calcmode="lin" valueType="num">
                                      <p:cBhvr>
                                        <p:cTn id="20" dur="1000" fill="hold"/>
                                        <p:tgtEl>
                                          <p:spTgt spid="22"/>
                                        </p:tgtEl>
                                        <p:attrNameLst>
                                          <p:attrName>ppt_h</p:attrName>
                                        </p:attrNameLst>
                                      </p:cBhvr>
                                      <p:tavLst>
                                        <p:tav tm="0">
                                          <p:val>
                                            <p:fltVal val="0"/>
                                          </p:val>
                                        </p:tav>
                                        <p:tav tm="100000">
                                          <p:val>
                                            <p:strVal val="#ppt_h"/>
                                          </p:val>
                                        </p:tav>
                                      </p:tavLst>
                                    </p:anim>
                                    <p:anim calcmode="lin" valueType="num">
                                      <p:cBhvr>
                                        <p:cTn id="21" dur="1000" fill="hold"/>
                                        <p:tgtEl>
                                          <p:spTgt spid="22"/>
                                        </p:tgtEl>
                                        <p:attrNameLst>
                                          <p:attrName>style.rotation</p:attrName>
                                        </p:attrNameLst>
                                      </p:cBhvr>
                                      <p:tavLst>
                                        <p:tav tm="0">
                                          <p:val>
                                            <p:fltVal val="90"/>
                                          </p:val>
                                        </p:tav>
                                        <p:tav tm="100000">
                                          <p:val>
                                            <p:fltVal val="0"/>
                                          </p:val>
                                        </p:tav>
                                      </p:tavLst>
                                    </p:anim>
                                    <p:animEffect transition="in" filter="fade">
                                      <p:cBhvr>
                                        <p:cTn id="22" dur="1000"/>
                                        <p:tgtEl>
                                          <p:spTgt spid="22"/>
                                        </p:tgtEl>
                                      </p:cBhvr>
                                    </p:animEffect>
                                  </p:childTnLst>
                                </p:cTn>
                              </p:par>
                              <p:par>
                                <p:cTn id="23" presetID="31" presetClass="entr" presetSubtype="0" fill="hold" grpId="0" nodeType="withEffect">
                                  <p:stCondLst>
                                    <p:cond delay="500"/>
                                  </p:stCondLst>
                                  <p:childTnLst>
                                    <p:set>
                                      <p:cBhvr>
                                        <p:cTn id="24" dur="1" fill="hold">
                                          <p:stCondLst>
                                            <p:cond delay="0"/>
                                          </p:stCondLst>
                                        </p:cTn>
                                        <p:tgtEl>
                                          <p:spTgt spid="23"/>
                                        </p:tgtEl>
                                        <p:attrNameLst>
                                          <p:attrName>style.visibility</p:attrName>
                                        </p:attrNameLst>
                                      </p:cBhvr>
                                      <p:to>
                                        <p:strVal val="visible"/>
                                      </p:to>
                                    </p:set>
                                    <p:anim calcmode="lin" valueType="num">
                                      <p:cBhvr>
                                        <p:cTn id="25" dur="1000" fill="hold"/>
                                        <p:tgtEl>
                                          <p:spTgt spid="23"/>
                                        </p:tgtEl>
                                        <p:attrNameLst>
                                          <p:attrName>ppt_w</p:attrName>
                                        </p:attrNameLst>
                                      </p:cBhvr>
                                      <p:tavLst>
                                        <p:tav tm="0">
                                          <p:val>
                                            <p:fltVal val="0"/>
                                          </p:val>
                                        </p:tav>
                                        <p:tav tm="100000">
                                          <p:val>
                                            <p:strVal val="#ppt_w"/>
                                          </p:val>
                                        </p:tav>
                                      </p:tavLst>
                                    </p:anim>
                                    <p:anim calcmode="lin" valueType="num">
                                      <p:cBhvr>
                                        <p:cTn id="26" dur="1000" fill="hold"/>
                                        <p:tgtEl>
                                          <p:spTgt spid="23"/>
                                        </p:tgtEl>
                                        <p:attrNameLst>
                                          <p:attrName>ppt_h</p:attrName>
                                        </p:attrNameLst>
                                      </p:cBhvr>
                                      <p:tavLst>
                                        <p:tav tm="0">
                                          <p:val>
                                            <p:fltVal val="0"/>
                                          </p:val>
                                        </p:tav>
                                        <p:tav tm="100000">
                                          <p:val>
                                            <p:strVal val="#ppt_h"/>
                                          </p:val>
                                        </p:tav>
                                      </p:tavLst>
                                    </p:anim>
                                    <p:anim calcmode="lin" valueType="num">
                                      <p:cBhvr>
                                        <p:cTn id="27" dur="1000" fill="hold"/>
                                        <p:tgtEl>
                                          <p:spTgt spid="23"/>
                                        </p:tgtEl>
                                        <p:attrNameLst>
                                          <p:attrName>style.rotation</p:attrName>
                                        </p:attrNameLst>
                                      </p:cBhvr>
                                      <p:tavLst>
                                        <p:tav tm="0">
                                          <p:val>
                                            <p:fltVal val="90"/>
                                          </p:val>
                                        </p:tav>
                                        <p:tav tm="100000">
                                          <p:val>
                                            <p:fltVal val="0"/>
                                          </p:val>
                                        </p:tav>
                                      </p:tavLst>
                                    </p:anim>
                                    <p:animEffect transition="in" filter="fade">
                                      <p:cBhvr>
                                        <p:cTn id="28" dur="1000"/>
                                        <p:tgtEl>
                                          <p:spTgt spid="23"/>
                                        </p:tgtEl>
                                      </p:cBhvr>
                                    </p:animEffect>
                                  </p:childTnLst>
                                </p:cTn>
                              </p:par>
                              <p:par>
                                <p:cTn id="29" presetID="31" presetClass="entr" presetSubtype="0" fill="hold" grpId="0" nodeType="withEffect">
                                  <p:stCondLst>
                                    <p:cond delay="500"/>
                                  </p:stCondLst>
                                  <p:childTnLst>
                                    <p:set>
                                      <p:cBhvr>
                                        <p:cTn id="30" dur="1" fill="hold">
                                          <p:stCondLst>
                                            <p:cond delay="0"/>
                                          </p:stCondLst>
                                        </p:cTn>
                                        <p:tgtEl>
                                          <p:spTgt spid="24"/>
                                        </p:tgtEl>
                                        <p:attrNameLst>
                                          <p:attrName>style.visibility</p:attrName>
                                        </p:attrNameLst>
                                      </p:cBhvr>
                                      <p:to>
                                        <p:strVal val="visible"/>
                                      </p:to>
                                    </p:set>
                                    <p:anim calcmode="lin" valueType="num">
                                      <p:cBhvr>
                                        <p:cTn id="31" dur="1000" fill="hold"/>
                                        <p:tgtEl>
                                          <p:spTgt spid="24"/>
                                        </p:tgtEl>
                                        <p:attrNameLst>
                                          <p:attrName>ppt_w</p:attrName>
                                        </p:attrNameLst>
                                      </p:cBhvr>
                                      <p:tavLst>
                                        <p:tav tm="0">
                                          <p:val>
                                            <p:fltVal val="0"/>
                                          </p:val>
                                        </p:tav>
                                        <p:tav tm="100000">
                                          <p:val>
                                            <p:strVal val="#ppt_w"/>
                                          </p:val>
                                        </p:tav>
                                      </p:tavLst>
                                    </p:anim>
                                    <p:anim calcmode="lin" valueType="num">
                                      <p:cBhvr>
                                        <p:cTn id="32" dur="1000" fill="hold"/>
                                        <p:tgtEl>
                                          <p:spTgt spid="24"/>
                                        </p:tgtEl>
                                        <p:attrNameLst>
                                          <p:attrName>ppt_h</p:attrName>
                                        </p:attrNameLst>
                                      </p:cBhvr>
                                      <p:tavLst>
                                        <p:tav tm="0">
                                          <p:val>
                                            <p:fltVal val="0"/>
                                          </p:val>
                                        </p:tav>
                                        <p:tav tm="100000">
                                          <p:val>
                                            <p:strVal val="#ppt_h"/>
                                          </p:val>
                                        </p:tav>
                                      </p:tavLst>
                                    </p:anim>
                                    <p:anim calcmode="lin" valueType="num">
                                      <p:cBhvr>
                                        <p:cTn id="33" dur="1000" fill="hold"/>
                                        <p:tgtEl>
                                          <p:spTgt spid="24"/>
                                        </p:tgtEl>
                                        <p:attrNameLst>
                                          <p:attrName>style.rotation</p:attrName>
                                        </p:attrNameLst>
                                      </p:cBhvr>
                                      <p:tavLst>
                                        <p:tav tm="0">
                                          <p:val>
                                            <p:fltVal val="90"/>
                                          </p:val>
                                        </p:tav>
                                        <p:tav tm="100000">
                                          <p:val>
                                            <p:fltVal val="0"/>
                                          </p:val>
                                        </p:tav>
                                      </p:tavLst>
                                    </p:anim>
                                    <p:animEffect transition="in" filter="fade">
                                      <p:cBhvr>
                                        <p:cTn id="34" dur="1000"/>
                                        <p:tgtEl>
                                          <p:spTgt spid="24"/>
                                        </p:tgtEl>
                                      </p:cBhvr>
                                    </p:animEffect>
                                  </p:childTnLst>
                                </p:cTn>
                              </p:par>
                              <p:par>
                                <p:cTn id="35" presetID="31" presetClass="entr" presetSubtype="0" fill="hold" grpId="0" nodeType="withEffect">
                                  <p:stCondLst>
                                    <p:cond delay="500"/>
                                  </p:stCondLst>
                                  <p:childTnLst>
                                    <p:set>
                                      <p:cBhvr>
                                        <p:cTn id="36" dur="1" fill="hold">
                                          <p:stCondLst>
                                            <p:cond delay="0"/>
                                          </p:stCondLst>
                                        </p:cTn>
                                        <p:tgtEl>
                                          <p:spTgt spid="25"/>
                                        </p:tgtEl>
                                        <p:attrNameLst>
                                          <p:attrName>style.visibility</p:attrName>
                                        </p:attrNameLst>
                                      </p:cBhvr>
                                      <p:to>
                                        <p:strVal val="visible"/>
                                      </p:to>
                                    </p:set>
                                    <p:anim calcmode="lin" valueType="num">
                                      <p:cBhvr>
                                        <p:cTn id="37" dur="1000" fill="hold"/>
                                        <p:tgtEl>
                                          <p:spTgt spid="25"/>
                                        </p:tgtEl>
                                        <p:attrNameLst>
                                          <p:attrName>ppt_w</p:attrName>
                                        </p:attrNameLst>
                                      </p:cBhvr>
                                      <p:tavLst>
                                        <p:tav tm="0">
                                          <p:val>
                                            <p:fltVal val="0"/>
                                          </p:val>
                                        </p:tav>
                                        <p:tav tm="100000">
                                          <p:val>
                                            <p:strVal val="#ppt_w"/>
                                          </p:val>
                                        </p:tav>
                                      </p:tavLst>
                                    </p:anim>
                                    <p:anim calcmode="lin" valueType="num">
                                      <p:cBhvr>
                                        <p:cTn id="38" dur="1000" fill="hold"/>
                                        <p:tgtEl>
                                          <p:spTgt spid="25"/>
                                        </p:tgtEl>
                                        <p:attrNameLst>
                                          <p:attrName>ppt_h</p:attrName>
                                        </p:attrNameLst>
                                      </p:cBhvr>
                                      <p:tavLst>
                                        <p:tav tm="0">
                                          <p:val>
                                            <p:fltVal val="0"/>
                                          </p:val>
                                        </p:tav>
                                        <p:tav tm="100000">
                                          <p:val>
                                            <p:strVal val="#ppt_h"/>
                                          </p:val>
                                        </p:tav>
                                      </p:tavLst>
                                    </p:anim>
                                    <p:anim calcmode="lin" valueType="num">
                                      <p:cBhvr>
                                        <p:cTn id="39" dur="1000" fill="hold"/>
                                        <p:tgtEl>
                                          <p:spTgt spid="25"/>
                                        </p:tgtEl>
                                        <p:attrNameLst>
                                          <p:attrName>style.rotation</p:attrName>
                                        </p:attrNameLst>
                                      </p:cBhvr>
                                      <p:tavLst>
                                        <p:tav tm="0">
                                          <p:val>
                                            <p:fltVal val="90"/>
                                          </p:val>
                                        </p:tav>
                                        <p:tav tm="100000">
                                          <p:val>
                                            <p:fltVal val="0"/>
                                          </p:val>
                                        </p:tav>
                                      </p:tavLst>
                                    </p:anim>
                                    <p:animEffect transition="in" filter="fade">
                                      <p:cBhvr>
                                        <p:cTn id="40" dur="1000"/>
                                        <p:tgtEl>
                                          <p:spTgt spid="25"/>
                                        </p:tgtEl>
                                      </p:cBhvr>
                                    </p:animEffect>
                                  </p:childTnLst>
                                </p:cTn>
                              </p:par>
                              <p:par>
                                <p:cTn id="41" presetID="31" presetClass="entr" presetSubtype="0" fill="hold" grpId="0" nodeType="withEffect">
                                  <p:stCondLst>
                                    <p:cond delay="1000"/>
                                  </p:stCondLst>
                                  <p:childTnLst>
                                    <p:set>
                                      <p:cBhvr>
                                        <p:cTn id="42" dur="1" fill="hold">
                                          <p:stCondLst>
                                            <p:cond delay="0"/>
                                          </p:stCondLst>
                                        </p:cTn>
                                        <p:tgtEl>
                                          <p:spTgt spid="30"/>
                                        </p:tgtEl>
                                        <p:attrNameLst>
                                          <p:attrName>style.visibility</p:attrName>
                                        </p:attrNameLst>
                                      </p:cBhvr>
                                      <p:to>
                                        <p:strVal val="visible"/>
                                      </p:to>
                                    </p:set>
                                    <p:anim calcmode="lin" valueType="num">
                                      <p:cBhvr>
                                        <p:cTn id="43" dur="1000" fill="hold"/>
                                        <p:tgtEl>
                                          <p:spTgt spid="30"/>
                                        </p:tgtEl>
                                        <p:attrNameLst>
                                          <p:attrName>ppt_w</p:attrName>
                                        </p:attrNameLst>
                                      </p:cBhvr>
                                      <p:tavLst>
                                        <p:tav tm="0">
                                          <p:val>
                                            <p:fltVal val="0"/>
                                          </p:val>
                                        </p:tav>
                                        <p:tav tm="100000">
                                          <p:val>
                                            <p:strVal val="#ppt_w"/>
                                          </p:val>
                                        </p:tav>
                                      </p:tavLst>
                                    </p:anim>
                                    <p:anim calcmode="lin" valueType="num">
                                      <p:cBhvr>
                                        <p:cTn id="44" dur="1000" fill="hold"/>
                                        <p:tgtEl>
                                          <p:spTgt spid="30"/>
                                        </p:tgtEl>
                                        <p:attrNameLst>
                                          <p:attrName>ppt_h</p:attrName>
                                        </p:attrNameLst>
                                      </p:cBhvr>
                                      <p:tavLst>
                                        <p:tav tm="0">
                                          <p:val>
                                            <p:fltVal val="0"/>
                                          </p:val>
                                        </p:tav>
                                        <p:tav tm="100000">
                                          <p:val>
                                            <p:strVal val="#ppt_h"/>
                                          </p:val>
                                        </p:tav>
                                      </p:tavLst>
                                    </p:anim>
                                    <p:anim calcmode="lin" valueType="num">
                                      <p:cBhvr>
                                        <p:cTn id="45" dur="1000" fill="hold"/>
                                        <p:tgtEl>
                                          <p:spTgt spid="30"/>
                                        </p:tgtEl>
                                        <p:attrNameLst>
                                          <p:attrName>style.rotation</p:attrName>
                                        </p:attrNameLst>
                                      </p:cBhvr>
                                      <p:tavLst>
                                        <p:tav tm="0">
                                          <p:val>
                                            <p:fltVal val="90"/>
                                          </p:val>
                                        </p:tav>
                                        <p:tav tm="100000">
                                          <p:val>
                                            <p:fltVal val="0"/>
                                          </p:val>
                                        </p:tav>
                                      </p:tavLst>
                                    </p:anim>
                                    <p:animEffect transition="in" filter="fade">
                                      <p:cBhvr>
                                        <p:cTn id="46" dur="1000"/>
                                        <p:tgtEl>
                                          <p:spTgt spid="30"/>
                                        </p:tgtEl>
                                      </p:cBhvr>
                                    </p:animEffect>
                                  </p:childTnLst>
                                </p:cTn>
                              </p:par>
                              <p:par>
                                <p:cTn id="47" presetID="31" presetClass="entr" presetSubtype="0" fill="hold" grpId="0" nodeType="withEffect">
                                  <p:stCondLst>
                                    <p:cond delay="1000"/>
                                  </p:stCondLst>
                                  <p:childTnLst>
                                    <p:set>
                                      <p:cBhvr>
                                        <p:cTn id="48" dur="1" fill="hold">
                                          <p:stCondLst>
                                            <p:cond delay="0"/>
                                          </p:stCondLst>
                                        </p:cTn>
                                        <p:tgtEl>
                                          <p:spTgt spid="31"/>
                                        </p:tgtEl>
                                        <p:attrNameLst>
                                          <p:attrName>style.visibility</p:attrName>
                                        </p:attrNameLst>
                                      </p:cBhvr>
                                      <p:to>
                                        <p:strVal val="visible"/>
                                      </p:to>
                                    </p:set>
                                    <p:anim calcmode="lin" valueType="num">
                                      <p:cBhvr>
                                        <p:cTn id="49" dur="1000" fill="hold"/>
                                        <p:tgtEl>
                                          <p:spTgt spid="31"/>
                                        </p:tgtEl>
                                        <p:attrNameLst>
                                          <p:attrName>ppt_w</p:attrName>
                                        </p:attrNameLst>
                                      </p:cBhvr>
                                      <p:tavLst>
                                        <p:tav tm="0">
                                          <p:val>
                                            <p:fltVal val="0"/>
                                          </p:val>
                                        </p:tav>
                                        <p:tav tm="100000">
                                          <p:val>
                                            <p:strVal val="#ppt_w"/>
                                          </p:val>
                                        </p:tav>
                                      </p:tavLst>
                                    </p:anim>
                                    <p:anim calcmode="lin" valueType="num">
                                      <p:cBhvr>
                                        <p:cTn id="50" dur="1000" fill="hold"/>
                                        <p:tgtEl>
                                          <p:spTgt spid="31"/>
                                        </p:tgtEl>
                                        <p:attrNameLst>
                                          <p:attrName>ppt_h</p:attrName>
                                        </p:attrNameLst>
                                      </p:cBhvr>
                                      <p:tavLst>
                                        <p:tav tm="0">
                                          <p:val>
                                            <p:fltVal val="0"/>
                                          </p:val>
                                        </p:tav>
                                        <p:tav tm="100000">
                                          <p:val>
                                            <p:strVal val="#ppt_h"/>
                                          </p:val>
                                        </p:tav>
                                      </p:tavLst>
                                    </p:anim>
                                    <p:anim calcmode="lin" valueType="num">
                                      <p:cBhvr>
                                        <p:cTn id="51" dur="1000" fill="hold"/>
                                        <p:tgtEl>
                                          <p:spTgt spid="31"/>
                                        </p:tgtEl>
                                        <p:attrNameLst>
                                          <p:attrName>style.rotation</p:attrName>
                                        </p:attrNameLst>
                                      </p:cBhvr>
                                      <p:tavLst>
                                        <p:tav tm="0">
                                          <p:val>
                                            <p:fltVal val="90"/>
                                          </p:val>
                                        </p:tav>
                                        <p:tav tm="100000">
                                          <p:val>
                                            <p:fltVal val="0"/>
                                          </p:val>
                                        </p:tav>
                                      </p:tavLst>
                                    </p:anim>
                                    <p:animEffect transition="in" filter="fade">
                                      <p:cBhvr>
                                        <p:cTn id="52" dur="1000"/>
                                        <p:tgtEl>
                                          <p:spTgt spid="31"/>
                                        </p:tgtEl>
                                      </p:cBhvr>
                                    </p:animEffect>
                                  </p:childTnLst>
                                </p:cTn>
                              </p:par>
                              <p:par>
                                <p:cTn id="53" presetID="31" presetClass="entr" presetSubtype="0" fill="hold" grpId="0" nodeType="withEffect">
                                  <p:stCondLst>
                                    <p:cond delay="1000"/>
                                  </p:stCondLst>
                                  <p:childTnLst>
                                    <p:set>
                                      <p:cBhvr>
                                        <p:cTn id="54" dur="1" fill="hold">
                                          <p:stCondLst>
                                            <p:cond delay="0"/>
                                          </p:stCondLst>
                                        </p:cTn>
                                        <p:tgtEl>
                                          <p:spTgt spid="32"/>
                                        </p:tgtEl>
                                        <p:attrNameLst>
                                          <p:attrName>style.visibility</p:attrName>
                                        </p:attrNameLst>
                                      </p:cBhvr>
                                      <p:to>
                                        <p:strVal val="visible"/>
                                      </p:to>
                                    </p:set>
                                    <p:anim calcmode="lin" valueType="num">
                                      <p:cBhvr>
                                        <p:cTn id="55" dur="1000" fill="hold"/>
                                        <p:tgtEl>
                                          <p:spTgt spid="32"/>
                                        </p:tgtEl>
                                        <p:attrNameLst>
                                          <p:attrName>ppt_w</p:attrName>
                                        </p:attrNameLst>
                                      </p:cBhvr>
                                      <p:tavLst>
                                        <p:tav tm="0">
                                          <p:val>
                                            <p:fltVal val="0"/>
                                          </p:val>
                                        </p:tav>
                                        <p:tav tm="100000">
                                          <p:val>
                                            <p:strVal val="#ppt_w"/>
                                          </p:val>
                                        </p:tav>
                                      </p:tavLst>
                                    </p:anim>
                                    <p:anim calcmode="lin" valueType="num">
                                      <p:cBhvr>
                                        <p:cTn id="56" dur="1000" fill="hold"/>
                                        <p:tgtEl>
                                          <p:spTgt spid="32"/>
                                        </p:tgtEl>
                                        <p:attrNameLst>
                                          <p:attrName>ppt_h</p:attrName>
                                        </p:attrNameLst>
                                      </p:cBhvr>
                                      <p:tavLst>
                                        <p:tav tm="0">
                                          <p:val>
                                            <p:fltVal val="0"/>
                                          </p:val>
                                        </p:tav>
                                        <p:tav tm="100000">
                                          <p:val>
                                            <p:strVal val="#ppt_h"/>
                                          </p:val>
                                        </p:tav>
                                      </p:tavLst>
                                    </p:anim>
                                    <p:anim calcmode="lin" valueType="num">
                                      <p:cBhvr>
                                        <p:cTn id="57" dur="1000" fill="hold"/>
                                        <p:tgtEl>
                                          <p:spTgt spid="32"/>
                                        </p:tgtEl>
                                        <p:attrNameLst>
                                          <p:attrName>style.rotation</p:attrName>
                                        </p:attrNameLst>
                                      </p:cBhvr>
                                      <p:tavLst>
                                        <p:tav tm="0">
                                          <p:val>
                                            <p:fltVal val="90"/>
                                          </p:val>
                                        </p:tav>
                                        <p:tav tm="100000">
                                          <p:val>
                                            <p:fltVal val="0"/>
                                          </p:val>
                                        </p:tav>
                                      </p:tavLst>
                                    </p:anim>
                                    <p:animEffect transition="in" filter="fade">
                                      <p:cBhvr>
                                        <p:cTn id="58" dur="1000"/>
                                        <p:tgtEl>
                                          <p:spTgt spid="32"/>
                                        </p:tgtEl>
                                      </p:cBhvr>
                                    </p:animEffect>
                                  </p:childTnLst>
                                </p:cTn>
                              </p:par>
                              <p:par>
                                <p:cTn id="59" presetID="31" presetClass="entr" presetSubtype="0" fill="hold" grpId="0" nodeType="withEffect">
                                  <p:stCondLst>
                                    <p:cond delay="1500"/>
                                  </p:stCondLst>
                                  <p:childTnLst>
                                    <p:set>
                                      <p:cBhvr>
                                        <p:cTn id="60" dur="1" fill="hold">
                                          <p:stCondLst>
                                            <p:cond delay="0"/>
                                          </p:stCondLst>
                                        </p:cTn>
                                        <p:tgtEl>
                                          <p:spTgt spid="33"/>
                                        </p:tgtEl>
                                        <p:attrNameLst>
                                          <p:attrName>style.visibility</p:attrName>
                                        </p:attrNameLst>
                                      </p:cBhvr>
                                      <p:to>
                                        <p:strVal val="visible"/>
                                      </p:to>
                                    </p:set>
                                    <p:anim calcmode="lin" valueType="num">
                                      <p:cBhvr>
                                        <p:cTn id="61" dur="1000" fill="hold"/>
                                        <p:tgtEl>
                                          <p:spTgt spid="33"/>
                                        </p:tgtEl>
                                        <p:attrNameLst>
                                          <p:attrName>ppt_w</p:attrName>
                                        </p:attrNameLst>
                                      </p:cBhvr>
                                      <p:tavLst>
                                        <p:tav tm="0">
                                          <p:val>
                                            <p:fltVal val="0"/>
                                          </p:val>
                                        </p:tav>
                                        <p:tav tm="100000">
                                          <p:val>
                                            <p:strVal val="#ppt_w"/>
                                          </p:val>
                                        </p:tav>
                                      </p:tavLst>
                                    </p:anim>
                                    <p:anim calcmode="lin" valueType="num">
                                      <p:cBhvr>
                                        <p:cTn id="62" dur="1000" fill="hold"/>
                                        <p:tgtEl>
                                          <p:spTgt spid="33"/>
                                        </p:tgtEl>
                                        <p:attrNameLst>
                                          <p:attrName>ppt_h</p:attrName>
                                        </p:attrNameLst>
                                      </p:cBhvr>
                                      <p:tavLst>
                                        <p:tav tm="0">
                                          <p:val>
                                            <p:fltVal val="0"/>
                                          </p:val>
                                        </p:tav>
                                        <p:tav tm="100000">
                                          <p:val>
                                            <p:strVal val="#ppt_h"/>
                                          </p:val>
                                        </p:tav>
                                      </p:tavLst>
                                    </p:anim>
                                    <p:anim calcmode="lin" valueType="num">
                                      <p:cBhvr>
                                        <p:cTn id="63" dur="1000" fill="hold"/>
                                        <p:tgtEl>
                                          <p:spTgt spid="33"/>
                                        </p:tgtEl>
                                        <p:attrNameLst>
                                          <p:attrName>style.rotation</p:attrName>
                                        </p:attrNameLst>
                                      </p:cBhvr>
                                      <p:tavLst>
                                        <p:tav tm="0">
                                          <p:val>
                                            <p:fltVal val="90"/>
                                          </p:val>
                                        </p:tav>
                                        <p:tav tm="100000">
                                          <p:val>
                                            <p:fltVal val="0"/>
                                          </p:val>
                                        </p:tav>
                                      </p:tavLst>
                                    </p:anim>
                                    <p:animEffect transition="in" filter="fade">
                                      <p:cBhvr>
                                        <p:cTn id="64" dur="1000"/>
                                        <p:tgtEl>
                                          <p:spTgt spid="33"/>
                                        </p:tgtEl>
                                      </p:cBhvr>
                                    </p:animEffect>
                                  </p:childTnLst>
                                </p:cTn>
                              </p:par>
                              <p:par>
                                <p:cTn id="65" presetID="31" presetClass="entr" presetSubtype="0" fill="hold" grpId="0" nodeType="withEffect">
                                  <p:stCondLst>
                                    <p:cond delay="1500"/>
                                  </p:stCondLst>
                                  <p:childTnLst>
                                    <p:set>
                                      <p:cBhvr>
                                        <p:cTn id="66" dur="1" fill="hold">
                                          <p:stCondLst>
                                            <p:cond delay="0"/>
                                          </p:stCondLst>
                                        </p:cTn>
                                        <p:tgtEl>
                                          <p:spTgt spid="38"/>
                                        </p:tgtEl>
                                        <p:attrNameLst>
                                          <p:attrName>style.visibility</p:attrName>
                                        </p:attrNameLst>
                                      </p:cBhvr>
                                      <p:to>
                                        <p:strVal val="visible"/>
                                      </p:to>
                                    </p:set>
                                    <p:anim calcmode="lin" valueType="num">
                                      <p:cBhvr>
                                        <p:cTn id="67" dur="1000" fill="hold"/>
                                        <p:tgtEl>
                                          <p:spTgt spid="38"/>
                                        </p:tgtEl>
                                        <p:attrNameLst>
                                          <p:attrName>ppt_w</p:attrName>
                                        </p:attrNameLst>
                                      </p:cBhvr>
                                      <p:tavLst>
                                        <p:tav tm="0">
                                          <p:val>
                                            <p:fltVal val="0"/>
                                          </p:val>
                                        </p:tav>
                                        <p:tav tm="100000">
                                          <p:val>
                                            <p:strVal val="#ppt_w"/>
                                          </p:val>
                                        </p:tav>
                                      </p:tavLst>
                                    </p:anim>
                                    <p:anim calcmode="lin" valueType="num">
                                      <p:cBhvr>
                                        <p:cTn id="68" dur="1000" fill="hold"/>
                                        <p:tgtEl>
                                          <p:spTgt spid="38"/>
                                        </p:tgtEl>
                                        <p:attrNameLst>
                                          <p:attrName>ppt_h</p:attrName>
                                        </p:attrNameLst>
                                      </p:cBhvr>
                                      <p:tavLst>
                                        <p:tav tm="0">
                                          <p:val>
                                            <p:fltVal val="0"/>
                                          </p:val>
                                        </p:tav>
                                        <p:tav tm="100000">
                                          <p:val>
                                            <p:strVal val="#ppt_h"/>
                                          </p:val>
                                        </p:tav>
                                      </p:tavLst>
                                    </p:anim>
                                    <p:anim calcmode="lin" valueType="num">
                                      <p:cBhvr>
                                        <p:cTn id="69" dur="1000" fill="hold"/>
                                        <p:tgtEl>
                                          <p:spTgt spid="38"/>
                                        </p:tgtEl>
                                        <p:attrNameLst>
                                          <p:attrName>style.rotation</p:attrName>
                                        </p:attrNameLst>
                                      </p:cBhvr>
                                      <p:tavLst>
                                        <p:tav tm="0">
                                          <p:val>
                                            <p:fltVal val="90"/>
                                          </p:val>
                                        </p:tav>
                                        <p:tav tm="100000">
                                          <p:val>
                                            <p:fltVal val="0"/>
                                          </p:val>
                                        </p:tav>
                                      </p:tavLst>
                                    </p:anim>
                                    <p:animEffect transition="in" filter="fade">
                                      <p:cBhvr>
                                        <p:cTn id="70" dur="1000"/>
                                        <p:tgtEl>
                                          <p:spTgt spid="38"/>
                                        </p:tgtEl>
                                      </p:cBhvr>
                                    </p:animEffect>
                                  </p:childTnLst>
                                </p:cTn>
                              </p:par>
                              <p:par>
                                <p:cTn id="71" presetID="31" presetClass="entr" presetSubtype="0" fill="hold" grpId="0" nodeType="withEffect">
                                  <p:stCondLst>
                                    <p:cond delay="1500"/>
                                  </p:stCondLst>
                                  <p:childTnLst>
                                    <p:set>
                                      <p:cBhvr>
                                        <p:cTn id="72" dur="1" fill="hold">
                                          <p:stCondLst>
                                            <p:cond delay="0"/>
                                          </p:stCondLst>
                                        </p:cTn>
                                        <p:tgtEl>
                                          <p:spTgt spid="41"/>
                                        </p:tgtEl>
                                        <p:attrNameLst>
                                          <p:attrName>style.visibility</p:attrName>
                                        </p:attrNameLst>
                                      </p:cBhvr>
                                      <p:to>
                                        <p:strVal val="visible"/>
                                      </p:to>
                                    </p:set>
                                    <p:anim calcmode="lin" valueType="num">
                                      <p:cBhvr>
                                        <p:cTn id="73" dur="1000" fill="hold"/>
                                        <p:tgtEl>
                                          <p:spTgt spid="41"/>
                                        </p:tgtEl>
                                        <p:attrNameLst>
                                          <p:attrName>ppt_w</p:attrName>
                                        </p:attrNameLst>
                                      </p:cBhvr>
                                      <p:tavLst>
                                        <p:tav tm="0">
                                          <p:val>
                                            <p:fltVal val="0"/>
                                          </p:val>
                                        </p:tav>
                                        <p:tav tm="100000">
                                          <p:val>
                                            <p:strVal val="#ppt_w"/>
                                          </p:val>
                                        </p:tav>
                                      </p:tavLst>
                                    </p:anim>
                                    <p:anim calcmode="lin" valueType="num">
                                      <p:cBhvr>
                                        <p:cTn id="74" dur="1000" fill="hold"/>
                                        <p:tgtEl>
                                          <p:spTgt spid="41"/>
                                        </p:tgtEl>
                                        <p:attrNameLst>
                                          <p:attrName>ppt_h</p:attrName>
                                        </p:attrNameLst>
                                      </p:cBhvr>
                                      <p:tavLst>
                                        <p:tav tm="0">
                                          <p:val>
                                            <p:fltVal val="0"/>
                                          </p:val>
                                        </p:tav>
                                        <p:tav tm="100000">
                                          <p:val>
                                            <p:strVal val="#ppt_h"/>
                                          </p:val>
                                        </p:tav>
                                      </p:tavLst>
                                    </p:anim>
                                    <p:anim calcmode="lin" valueType="num">
                                      <p:cBhvr>
                                        <p:cTn id="75" dur="1000" fill="hold"/>
                                        <p:tgtEl>
                                          <p:spTgt spid="41"/>
                                        </p:tgtEl>
                                        <p:attrNameLst>
                                          <p:attrName>style.rotation</p:attrName>
                                        </p:attrNameLst>
                                      </p:cBhvr>
                                      <p:tavLst>
                                        <p:tav tm="0">
                                          <p:val>
                                            <p:fltVal val="90"/>
                                          </p:val>
                                        </p:tav>
                                        <p:tav tm="100000">
                                          <p:val>
                                            <p:fltVal val="0"/>
                                          </p:val>
                                        </p:tav>
                                      </p:tavLst>
                                    </p:anim>
                                    <p:animEffect transition="in" filter="fade">
                                      <p:cBhvr>
                                        <p:cTn id="76" dur="1000"/>
                                        <p:tgtEl>
                                          <p:spTgt spid="41"/>
                                        </p:tgtEl>
                                      </p:cBhvr>
                                    </p:animEffect>
                                  </p:childTnLst>
                                </p:cTn>
                              </p:par>
                            </p:childTnLst>
                          </p:cTn>
                        </p:par>
                        <p:par>
                          <p:cTn id="77" fill="hold">
                            <p:stCondLst>
                              <p:cond delay="1000"/>
                            </p:stCondLst>
                            <p:childTnLst>
                              <p:par>
                                <p:cTn id="78" presetID="22" presetClass="entr" presetSubtype="1" fill="hold" grpId="0" nodeType="afterEffect">
                                  <p:stCondLst>
                                    <p:cond delay="0"/>
                                  </p:stCondLst>
                                  <p:childTnLst>
                                    <p:set>
                                      <p:cBhvr>
                                        <p:cTn id="79" dur="1" fill="hold">
                                          <p:stCondLst>
                                            <p:cond delay="0"/>
                                          </p:stCondLst>
                                        </p:cTn>
                                        <p:tgtEl>
                                          <p:spTgt spid="66"/>
                                        </p:tgtEl>
                                        <p:attrNameLst>
                                          <p:attrName>style.visibility</p:attrName>
                                        </p:attrNameLst>
                                      </p:cBhvr>
                                      <p:to>
                                        <p:strVal val="visible"/>
                                      </p:to>
                                    </p:set>
                                    <p:animEffect transition="in" filter="wipe(up)">
                                      <p:cBhvr>
                                        <p:cTn id="80" dur="500"/>
                                        <p:tgtEl>
                                          <p:spTgt spid="66"/>
                                        </p:tgtEl>
                                      </p:cBhvr>
                                    </p:animEffect>
                                  </p:childTnLst>
                                </p:cTn>
                              </p:par>
                            </p:childTnLst>
                          </p:cTn>
                        </p:par>
                        <p:par>
                          <p:cTn id="81" fill="hold">
                            <p:stCondLst>
                              <p:cond delay="1500"/>
                            </p:stCondLst>
                            <p:childTnLst>
                              <p:par>
                                <p:cTn id="82" presetID="22" presetClass="entr" presetSubtype="1" fill="hold" grpId="0" nodeType="afterEffect">
                                  <p:stCondLst>
                                    <p:cond delay="0"/>
                                  </p:stCondLst>
                                  <p:childTnLst>
                                    <p:set>
                                      <p:cBhvr>
                                        <p:cTn id="83" dur="1" fill="hold">
                                          <p:stCondLst>
                                            <p:cond delay="0"/>
                                          </p:stCondLst>
                                        </p:cTn>
                                        <p:tgtEl>
                                          <p:spTgt spid="67"/>
                                        </p:tgtEl>
                                        <p:attrNameLst>
                                          <p:attrName>style.visibility</p:attrName>
                                        </p:attrNameLst>
                                      </p:cBhvr>
                                      <p:to>
                                        <p:strVal val="visible"/>
                                      </p:to>
                                    </p:set>
                                    <p:animEffect transition="in" filter="wipe(up)">
                                      <p:cBhvr>
                                        <p:cTn id="84" dur="500"/>
                                        <p:tgtEl>
                                          <p:spTgt spid="67"/>
                                        </p:tgtEl>
                                      </p:cBhvr>
                                    </p:animEffect>
                                  </p:childTnLst>
                                </p:cTn>
                              </p:par>
                            </p:childTnLst>
                          </p:cTn>
                        </p:par>
                        <p:par>
                          <p:cTn id="85" fill="hold">
                            <p:stCondLst>
                              <p:cond delay="2000"/>
                            </p:stCondLst>
                            <p:childTnLst>
                              <p:par>
                                <p:cTn id="86" presetID="22" presetClass="entr" presetSubtype="1" fill="hold" grpId="0" nodeType="afterEffect">
                                  <p:stCondLst>
                                    <p:cond delay="0"/>
                                  </p:stCondLst>
                                  <p:childTnLst>
                                    <p:set>
                                      <p:cBhvr>
                                        <p:cTn id="87" dur="1" fill="hold">
                                          <p:stCondLst>
                                            <p:cond delay="0"/>
                                          </p:stCondLst>
                                        </p:cTn>
                                        <p:tgtEl>
                                          <p:spTgt spid="68"/>
                                        </p:tgtEl>
                                        <p:attrNameLst>
                                          <p:attrName>style.visibility</p:attrName>
                                        </p:attrNameLst>
                                      </p:cBhvr>
                                      <p:to>
                                        <p:strVal val="visible"/>
                                      </p:to>
                                    </p:set>
                                    <p:animEffect transition="in" filter="wipe(up)">
                                      <p:cBhvr>
                                        <p:cTn id="88" dur="500"/>
                                        <p:tgtEl>
                                          <p:spTgt spid="68"/>
                                        </p:tgtEl>
                                      </p:cBhvr>
                                    </p:animEffect>
                                  </p:childTnLst>
                                </p:cTn>
                              </p:par>
                            </p:childTnLst>
                          </p:cTn>
                        </p:par>
                        <p:par>
                          <p:cTn id="89" fill="hold">
                            <p:stCondLst>
                              <p:cond delay="2500"/>
                            </p:stCondLst>
                            <p:childTnLst>
                              <p:par>
                                <p:cTn id="90" presetID="22" presetClass="entr" presetSubtype="1" fill="hold" grpId="0" nodeType="afterEffect">
                                  <p:stCondLst>
                                    <p:cond delay="0"/>
                                  </p:stCondLst>
                                  <p:childTnLst>
                                    <p:set>
                                      <p:cBhvr>
                                        <p:cTn id="91" dur="1" fill="hold">
                                          <p:stCondLst>
                                            <p:cond delay="0"/>
                                          </p:stCondLst>
                                        </p:cTn>
                                        <p:tgtEl>
                                          <p:spTgt spid="69"/>
                                        </p:tgtEl>
                                        <p:attrNameLst>
                                          <p:attrName>style.visibility</p:attrName>
                                        </p:attrNameLst>
                                      </p:cBhvr>
                                      <p:to>
                                        <p:strVal val="visible"/>
                                      </p:to>
                                    </p:set>
                                    <p:animEffect transition="in" filter="wipe(up)">
                                      <p:cBhvr>
                                        <p:cTn id="92" dur="500"/>
                                        <p:tgtEl>
                                          <p:spTgt spid="69"/>
                                        </p:tgtEl>
                                      </p:cBhvr>
                                    </p:animEffect>
                                  </p:childTnLst>
                                </p:cTn>
                              </p:par>
                            </p:childTnLst>
                          </p:cTn>
                        </p:par>
                        <p:par>
                          <p:cTn id="93" fill="hold">
                            <p:stCondLst>
                              <p:cond delay="3000"/>
                            </p:stCondLst>
                            <p:childTnLst>
                              <p:par>
                                <p:cTn id="94" presetID="1" presetClass="entr" presetSubtype="0" fill="hold" grpId="0" nodeType="afterEffect">
                                  <p:stCondLst>
                                    <p:cond delay="0"/>
                                  </p:stCondLst>
                                  <p:childTnLst>
                                    <p:set>
                                      <p:cBhvr>
                                        <p:cTn id="95" dur="1" fill="hold">
                                          <p:stCondLst>
                                            <p:cond delay="0"/>
                                          </p:stCondLst>
                                        </p:cTn>
                                        <p:tgtEl>
                                          <p:spTgt spid="70"/>
                                        </p:tgtEl>
                                        <p:attrNameLst>
                                          <p:attrName>style.visibility</p:attrName>
                                        </p:attrNameLst>
                                      </p:cBhvr>
                                      <p:to>
                                        <p:strVal val="visible"/>
                                      </p:to>
                                    </p:set>
                                  </p:childTnLst>
                                </p:cTn>
                              </p:par>
                              <p:par>
                                <p:cTn id="96" presetID="35" presetClass="path" presetSubtype="0" accel="50000" decel="50000" fill="hold" grpId="1" nodeType="withEffect">
                                  <p:stCondLst>
                                    <p:cond delay="0"/>
                                  </p:stCondLst>
                                  <p:childTnLst>
                                    <p:animMotion origin="layout" path="M -3.56836E-6 -3.7037E-7 L 0.36686 0.15278 " pathEditMode="relative" rAng="0" ptsTypes="AA">
                                      <p:cBhvr>
                                        <p:cTn id="97" dur="500" spd="-99900" fill="hold"/>
                                        <p:tgtEl>
                                          <p:spTgt spid="70"/>
                                        </p:tgtEl>
                                        <p:attrNameLst>
                                          <p:attrName>ppt_x</p:attrName>
                                          <p:attrName>ppt_y</p:attrName>
                                        </p:attrNameLst>
                                      </p:cBhvr>
                                      <p:rCtr x="18343" y="7639"/>
                                    </p:animMotion>
                                  </p:childTnLst>
                                </p:cTn>
                              </p:par>
                              <p:par>
                                <p:cTn id="98" presetID="1" presetClass="entr" presetSubtype="0" fill="hold" grpId="0" nodeType="withEffect">
                                  <p:stCondLst>
                                    <p:cond delay="0"/>
                                  </p:stCondLst>
                                  <p:childTnLst>
                                    <p:set>
                                      <p:cBhvr>
                                        <p:cTn id="99" dur="1" fill="hold">
                                          <p:stCondLst>
                                            <p:cond delay="0"/>
                                          </p:stCondLst>
                                        </p:cTn>
                                        <p:tgtEl>
                                          <p:spTgt spid="71"/>
                                        </p:tgtEl>
                                        <p:attrNameLst>
                                          <p:attrName>style.visibility</p:attrName>
                                        </p:attrNameLst>
                                      </p:cBhvr>
                                      <p:to>
                                        <p:strVal val="visible"/>
                                      </p:to>
                                    </p:set>
                                  </p:childTnLst>
                                </p:cTn>
                              </p:par>
                              <p:par>
                                <p:cTn id="100" presetID="35" presetClass="path" presetSubtype="0" accel="50000" decel="50000" fill="hold" grpId="1" nodeType="withEffect">
                                  <p:stCondLst>
                                    <p:cond delay="0"/>
                                  </p:stCondLst>
                                  <p:childTnLst>
                                    <p:animMotion origin="layout" path="M 7.85742E-7 -3.33333E-6 L -0.39495 -0.11018 " pathEditMode="relative" rAng="0" ptsTypes="AA">
                                      <p:cBhvr>
                                        <p:cTn id="101" dur="500" spd="-99900" fill="hold"/>
                                        <p:tgtEl>
                                          <p:spTgt spid="71"/>
                                        </p:tgtEl>
                                        <p:attrNameLst>
                                          <p:attrName>ppt_x</p:attrName>
                                          <p:attrName>ppt_y</p:attrName>
                                        </p:attrNameLst>
                                      </p:cBhvr>
                                      <p:rCtr x="-19748" y="-5509"/>
                                    </p:animMotion>
                                  </p:childTnLst>
                                </p:cTn>
                              </p:par>
                            </p:childTnLst>
                          </p:cTn>
                        </p:par>
                        <p:par>
                          <p:cTn id="102" fill="hold">
                            <p:stCondLst>
                              <p:cond delay="3000"/>
                            </p:stCondLst>
                            <p:childTnLst>
                              <p:par>
                                <p:cTn id="103" presetID="18" presetClass="entr" presetSubtype="3" fill="hold" grpId="0" nodeType="afterEffect">
                                  <p:stCondLst>
                                    <p:cond delay="0"/>
                                  </p:stCondLst>
                                  <p:childTnLst>
                                    <p:set>
                                      <p:cBhvr>
                                        <p:cTn id="104" dur="1" fill="hold">
                                          <p:stCondLst>
                                            <p:cond delay="0"/>
                                          </p:stCondLst>
                                        </p:cTn>
                                        <p:tgtEl>
                                          <p:spTgt spid="72"/>
                                        </p:tgtEl>
                                        <p:attrNameLst>
                                          <p:attrName>style.visibility</p:attrName>
                                        </p:attrNameLst>
                                      </p:cBhvr>
                                      <p:to>
                                        <p:strVal val="visible"/>
                                      </p:to>
                                    </p:set>
                                    <p:animEffect transition="in" filter="strips(upRight)">
                                      <p:cBhvr>
                                        <p:cTn id="105" dur="500"/>
                                        <p:tgtEl>
                                          <p:spTgt spid="72"/>
                                        </p:tgtEl>
                                      </p:cBhvr>
                                    </p:animEffect>
                                  </p:childTnLst>
                                </p:cTn>
                              </p:par>
                            </p:childTnLst>
                          </p:cTn>
                        </p:par>
                        <p:par>
                          <p:cTn id="106" fill="hold">
                            <p:stCondLst>
                              <p:cond delay="3500"/>
                            </p:stCondLst>
                            <p:childTnLst>
                              <p:par>
                                <p:cTn id="107" presetID="10" presetClass="entr" presetSubtype="0" fill="hold" grpId="0" nodeType="afterEffect">
                                  <p:stCondLst>
                                    <p:cond delay="0"/>
                                  </p:stCondLst>
                                  <p:childTnLst>
                                    <p:set>
                                      <p:cBhvr>
                                        <p:cTn id="108" dur="1" fill="hold">
                                          <p:stCondLst>
                                            <p:cond delay="0"/>
                                          </p:stCondLst>
                                        </p:cTn>
                                        <p:tgtEl>
                                          <p:spTgt spid="73"/>
                                        </p:tgtEl>
                                        <p:attrNameLst>
                                          <p:attrName>style.visibility</p:attrName>
                                        </p:attrNameLst>
                                      </p:cBhvr>
                                      <p:to>
                                        <p:strVal val="visible"/>
                                      </p:to>
                                    </p:set>
                                    <p:animEffect transition="in" filter="fade">
                                      <p:cBhvr>
                                        <p:cTn id="109" dur="125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30" grpId="0" animBg="1"/>
      <p:bldP spid="31" grpId="0" animBg="1"/>
      <p:bldP spid="32" grpId="0" animBg="1"/>
      <p:bldP spid="33" grpId="0" animBg="1"/>
      <p:bldP spid="38" grpId="0" animBg="1"/>
      <p:bldP spid="41" grpId="0" animBg="1"/>
      <p:bldP spid="66" grpId="0"/>
      <p:bldP spid="67" grpId="0"/>
      <p:bldP spid="68" grpId="0"/>
      <p:bldP spid="69" grpId="0"/>
      <p:bldP spid="70" grpId="0" animBg="1"/>
      <p:bldP spid="70" grpId="1" animBg="1"/>
      <p:bldP spid="71" grpId="0" animBg="1"/>
      <p:bldP spid="71" grpId="1" animBg="1"/>
      <p:bldP spid="72" grpId="0"/>
      <p:bldP spid="7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图表 81"/>
          <p:cNvGraphicFramePr/>
          <p:nvPr/>
        </p:nvGraphicFramePr>
        <p:xfrm>
          <a:off x="5305499" y="908720"/>
          <a:ext cx="5760640" cy="3752898"/>
        </p:xfrm>
        <a:graphic>
          <a:graphicData uri="http://schemas.openxmlformats.org/drawingml/2006/chart">
            <c:chart xmlns:c="http://schemas.openxmlformats.org/drawingml/2006/chart" xmlns:r="http://schemas.openxmlformats.org/officeDocument/2006/relationships" r:id="rId3"/>
          </a:graphicData>
        </a:graphic>
      </p:graphicFrame>
      <p:sp>
        <p:nvSpPr>
          <p:cNvPr id="83" name="标题 11"/>
          <p:cNvSpPr txBox="1"/>
          <p:nvPr/>
        </p:nvSpPr>
        <p:spPr>
          <a:xfrm>
            <a:off x="1993131" y="1267943"/>
            <a:ext cx="720080" cy="5715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64%</a:t>
            </a:r>
            <a:endParaRPr lang="zh-CN" altLang="en-US"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4" name="标题 11"/>
          <p:cNvSpPr txBox="1"/>
          <p:nvPr/>
        </p:nvSpPr>
        <p:spPr>
          <a:xfrm>
            <a:off x="2546693" y="1339951"/>
            <a:ext cx="2686798"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请在此处输入详细的文字介绍信息和简介，表达图表的含义。</a:t>
            </a:r>
          </a:p>
        </p:txBody>
      </p:sp>
      <p:sp>
        <p:nvSpPr>
          <p:cNvPr id="85" name="标题 11"/>
          <p:cNvSpPr txBox="1"/>
          <p:nvPr/>
        </p:nvSpPr>
        <p:spPr>
          <a:xfrm>
            <a:off x="2546693" y="984475"/>
            <a:ext cx="1728192" cy="283468"/>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输入文字标题</a:t>
            </a:r>
          </a:p>
        </p:txBody>
      </p:sp>
      <p:sp>
        <p:nvSpPr>
          <p:cNvPr id="86" name="标题 11"/>
          <p:cNvSpPr txBox="1"/>
          <p:nvPr/>
        </p:nvSpPr>
        <p:spPr>
          <a:xfrm>
            <a:off x="1993131" y="2568211"/>
            <a:ext cx="720080" cy="5715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25%</a:t>
            </a:r>
            <a:endParaRPr lang="zh-CN" altLang="en-US"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7" name="标题 11"/>
          <p:cNvSpPr txBox="1"/>
          <p:nvPr/>
        </p:nvSpPr>
        <p:spPr>
          <a:xfrm>
            <a:off x="2546693" y="2640219"/>
            <a:ext cx="2686798"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请在此处输入详细的文字介绍信息和简介，表达图表的含义。</a:t>
            </a:r>
          </a:p>
        </p:txBody>
      </p:sp>
      <p:sp>
        <p:nvSpPr>
          <p:cNvPr id="88" name="标题 11"/>
          <p:cNvSpPr txBox="1"/>
          <p:nvPr/>
        </p:nvSpPr>
        <p:spPr>
          <a:xfrm>
            <a:off x="2546693" y="2284743"/>
            <a:ext cx="1728192" cy="283468"/>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输入文字标题</a:t>
            </a:r>
          </a:p>
        </p:txBody>
      </p:sp>
      <p:sp>
        <p:nvSpPr>
          <p:cNvPr id="89" name="标题 11"/>
          <p:cNvSpPr txBox="1"/>
          <p:nvPr/>
        </p:nvSpPr>
        <p:spPr>
          <a:xfrm>
            <a:off x="1993131" y="3784476"/>
            <a:ext cx="720080" cy="5715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11%</a:t>
            </a:r>
            <a:endParaRPr lang="zh-CN" altLang="en-US" sz="20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0" name="标题 11"/>
          <p:cNvSpPr txBox="1"/>
          <p:nvPr/>
        </p:nvSpPr>
        <p:spPr>
          <a:xfrm>
            <a:off x="2546693" y="3856484"/>
            <a:ext cx="2686798" cy="796652"/>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请在此处输入详细的文字介绍信息和简介，表达图表的含义。</a:t>
            </a:r>
          </a:p>
        </p:txBody>
      </p:sp>
      <p:sp>
        <p:nvSpPr>
          <p:cNvPr id="91" name="标题 11"/>
          <p:cNvSpPr txBox="1"/>
          <p:nvPr/>
        </p:nvSpPr>
        <p:spPr>
          <a:xfrm>
            <a:off x="2546693" y="3501008"/>
            <a:ext cx="1728192" cy="283468"/>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输入文字标题</a:t>
            </a:r>
          </a:p>
        </p:txBody>
      </p:sp>
      <p:sp>
        <p:nvSpPr>
          <p:cNvPr id="92" name="TextBox 91"/>
          <p:cNvSpPr txBox="1"/>
          <p:nvPr/>
        </p:nvSpPr>
        <p:spPr>
          <a:xfrm>
            <a:off x="1957127" y="5230941"/>
            <a:ext cx="8172908" cy="646331"/>
          </a:xfrm>
          <a:prstGeom prst="rect">
            <a:avLst/>
          </a:prstGeom>
          <a:noFill/>
        </p:spPr>
        <p:txBody>
          <a:bodyPr wrap="square" lIns="0" tIns="0" rIns="0" bIns="0" rtlCol="0">
            <a:spAutoFit/>
          </a:bodyPr>
          <a:lstStyle/>
          <a:p>
            <a:pPr algn="just"/>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点击输入简要文字解说，解说文字尽量概括精炼，不用多余的文字修饰，简洁精准的 解说所提炼的核心概念。点击输入简要文字解说，解说文字尽量概括精炼，不用多余的文字修饰，简洁精准的 解说所提炼的核心概念。</a:t>
            </a:r>
          </a:p>
        </p:txBody>
      </p:sp>
      <p:sp>
        <p:nvSpPr>
          <p:cNvPr id="93" name="TextBox 92"/>
          <p:cNvSpPr txBox="1"/>
          <p:nvPr/>
        </p:nvSpPr>
        <p:spPr>
          <a:xfrm>
            <a:off x="5046356" y="4795991"/>
            <a:ext cx="2059343" cy="276999"/>
          </a:xfrm>
          <a:prstGeom prst="rect">
            <a:avLst/>
          </a:prstGeom>
          <a:noFill/>
        </p:spPr>
        <p:txBody>
          <a:bodyPr wrap="square" lIns="0" tIns="0" rIns="0" bIns="0" rtlCol="0">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点击输入标题文本</a:t>
            </a:r>
          </a:p>
        </p:txBody>
      </p:sp>
      <p:sp>
        <p:nvSpPr>
          <p:cNvPr id="30"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资金缺口</a:t>
            </a:r>
          </a:p>
        </p:txBody>
      </p:sp>
      <p:sp>
        <p:nvSpPr>
          <p:cNvPr id="31" name="六边形 30"/>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32" name="直接连接符 31"/>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矩形 37"/>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1" name="六边形 40"/>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第五章</a:t>
            </a:r>
          </a:p>
        </p:txBody>
      </p:sp>
      <p:sp>
        <p:nvSpPr>
          <p:cNvPr id="48"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财务与融资</a:t>
            </a:r>
          </a:p>
        </p:txBody>
      </p:sp>
      <p:sp>
        <p:nvSpPr>
          <p:cNvPr id="49" name="KSO_Shape"/>
          <p:cNvSpPr/>
          <p:nvPr/>
        </p:nvSpPr>
        <p:spPr bwMode="auto">
          <a:xfrm>
            <a:off x="347668" y="212079"/>
            <a:ext cx="251656" cy="241590"/>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5" name="TextBox 54"/>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2"/>
                                        </p:tgtEl>
                                        <p:attrNameLst>
                                          <p:attrName>style.visibility</p:attrName>
                                        </p:attrNameLst>
                                      </p:cBhvr>
                                      <p:to>
                                        <p:strVal val="visible"/>
                                      </p:to>
                                    </p:set>
                                    <p:anim calcmode="lin" valueType="num">
                                      <p:cBhvr>
                                        <p:cTn id="7" dur="500" fill="hold"/>
                                        <p:tgtEl>
                                          <p:spTgt spid="82"/>
                                        </p:tgtEl>
                                        <p:attrNameLst>
                                          <p:attrName>ppt_w</p:attrName>
                                        </p:attrNameLst>
                                      </p:cBhvr>
                                      <p:tavLst>
                                        <p:tav tm="0">
                                          <p:val>
                                            <p:fltVal val="0"/>
                                          </p:val>
                                        </p:tav>
                                        <p:tav tm="100000">
                                          <p:val>
                                            <p:strVal val="#ppt_w"/>
                                          </p:val>
                                        </p:tav>
                                      </p:tavLst>
                                    </p:anim>
                                    <p:anim calcmode="lin" valueType="num">
                                      <p:cBhvr>
                                        <p:cTn id="8" dur="500" fill="hold"/>
                                        <p:tgtEl>
                                          <p:spTgt spid="82"/>
                                        </p:tgtEl>
                                        <p:attrNameLst>
                                          <p:attrName>ppt_h</p:attrName>
                                        </p:attrNameLst>
                                      </p:cBhvr>
                                      <p:tavLst>
                                        <p:tav tm="0">
                                          <p:val>
                                            <p:fltVal val="0"/>
                                          </p:val>
                                        </p:tav>
                                        <p:tav tm="100000">
                                          <p:val>
                                            <p:strVal val="#ppt_h"/>
                                          </p:val>
                                        </p:tav>
                                      </p:tavLst>
                                    </p:anim>
                                    <p:animEffect transition="in" filter="fade">
                                      <p:cBhvr>
                                        <p:cTn id="9" dur="500"/>
                                        <p:tgtEl>
                                          <p:spTgt spid="82"/>
                                        </p:tgtEl>
                                      </p:cBhvr>
                                    </p:animEffect>
                                  </p:childTnLst>
                                </p:cTn>
                              </p:par>
                              <p:par>
                                <p:cTn id="10" presetID="53" presetClass="entr" presetSubtype="16" fill="hold" grpId="0" nodeType="withEffect">
                                  <p:stCondLst>
                                    <p:cond delay="1250"/>
                                  </p:stCondLst>
                                  <p:childTnLst>
                                    <p:set>
                                      <p:cBhvr>
                                        <p:cTn id="11" dur="1" fill="hold">
                                          <p:stCondLst>
                                            <p:cond delay="0"/>
                                          </p:stCondLst>
                                        </p:cTn>
                                        <p:tgtEl>
                                          <p:spTgt spid="83"/>
                                        </p:tgtEl>
                                        <p:attrNameLst>
                                          <p:attrName>style.visibility</p:attrName>
                                        </p:attrNameLst>
                                      </p:cBhvr>
                                      <p:to>
                                        <p:strVal val="visible"/>
                                      </p:to>
                                    </p:set>
                                    <p:anim calcmode="lin" valueType="num">
                                      <p:cBhvr>
                                        <p:cTn id="12" dur="500" fill="hold"/>
                                        <p:tgtEl>
                                          <p:spTgt spid="83"/>
                                        </p:tgtEl>
                                        <p:attrNameLst>
                                          <p:attrName>ppt_w</p:attrName>
                                        </p:attrNameLst>
                                      </p:cBhvr>
                                      <p:tavLst>
                                        <p:tav tm="0">
                                          <p:val>
                                            <p:fltVal val="0"/>
                                          </p:val>
                                        </p:tav>
                                        <p:tav tm="100000">
                                          <p:val>
                                            <p:strVal val="#ppt_w"/>
                                          </p:val>
                                        </p:tav>
                                      </p:tavLst>
                                    </p:anim>
                                    <p:anim calcmode="lin" valueType="num">
                                      <p:cBhvr>
                                        <p:cTn id="13" dur="500" fill="hold"/>
                                        <p:tgtEl>
                                          <p:spTgt spid="83"/>
                                        </p:tgtEl>
                                        <p:attrNameLst>
                                          <p:attrName>ppt_h</p:attrName>
                                        </p:attrNameLst>
                                      </p:cBhvr>
                                      <p:tavLst>
                                        <p:tav tm="0">
                                          <p:val>
                                            <p:fltVal val="0"/>
                                          </p:val>
                                        </p:tav>
                                        <p:tav tm="100000">
                                          <p:val>
                                            <p:strVal val="#ppt_h"/>
                                          </p:val>
                                        </p:tav>
                                      </p:tavLst>
                                    </p:anim>
                                    <p:animEffect transition="in" filter="fade">
                                      <p:cBhvr>
                                        <p:cTn id="14" dur="500"/>
                                        <p:tgtEl>
                                          <p:spTgt spid="83"/>
                                        </p:tgtEl>
                                      </p:cBhvr>
                                    </p:animEffect>
                                  </p:childTnLst>
                                </p:cTn>
                              </p:par>
                              <p:par>
                                <p:cTn id="15" presetID="53" presetClass="entr" presetSubtype="16" fill="hold" grpId="0" nodeType="withEffect">
                                  <p:stCondLst>
                                    <p:cond delay="1250"/>
                                  </p:stCondLst>
                                  <p:childTnLst>
                                    <p:set>
                                      <p:cBhvr>
                                        <p:cTn id="16" dur="1" fill="hold">
                                          <p:stCondLst>
                                            <p:cond delay="0"/>
                                          </p:stCondLst>
                                        </p:cTn>
                                        <p:tgtEl>
                                          <p:spTgt spid="84"/>
                                        </p:tgtEl>
                                        <p:attrNameLst>
                                          <p:attrName>style.visibility</p:attrName>
                                        </p:attrNameLst>
                                      </p:cBhvr>
                                      <p:to>
                                        <p:strVal val="visible"/>
                                      </p:to>
                                    </p:set>
                                    <p:anim calcmode="lin" valueType="num">
                                      <p:cBhvr>
                                        <p:cTn id="17" dur="500" fill="hold"/>
                                        <p:tgtEl>
                                          <p:spTgt spid="84"/>
                                        </p:tgtEl>
                                        <p:attrNameLst>
                                          <p:attrName>ppt_w</p:attrName>
                                        </p:attrNameLst>
                                      </p:cBhvr>
                                      <p:tavLst>
                                        <p:tav tm="0">
                                          <p:val>
                                            <p:fltVal val="0"/>
                                          </p:val>
                                        </p:tav>
                                        <p:tav tm="100000">
                                          <p:val>
                                            <p:strVal val="#ppt_w"/>
                                          </p:val>
                                        </p:tav>
                                      </p:tavLst>
                                    </p:anim>
                                    <p:anim calcmode="lin" valueType="num">
                                      <p:cBhvr>
                                        <p:cTn id="18" dur="500" fill="hold"/>
                                        <p:tgtEl>
                                          <p:spTgt spid="84"/>
                                        </p:tgtEl>
                                        <p:attrNameLst>
                                          <p:attrName>ppt_h</p:attrName>
                                        </p:attrNameLst>
                                      </p:cBhvr>
                                      <p:tavLst>
                                        <p:tav tm="0">
                                          <p:val>
                                            <p:fltVal val="0"/>
                                          </p:val>
                                        </p:tav>
                                        <p:tav tm="100000">
                                          <p:val>
                                            <p:strVal val="#ppt_h"/>
                                          </p:val>
                                        </p:tav>
                                      </p:tavLst>
                                    </p:anim>
                                    <p:animEffect transition="in" filter="fade">
                                      <p:cBhvr>
                                        <p:cTn id="19" dur="500"/>
                                        <p:tgtEl>
                                          <p:spTgt spid="84"/>
                                        </p:tgtEl>
                                      </p:cBhvr>
                                    </p:animEffect>
                                  </p:childTnLst>
                                </p:cTn>
                              </p:par>
                              <p:par>
                                <p:cTn id="20" presetID="53" presetClass="entr" presetSubtype="16" fill="hold" grpId="0" nodeType="withEffect">
                                  <p:stCondLst>
                                    <p:cond delay="1250"/>
                                  </p:stCondLst>
                                  <p:childTnLst>
                                    <p:set>
                                      <p:cBhvr>
                                        <p:cTn id="21" dur="1" fill="hold">
                                          <p:stCondLst>
                                            <p:cond delay="0"/>
                                          </p:stCondLst>
                                        </p:cTn>
                                        <p:tgtEl>
                                          <p:spTgt spid="85"/>
                                        </p:tgtEl>
                                        <p:attrNameLst>
                                          <p:attrName>style.visibility</p:attrName>
                                        </p:attrNameLst>
                                      </p:cBhvr>
                                      <p:to>
                                        <p:strVal val="visible"/>
                                      </p:to>
                                    </p:set>
                                    <p:anim calcmode="lin" valueType="num">
                                      <p:cBhvr>
                                        <p:cTn id="22" dur="500" fill="hold"/>
                                        <p:tgtEl>
                                          <p:spTgt spid="85"/>
                                        </p:tgtEl>
                                        <p:attrNameLst>
                                          <p:attrName>ppt_w</p:attrName>
                                        </p:attrNameLst>
                                      </p:cBhvr>
                                      <p:tavLst>
                                        <p:tav tm="0">
                                          <p:val>
                                            <p:fltVal val="0"/>
                                          </p:val>
                                        </p:tav>
                                        <p:tav tm="100000">
                                          <p:val>
                                            <p:strVal val="#ppt_w"/>
                                          </p:val>
                                        </p:tav>
                                      </p:tavLst>
                                    </p:anim>
                                    <p:anim calcmode="lin" valueType="num">
                                      <p:cBhvr>
                                        <p:cTn id="23" dur="500" fill="hold"/>
                                        <p:tgtEl>
                                          <p:spTgt spid="85"/>
                                        </p:tgtEl>
                                        <p:attrNameLst>
                                          <p:attrName>ppt_h</p:attrName>
                                        </p:attrNameLst>
                                      </p:cBhvr>
                                      <p:tavLst>
                                        <p:tav tm="0">
                                          <p:val>
                                            <p:fltVal val="0"/>
                                          </p:val>
                                        </p:tav>
                                        <p:tav tm="100000">
                                          <p:val>
                                            <p:strVal val="#ppt_h"/>
                                          </p:val>
                                        </p:tav>
                                      </p:tavLst>
                                    </p:anim>
                                    <p:animEffect transition="in" filter="fade">
                                      <p:cBhvr>
                                        <p:cTn id="24" dur="500"/>
                                        <p:tgtEl>
                                          <p:spTgt spid="85"/>
                                        </p:tgtEl>
                                      </p:cBhvr>
                                    </p:animEffect>
                                  </p:childTnLst>
                                </p:cTn>
                              </p:par>
                              <p:par>
                                <p:cTn id="25" presetID="53" presetClass="entr" presetSubtype="16" fill="hold" grpId="0" nodeType="withEffect">
                                  <p:stCondLst>
                                    <p:cond delay="1250"/>
                                  </p:stCondLst>
                                  <p:childTnLst>
                                    <p:set>
                                      <p:cBhvr>
                                        <p:cTn id="26" dur="1" fill="hold">
                                          <p:stCondLst>
                                            <p:cond delay="0"/>
                                          </p:stCondLst>
                                        </p:cTn>
                                        <p:tgtEl>
                                          <p:spTgt spid="86"/>
                                        </p:tgtEl>
                                        <p:attrNameLst>
                                          <p:attrName>style.visibility</p:attrName>
                                        </p:attrNameLst>
                                      </p:cBhvr>
                                      <p:to>
                                        <p:strVal val="visible"/>
                                      </p:to>
                                    </p:set>
                                    <p:anim calcmode="lin" valueType="num">
                                      <p:cBhvr>
                                        <p:cTn id="27" dur="500" fill="hold"/>
                                        <p:tgtEl>
                                          <p:spTgt spid="86"/>
                                        </p:tgtEl>
                                        <p:attrNameLst>
                                          <p:attrName>ppt_w</p:attrName>
                                        </p:attrNameLst>
                                      </p:cBhvr>
                                      <p:tavLst>
                                        <p:tav tm="0">
                                          <p:val>
                                            <p:fltVal val="0"/>
                                          </p:val>
                                        </p:tav>
                                        <p:tav tm="100000">
                                          <p:val>
                                            <p:strVal val="#ppt_w"/>
                                          </p:val>
                                        </p:tav>
                                      </p:tavLst>
                                    </p:anim>
                                    <p:anim calcmode="lin" valueType="num">
                                      <p:cBhvr>
                                        <p:cTn id="28" dur="500" fill="hold"/>
                                        <p:tgtEl>
                                          <p:spTgt spid="86"/>
                                        </p:tgtEl>
                                        <p:attrNameLst>
                                          <p:attrName>ppt_h</p:attrName>
                                        </p:attrNameLst>
                                      </p:cBhvr>
                                      <p:tavLst>
                                        <p:tav tm="0">
                                          <p:val>
                                            <p:fltVal val="0"/>
                                          </p:val>
                                        </p:tav>
                                        <p:tav tm="100000">
                                          <p:val>
                                            <p:strVal val="#ppt_h"/>
                                          </p:val>
                                        </p:tav>
                                      </p:tavLst>
                                    </p:anim>
                                    <p:animEffect transition="in" filter="fade">
                                      <p:cBhvr>
                                        <p:cTn id="29" dur="500"/>
                                        <p:tgtEl>
                                          <p:spTgt spid="86"/>
                                        </p:tgtEl>
                                      </p:cBhvr>
                                    </p:animEffect>
                                  </p:childTnLst>
                                </p:cTn>
                              </p:par>
                              <p:par>
                                <p:cTn id="30" presetID="53" presetClass="entr" presetSubtype="16" fill="hold" grpId="0" nodeType="withEffect">
                                  <p:stCondLst>
                                    <p:cond delay="1250"/>
                                  </p:stCondLst>
                                  <p:childTnLst>
                                    <p:set>
                                      <p:cBhvr>
                                        <p:cTn id="31" dur="1" fill="hold">
                                          <p:stCondLst>
                                            <p:cond delay="0"/>
                                          </p:stCondLst>
                                        </p:cTn>
                                        <p:tgtEl>
                                          <p:spTgt spid="87"/>
                                        </p:tgtEl>
                                        <p:attrNameLst>
                                          <p:attrName>style.visibility</p:attrName>
                                        </p:attrNameLst>
                                      </p:cBhvr>
                                      <p:to>
                                        <p:strVal val="visible"/>
                                      </p:to>
                                    </p:set>
                                    <p:anim calcmode="lin" valueType="num">
                                      <p:cBhvr>
                                        <p:cTn id="32" dur="500" fill="hold"/>
                                        <p:tgtEl>
                                          <p:spTgt spid="87"/>
                                        </p:tgtEl>
                                        <p:attrNameLst>
                                          <p:attrName>ppt_w</p:attrName>
                                        </p:attrNameLst>
                                      </p:cBhvr>
                                      <p:tavLst>
                                        <p:tav tm="0">
                                          <p:val>
                                            <p:fltVal val="0"/>
                                          </p:val>
                                        </p:tav>
                                        <p:tav tm="100000">
                                          <p:val>
                                            <p:strVal val="#ppt_w"/>
                                          </p:val>
                                        </p:tav>
                                      </p:tavLst>
                                    </p:anim>
                                    <p:anim calcmode="lin" valueType="num">
                                      <p:cBhvr>
                                        <p:cTn id="33" dur="500" fill="hold"/>
                                        <p:tgtEl>
                                          <p:spTgt spid="87"/>
                                        </p:tgtEl>
                                        <p:attrNameLst>
                                          <p:attrName>ppt_h</p:attrName>
                                        </p:attrNameLst>
                                      </p:cBhvr>
                                      <p:tavLst>
                                        <p:tav tm="0">
                                          <p:val>
                                            <p:fltVal val="0"/>
                                          </p:val>
                                        </p:tav>
                                        <p:tav tm="100000">
                                          <p:val>
                                            <p:strVal val="#ppt_h"/>
                                          </p:val>
                                        </p:tav>
                                      </p:tavLst>
                                    </p:anim>
                                    <p:animEffect transition="in" filter="fade">
                                      <p:cBhvr>
                                        <p:cTn id="34" dur="500"/>
                                        <p:tgtEl>
                                          <p:spTgt spid="87"/>
                                        </p:tgtEl>
                                      </p:cBhvr>
                                    </p:animEffect>
                                  </p:childTnLst>
                                </p:cTn>
                              </p:par>
                              <p:par>
                                <p:cTn id="35" presetID="53" presetClass="entr" presetSubtype="16" fill="hold" grpId="0" nodeType="withEffect">
                                  <p:stCondLst>
                                    <p:cond delay="1250"/>
                                  </p:stCondLst>
                                  <p:childTnLst>
                                    <p:set>
                                      <p:cBhvr>
                                        <p:cTn id="36" dur="1" fill="hold">
                                          <p:stCondLst>
                                            <p:cond delay="0"/>
                                          </p:stCondLst>
                                        </p:cTn>
                                        <p:tgtEl>
                                          <p:spTgt spid="88"/>
                                        </p:tgtEl>
                                        <p:attrNameLst>
                                          <p:attrName>style.visibility</p:attrName>
                                        </p:attrNameLst>
                                      </p:cBhvr>
                                      <p:to>
                                        <p:strVal val="visible"/>
                                      </p:to>
                                    </p:set>
                                    <p:anim calcmode="lin" valueType="num">
                                      <p:cBhvr>
                                        <p:cTn id="37" dur="500" fill="hold"/>
                                        <p:tgtEl>
                                          <p:spTgt spid="88"/>
                                        </p:tgtEl>
                                        <p:attrNameLst>
                                          <p:attrName>ppt_w</p:attrName>
                                        </p:attrNameLst>
                                      </p:cBhvr>
                                      <p:tavLst>
                                        <p:tav tm="0">
                                          <p:val>
                                            <p:fltVal val="0"/>
                                          </p:val>
                                        </p:tav>
                                        <p:tav tm="100000">
                                          <p:val>
                                            <p:strVal val="#ppt_w"/>
                                          </p:val>
                                        </p:tav>
                                      </p:tavLst>
                                    </p:anim>
                                    <p:anim calcmode="lin" valueType="num">
                                      <p:cBhvr>
                                        <p:cTn id="38" dur="500" fill="hold"/>
                                        <p:tgtEl>
                                          <p:spTgt spid="88"/>
                                        </p:tgtEl>
                                        <p:attrNameLst>
                                          <p:attrName>ppt_h</p:attrName>
                                        </p:attrNameLst>
                                      </p:cBhvr>
                                      <p:tavLst>
                                        <p:tav tm="0">
                                          <p:val>
                                            <p:fltVal val="0"/>
                                          </p:val>
                                        </p:tav>
                                        <p:tav tm="100000">
                                          <p:val>
                                            <p:strVal val="#ppt_h"/>
                                          </p:val>
                                        </p:tav>
                                      </p:tavLst>
                                    </p:anim>
                                    <p:animEffect transition="in" filter="fade">
                                      <p:cBhvr>
                                        <p:cTn id="39" dur="500"/>
                                        <p:tgtEl>
                                          <p:spTgt spid="88"/>
                                        </p:tgtEl>
                                      </p:cBhvr>
                                    </p:animEffect>
                                  </p:childTnLst>
                                </p:cTn>
                              </p:par>
                              <p:par>
                                <p:cTn id="40" presetID="53" presetClass="entr" presetSubtype="16" fill="hold" grpId="0" nodeType="withEffect">
                                  <p:stCondLst>
                                    <p:cond delay="1250"/>
                                  </p:stCondLst>
                                  <p:childTnLst>
                                    <p:set>
                                      <p:cBhvr>
                                        <p:cTn id="41" dur="1" fill="hold">
                                          <p:stCondLst>
                                            <p:cond delay="0"/>
                                          </p:stCondLst>
                                        </p:cTn>
                                        <p:tgtEl>
                                          <p:spTgt spid="89"/>
                                        </p:tgtEl>
                                        <p:attrNameLst>
                                          <p:attrName>style.visibility</p:attrName>
                                        </p:attrNameLst>
                                      </p:cBhvr>
                                      <p:to>
                                        <p:strVal val="visible"/>
                                      </p:to>
                                    </p:set>
                                    <p:anim calcmode="lin" valueType="num">
                                      <p:cBhvr>
                                        <p:cTn id="42" dur="500" fill="hold"/>
                                        <p:tgtEl>
                                          <p:spTgt spid="89"/>
                                        </p:tgtEl>
                                        <p:attrNameLst>
                                          <p:attrName>ppt_w</p:attrName>
                                        </p:attrNameLst>
                                      </p:cBhvr>
                                      <p:tavLst>
                                        <p:tav tm="0">
                                          <p:val>
                                            <p:fltVal val="0"/>
                                          </p:val>
                                        </p:tav>
                                        <p:tav tm="100000">
                                          <p:val>
                                            <p:strVal val="#ppt_w"/>
                                          </p:val>
                                        </p:tav>
                                      </p:tavLst>
                                    </p:anim>
                                    <p:anim calcmode="lin" valueType="num">
                                      <p:cBhvr>
                                        <p:cTn id="43" dur="500" fill="hold"/>
                                        <p:tgtEl>
                                          <p:spTgt spid="89"/>
                                        </p:tgtEl>
                                        <p:attrNameLst>
                                          <p:attrName>ppt_h</p:attrName>
                                        </p:attrNameLst>
                                      </p:cBhvr>
                                      <p:tavLst>
                                        <p:tav tm="0">
                                          <p:val>
                                            <p:fltVal val="0"/>
                                          </p:val>
                                        </p:tav>
                                        <p:tav tm="100000">
                                          <p:val>
                                            <p:strVal val="#ppt_h"/>
                                          </p:val>
                                        </p:tav>
                                      </p:tavLst>
                                    </p:anim>
                                    <p:animEffect transition="in" filter="fade">
                                      <p:cBhvr>
                                        <p:cTn id="44" dur="500"/>
                                        <p:tgtEl>
                                          <p:spTgt spid="89"/>
                                        </p:tgtEl>
                                      </p:cBhvr>
                                    </p:animEffect>
                                  </p:childTnLst>
                                </p:cTn>
                              </p:par>
                              <p:par>
                                <p:cTn id="45" presetID="53" presetClass="entr" presetSubtype="16" fill="hold" grpId="0" nodeType="withEffect">
                                  <p:stCondLst>
                                    <p:cond delay="1250"/>
                                  </p:stCondLst>
                                  <p:childTnLst>
                                    <p:set>
                                      <p:cBhvr>
                                        <p:cTn id="46" dur="1" fill="hold">
                                          <p:stCondLst>
                                            <p:cond delay="0"/>
                                          </p:stCondLst>
                                        </p:cTn>
                                        <p:tgtEl>
                                          <p:spTgt spid="90"/>
                                        </p:tgtEl>
                                        <p:attrNameLst>
                                          <p:attrName>style.visibility</p:attrName>
                                        </p:attrNameLst>
                                      </p:cBhvr>
                                      <p:to>
                                        <p:strVal val="visible"/>
                                      </p:to>
                                    </p:set>
                                    <p:anim calcmode="lin" valueType="num">
                                      <p:cBhvr>
                                        <p:cTn id="47" dur="500" fill="hold"/>
                                        <p:tgtEl>
                                          <p:spTgt spid="90"/>
                                        </p:tgtEl>
                                        <p:attrNameLst>
                                          <p:attrName>ppt_w</p:attrName>
                                        </p:attrNameLst>
                                      </p:cBhvr>
                                      <p:tavLst>
                                        <p:tav tm="0">
                                          <p:val>
                                            <p:fltVal val="0"/>
                                          </p:val>
                                        </p:tav>
                                        <p:tav tm="100000">
                                          <p:val>
                                            <p:strVal val="#ppt_w"/>
                                          </p:val>
                                        </p:tav>
                                      </p:tavLst>
                                    </p:anim>
                                    <p:anim calcmode="lin" valueType="num">
                                      <p:cBhvr>
                                        <p:cTn id="48" dur="500" fill="hold"/>
                                        <p:tgtEl>
                                          <p:spTgt spid="90"/>
                                        </p:tgtEl>
                                        <p:attrNameLst>
                                          <p:attrName>ppt_h</p:attrName>
                                        </p:attrNameLst>
                                      </p:cBhvr>
                                      <p:tavLst>
                                        <p:tav tm="0">
                                          <p:val>
                                            <p:fltVal val="0"/>
                                          </p:val>
                                        </p:tav>
                                        <p:tav tm="100000">
                                          <p:val>
                                            <p:strVal val="#ppt_h"/>
                                          </p:val>
                                        </p:tav>
                                      </p:tavLst>
                                    </p:anim>
                                    <p:animEffect transition="in" filter="fade">
                                      <p:cBhvr>
                                        <p:cTn id="49" dur="500"/>
                                        <p:tgtEl>
                                          <p:spTgt spid="90"/>
                                        </p:tgtEl>
                                      </p:cBhvr>
                                    </p:animEffect>
                                  </p:childTnLst>
                                </p:cTn>
                              </p:par>
                              <p:par>
                                <p:cTn id="50" presetID="53" presetClass="entr" presetSubtype="16" fill="hold" grpId="0" nodeType="withEffect">
                                  <p:stCondLst>
                                    <p:cond delay="1250"/>
                                  </p:stCondLst>
                                  <p:childTnLst>
                                    <p:set>
                                      <p:cBhvr>
                                        <p:cTn id="51" dur="1" fill="hold">
                                          <p:stCondLst>
                                            <p:cond delay="0"/>
                                          </p:stCondLst>
                                        </p:cTn>
                                        <p:tgtEl>
                                          <p:spTgt spid="91"/>
                                        </p:tgtEl>
                                        <p:attrNameLst>
                                          <p:attrName>style.visibility</p:attrName>
                                        </p:attrNameLst>
                                      </p:cBhvr>
                                      <p:to>
                                        <p:strVal val="visible"/>
                                      </p:to>
                                    </p:set>
                                    <p:anim calcmode="lin" valueType="num">
                                      <p:cBhvr>
                                        <p:cTn id="52" dur="500" fill="hold"/>
                                        <p:tgtEl>
                                          <p:spTgt spid="91"/>
                                        </p:tgtEl>
                                        <p:attrNameLst>
                                          <p:attrName>ppt_w</p:attrName>
                                        </p:attrNameLst>
                                      </p:cBhvr>
                                      <p:tavLst>
                                        <p:tav tm="0">
                                          <p:val>
                                            <p:fltVal val="0"/>
                                          </p:val>
                                        </p:tav>
                                        <p:tav tm="100000">
                                          <p:val>
                                            <p:strVal val="#ppt_w"/>
                                          </p:val>
                                        </p:tav>
                                      </p:tavLst>
                                    </p:anim>
                                    <p:anim calcmode="lin" valueType="num">
                                      <p:cBhvr>
                                        <p:cTn id="53" dur="500" fill="hold"/>
                                        <p:tgtEl>
                                          <p:spTgt spid="91"/>
                                        </p:tgtEl>
                                        <p:attrNameLst>
                                          <p:attrName>ppt_h</p:attrName>
                                        </p:attrNameLst>
                                      </p:cBhvr>
                                      <p:tavLst>
                                        <p:tav tm="0">
                                          <p:val>
                                            <p:fltVal val="0"/>
                                          </p:val>
                                        </p:tav>
                                        <p:tav tm="100000">
                                          <p:val>
                                            <p:strVal val="#ppt_h"/>
                                          </p:val>
                                        </p:tav>
                                      </p:tavLst>
                                    </p:anim>
                                    <p:animEffect transition="in" filter="fade">
                                      <p:cBhvr>
                                        <p:cTn id="54" dur="500"/>
                                        <p:tgtEl>
                                          <p:spTgt spid="91"/>
                                        </p:tgtEl>
                                      </p:cBhvr>
                                    </p:animEffect>
                                  </p:childTnLst>
                                </p:cTn>
                              </p:par>
                            </p:childTnLst>
                          </p:cTn>
                        </p:par>
                        <p:par>
                          <p:cTn id="55" fill="hold">
                            <p:stCondLst>
                              <p:cond delay="500"/>
                            </p:stCondLst>
                            <p:childTnLst>
                              <p:par>
                                <p:cTn id="56" presetID="2" presetClass="entr" presetSubtype="2" fill="hold" grpId="0" nodeType="afterEffect">
                                  <p:stCondLst>
                                    <p:cond delay="0"/>
                                  </p:stCondLst>
                                  <p:childTnLst>
                                    <p:set>
                                      <p:cBhvr>
                                        <p:cTn id="57" dur="1" fill="hold">
                                          <p:stCondLst>
                                            <p:cond delay="0"/>
                                          </p:stCondLst>
                                        </p:cTn>
                                        <p:tgtEl>
                                          <p:spTgt spid="93"/>
                                        </p:tgtEl>
                                        <p:attrNameLst>
                                          <p:attrName>style.visibility</p:attrName>
                                        </p:attrNameLst>
                                      </p:cBhvr>
                                      <p:to>
                                        <p:strVal val="visible"/>
                                      </p:to>
                                    </p:set>
                                    <p:anim calcmode="lin" valueType="num">
                                      <p:cBhvr additive="base">
                                        <p:cTn id="58" dur="300" fill="hold"/>
                                        <p:tgtEl>
                                          <p:spTgt spid="93"/>
                                        </p:tgtEl>
                                        <p:attrNameLst>
                                          <p:attrName>ppt_x</p:attrName>
                                        </p:attrNameLst>
                                      </p:cBhvr>
                                      <p:tavLst>
                                        <p:tav tm="0">
                                          <p:val>
                                            <p:strVal val="1+#ppt_w/2"/>
                                          </p:val>
                                        </p:tav>
                                        <p:tav tm="100000">
                                          <p:val>
                                            <p:strVal val="#ppt_x"/>
                                          </p:val>
                                        </p:tav>
                                      </p:tavLst>
                                    </p:anim>
                                    <p:anim calcmode="lin" valueType="num">
                                      <p:cBhvr additive="base">
                                        <p:cTn id="59" dur="300" fill="hold"/>
                                        <p:tgtEl>
                                          <p:spTgt spid="93"/>
                                        </p:tgtEl>
                                        <p:attrNameLst>
                                          <p:attrName>ppt_y</p:attrName>
                                        </p:attrNameLst>
                                      </p:cBhvr>
                                      <p:tavLst>
                                        <p:tav tm="0">
                                          <p:val>
                                            <p:strVal val="#ppt_y"/>
                                          </p:val>
                                        </p:tav>
                                        <p:tav tm="100000">
                                          <p:val>
                                            <p:strVal val="#ppt_y"/>
                                          </p:val>
                                        </p:tav>
                                      </p:tavLst>
                                    </p:anim>
                                  </p:childTnLst>
                                </p:cTn>
                              </p:par>
                            </p:childTnLst>
                          </p:cTn>
                        </p:par>
                        <p:par>
                          <p:cTn id="60" fill="hold">
                            <p:stCondLst>
                              <p:cond delay="1000"/>
                            </p:stCondLst>
                            <p:childTnLst>
                              <p:par>
                                <p:cTn id="61" presetID="2" presetClass="entr" presetSubtype="2" fill="hold" grpId="0" nodeType="afterEffect">
                                  <p:stCondLst>
                                    <p:cond delay="0"/>
                                  </p:stCondLst>
                                  <p:childTnLst>
                                    <p:set>
                                      <p:cBhvr>
                                        <p:cTn id="62" dur="1" fill="hold">
                                          <p:stCondLst>
                                            <p:cond delay="0"/>
                                          </p:stCondLst>
                                        </p:cTn>
                                        <p:tgtEl>
                                          <p:spTgt spid="92"/>
                                        </p:tgtEl>
                                        <p:attrNameLst>
                                          <p:attrName>style.visibility</p:attrName>
                                        </p:attrNameLst>
                                      </p:cBhvr>
                                      <p:to>
                                        <p:strVal val="visible"/>
                                      </p:to>
                                    </p:set>
                                    <p:anim calcmode="lin" valueType="num">
                                      <p:cBhvr additive="base">
                                        <p:cTn id="63" dur="300" fill="hold"/>
                                        <p:tgtEl>
                                          <p:spTgt spid="92"/>
                                        </p:tgtEl>
                                        <p:attrNameLst>
                                          <p:attrName>ppt_x</p:attrName>
                                        </p:attrNameLst>
                                      </p:cBhvr>
                                      <p:tavLst>
                                        <p:tav tm="0">
                                          <p:val>
                                            <p:strVal val="1+#ppt_w/2"/>
                                          </p:val>
                                        </p:tav>
                                        <p:tav tm="100000">
                                          <p:val>
                                            <p:strVal val="#ppt_x"/>
                                          </p:val>
                                        </p:tav>
                                      </p:tavLst>
                                    </p:anim>
                                    <p:anim calcmode="lin" valueType="num">
                                      <p:cBhvr additive="base">
                                        <p:cTn id="64" dur="300" fill="hold"/>
                                        <p:tgtEl>
                                          <p:spTgt spid="92"/>
                                        </p:tgtEl>
                                        <p:attrNameLst>
                                          <p:attrName>ppt_y</p:attrName>
                                        </p:attrNameLst>
                                      </p:cBhvr>
                                      <p:tavLst>
                                        <p:tav tm="0">
                                          <p:val>
                                            <p:strVal val="#ppt_y"/>
                                          </p:val>
                                        </p:tav>
                                        <p:tav tm="100000">
                                          <p:val>
                                            <p:strVal val="#ppt_y"/>
                                          </p:val>
                                        </p:tav>
                                      </p:tavLst>
                                    </p:anim>
                                  </p:childTnLst>
                                </p:cTn>
                              </p:par>
                            </p:childTnLst>
                          </p:cTn>
                        </p:par>
                        <p:par>
                          <p:cTn id="65" fill="hold">
                            <p:stCondLst>
                              <p:cond delay="1500"/>
                            </p:stCondLst>
                            <p:childTnLst>
                              <p:par>
                                <p:cTn id="66" presetID="10" presetClass="entr" presetSubtype="0" fill="hold" grpId="0" nodeType="afterEffect">
                                  <p:stCondLst>
                                    <p:cond delay="0"/>
                                  </p:stCondLst>
                                  <p:childTnLst>
                                    <p:set>
                                      <p:cBhvr>
                                        <p:cTn id="67" dur="1" fill="hold">
                                          <p:stCondLst>
                                            <p:cond delay="0"/>
                                          </p:stCondLst>
                                        </p:cTn>
                                        <p:tgtEl>
                                          <p:spTgt spid="55"/>
                                        </p:tgtEl>
                                        <p:attrNameLst>
                                          <p:attrName>style.visibility</p:attrName>
                                        </p:attrNameLst>
                                      </p:cBhvr>
                                      <p:to>
                                        <p:strVal val="visible"/>
                                      </p:to>
                                    </p:set>
                                    <p:animEffect transition="in" filter="fade">
                                      <p:cBhvr>
                                        <p:cTn id="68" dur="125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2" grpId="0">
        <p:bldAsOne/>
      </p:bldGraphic>
      <p:bldP spid="83" grpId="0"/>
      <p:bldP spid="84" grpId="0"/>
      <p:bldP spid="85" grpId="0"/>
      <p:bldP spid="86" grpId="0"/>
      <p:bldP spid="87" grpId="0"/>
      <p:bldP spid="88" grpId="0"/>
      <p:bldP spid="89" grpId="0"/>
      <p:bldP spid="90" grpId="0"/>
      <p:bldP spid="91" grpId="0"/>
      <p:bldP spid="92" grpId="0"/>
      <p:bldP spid="93" grpId="0"/>
      <p:bldP spid="5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矩形 95"/>
          <p:cNvSpPr/>
          <p:nvPr/>
        </p:nvSpPr>
        <p:spPr>
          <a:xfrm>
            <a:off x="0" y="1124744"/>
            <a:ext cx="12195175" cy="2888704"/>
          </a:xfrm>
          <a:prstGeom prst="rect">
            <a:avLst/>
          </a:prstGeom>
          <a:solidFill>
            <a:srgbClr val="3CCCC7">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0"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融资计划</a:t>
            </a:r>
          </a:p>
        </p:txBody>
      </p:sp>
      <p:sp>
        <p:nvSpPr>
          <p:cNvPr id="51" name="六边形 50"/>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2" name="直接连接符 51"/>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6" name="矩形 85"/>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7" name="六边形 86"/>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8"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第五章</a:t>
            </a:r>
          </a:p>
        </p:txBody>
      </p:sp>
      <p:sp>
        <p:nvSpPr>
          <p:cNvPr id="89"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财务与融资</a:t>
            </a:r>
          </a:p>
        </p:txBody>
      </p:sp>
      <p:sp>
        <p:nvSpPr>
          <p:cNvPr id="90" name="KSO_Shape"/>
          <p:cNvSpPr/>
          <p:nvPr/>
        </p:nvSpPr>
        <p:spPr bwMode="auto">
          <a:xfrm>
            <a:off x="347668" y="212079"/>
            <a:ext cx="251656" cy="241590"/>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97" name="组合 96"/>
          <p:cNvGrpSpPr/>
          <p:nvPr/>
        </p:nvGrpSpPr>
        <p:grpSpPr>
          <a:xfrm>
            <a:off x="1736321" y="4278043"/>
            <a:ext cx="663125" cy="663125"/>
            <a:chOff x="8077071" y="845254"/>
            <a:chExt cx="2036801" cy="2036802"/>
          </a:xfrm>
        </p:grpSpPr>
        <p:sp>
          <p:nvSpPr>
            <p:cNvPr id="98" name="椭圆 97"/>
            <p:cNvSpPr/>
            <p:nvPr/>
          </p:nvSpPr>
          <p:spPr>
            <a:xfrm>
              <a:off x="8077071" y="845254"/>
              <a:ext cx="2036801"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9" name="Freeform 126"/>
            <p:cNvSpPr>
              <a:spLocks noChangeAspect="1" noEditPoints="1"/>
            </p:cNvSpPr>
            <p:nvPr/>
          </p:nvSpPr>
          <p:spPr bwMode="auto">
            <a:xfrm>
              <a:off x="8639337" y="1292885"/>
              <a:ext cx="912278" cy="11415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grpSp>
        <p:nvGrpSpPr>
          <p:cNvPr id="100" name="组合 99"/>
          <p:cNvGrpSpPr/>
          <p:nvPr/>
        </p:nvGrpSpPr>
        <p:grpSpPr>
          <a:xfrm>
            <a:off x="3715344" y="4278043"/>
            <a:ext cx="663125" cy="663125"/>
            <a:chOff x="8125599" y="1434035"/>
            <a:chExt cx="2036802" cy="2036802"/>
          </a:xfrm>
        </p:grpSpPr>
        <p:sp>
          <p:nvSpPr>
            <p:cNvPr id="101" name="椭圆 100"/>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2" name="Freeform 261"/>
            <p:cNvSpPr/>
            <p:nvPr/>
          </p:nvSpPr>
          <p:spPr bwMode="auto">
            <a:xfrm>
              <a:off x="8628544" y="1966960"/>
              <a:ext cx="1000932" cy="100093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103" name="组合 102"/>
          <p:cNvGrpSpPr/>
          <p:nvPr/>
        </p:nvGrpSpPr>
        <p:grpSpPr>
          <a:xfrm>
            <a:off x="5737550" y="4278043"/>
            <a:ext cx="663125" cy="663125"/>
            <a:chOff x="8125599" y="1434035"/>
            <a:chExt cx="2036802" cy="2036802"/>
          </a:xfrm>
        </p:grpSpPr>
        <p:sp>
          <p:nvSpPr>
            <p:cNvPr id="104" name="椭圆 103"/>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105" name="组合 104"/>
            <p:cNvGrpSpPr>
              <a:grpSpLocks noChangeAspect="1"/>
            </p:cNvGrpSpPr>
            <p:nvPr/>
          </p:nvGrpSpPr>
          <p:grpSpPr>
            <a:xfrm>
              <a:off x="8518659" y="1890295"/>
              <a:ext cx="1310642" cy="1124283"/>
              <a:chOff x="5084763" y="971548"/>
              <a:chExt cx="323865" cy="277813"/>
            </a:xfrm>
            <a:solidFill>
              <a:schemeClr val="bg1">
                <a:lumMod val="95000"/>
              </a:schemeClr>
            </a:solidFill>
          </p:grpSpPr>
          <p:sp>
            <p:nvSpPr>
              <p:cNvPr id="106"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7"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8"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109" name="组合 108"/>
          <p:cNvGrpSpPr/>
          <p:nvPr/>
        </p:nvGrpSpPr>
        <p:grpSpPr>
          <a:xfrm>
            <a:off x="7657626" y="4278043"/>
            <a:ext cx="663125" cy="663125"/>
            <a:chOff x="8125599" y="1434035"/>
            <a:chExt cx="2036802" cy="2036802"/>
          </a:xfrm>
        </p:grpSpPr>
        <p:sp>
          <p:nvSpPr>
            <p:cNvPr id="110" name="椭圆 109"/>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1" name="Freeform 9"/>
            <p:cNvSpPr>
              <a:spLocks noEditPoints="1"/>
            </p:cNvSpPr>
            <p:nvPr/>
          </p:nvSpPr>
          <p:spPr bwMode="auto">
            <a:xfrm rot="19469485">
              <a:off x="8577909" y="1818269"/>
              <a:ext cx="1162163" cy="123835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112" name="组合 111"/>
          <p:cNvGrpSpPr/>
          <p:nvPr/>
        </p:nvGrpSpPr>
        <p:grpSpPr>
          <a:xfrm>
            <a:off x="9769322" y="4278043"/>
            <a:ext cx="663125" cy="663125"/>
            <a:chOff x="8125599" y="1434035"/>
            <a:chExt cx="2036802" cy="2036802"/>
          </a:xfrm>
        </p:grpSpPr>
        <p:sp>
          <p:nvSpPr>
            <p:cNvPr id="113" name="椭圆 112"/>
            <p:cNvSpPr/>
            <p:nvPr/>
          </p:nvSpPr>
          <p:spPr>
            <a:xfrm>
              <a:off x="8125599" y="1434035"/>
              <a:ext cx="2036802" cy="203680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4" name="Freeform 206"/>
            <p:cNvSpPr>
              <a:spLocks noChangeAspect="1" noEditPoints="1"/>
            </p:cNvSpPr>
            <p:nvPr/>
          </p:nvSpPr>
          <p:spPr bwMode="auto">
            <a:xfrm>
              <a:off x="8691164" y="1871942"/>
              <a:ext cx="935653" cy="113100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endParaRPr>
            </a:p>
          </p:txBody>
        </p:sp>
      </p:grpSp>
      <p:sp>
        <p:nvSpPr>
          <p:cNvPr id="115" name="矩形 114"/>
          <p:cNvSpPr/>
          <p:nvPr/>
        </p:nvSpPr>
        <p:spPr>
          <a:xfrm>
            <a:off x="913011" y="5013176"/>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116" name="矩形 115"/>
          <p:cNvSpPr/>
          <p:nvPr/>
        </p:nvSpPr>
        <p:spPr>
          <a:xfrm>
            <a:off x="3001243" y="5013176"/>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117" name="矩形 116"/>
          <p:cNvSpPr/>
          <p:nvPr/>
        </p:nvSpPr>
        <p:spPr>
          <a:xfrm>
            <a:off x="5018141" y="5013176"/>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118" name="矩形 117"/>
          <p:cNvSpPr/>
          <p:nvPr/>
        </p:nvSpPr>
        <p:spPr>
          <a:xfrm>
            <a:off x="7034365" y="5013176"/>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119" name="矩形 118"/>
          <p:cNvSpPr/>
          <p:nvPr/>
        </p:nvSpPr>
        <p:spPr>
          <a:xfrm>
            <a:off x="9122597" y="5013176"/>
            <a:ext cx="2159566" cy="928459"/>
          </a:xfrm>
          <a:prstGeom prst="rect">
            <a:avLst/>
          </a:prstGeom>
        </p:spPr>
        <p:txBody>
          <a:bodyPr wrap="none">
            <a:spAutoFit/>
          </a:bodyPr>
          <a:lstStyle/>
          <a:p>
            <a:pPr algn="ctr">
              <a:spcBef>
                <a:spcPct val="0"/>
              </a:spcBef>
              <a:buFont typeface="Arial" panose="020B0604020202020204" pitchFamily="34" charset="0"/>
              <a:buNone/>
            </a:pPr>
            <a:r>
              <a:rPr lang="zh-CN" altLang="en-US"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点击输入标题</a:t>
            </a: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在此输入详细文字介绍，</a:t>
            </a:r>
            <a:endParaRPr lang="en-US" altLang="zh-CN"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endParaRPr>
          </a:p>
          <a:p>
            <a:pPr algn="ctr">
              <a:spcBef>
                <a:spcPts val="500"/>
              </a:spcBef>
              <a:spcAft>
                <a:spcPts val="0"/>
              </a:spcAft>
              <a:defRPr/>
            </a:pPr>
            <a:r>
              <a:rPr lang="zh-CN" altLang="en-US" sz="1400" kern="100" dirty="0">
                <a:solidFill>
                  <a:schemeClr val="tx1">
                    <a:lumMod val="50000"/>
                    <a:lumOff val="50000"/>
                  </a:schemeClr>
                </a:solidFill>
                <a:latin typeface="思源黑体 Normal" panose="020B0400000000000000" pitchFamily="34" charset="-122"/>
                <a:ea typeface="思源黑体 Normal" panose="020B0400000000000000" pitchFamily="34" charset="-122"/>
                <a:cs typeface="Times New Roman" panose="02020603050405020304" pitchFamily="18" charset="0"/>
                <a:sym typeface="思源黑体 Normal" panose="020B0400000000000000" pitchFamily="34" charset="-122"/>
              </a:rPr>
              <a:t>和详细信息。</a:t>
            </a:r>
          </a:p>
        </p:txBody>
      </p:sp>
      <p:sp>
        <p:nvSpPr>
          <p:cNvPr id="120" name="TextBox 119"/>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500" fill="hold"/>
                                            <p:tgtEl>
                                              <p:spTgt spid="96"/>
                                            </p:tgtEl>
                                            <p:attrNameLst>
                                              <p:attrName>ppt_x</p:attrName>
                                            </p:attrNameLst>
                                          </p:cBhvr>
                                          <p:tavLst>
                                            <p:tav tm="0">
                                              <p:val>
                                                <p:strVal val="0-#ppt_w/2"/>
                                              </p:val>
                                            </p:tav>
                                            <p:tav tm="100000">
                                              <p:val>
                                                <p:strVal val="#ppt_x"/>
                                              </p:val>
                                            </p:tav>
                                          </p:tavLst>
                                        </p:anim>
                                        <p:anim calcmode="lin" valueType="num">
                                          <p:cBhvr additive="base">
                                            <p:cTn id="8" dur="500" fill="hold"/>
                                            <p:tgtEl>
                                              <p:spTgt spid="9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1" fill="hold" nodeType="afterEffect" p14:presetBounceEnd="53000">
                                      <p:stCondLst>
                                        <p:cond delay="0"/>
                                      </p:stCondLst>
                                      <p:childTnLst>
                                        <p:set>
                                          <p:cBhvr>
                                            <p:cTn id="11" dur="1" fill="hold">
                                              <p:stCondLst>
                                                <p:cond delay="0"/>
                                              </p:stCondLst>
                                            </p:cTn>
                                            <p:tgtEl>
                                              <p:spTgt spid="97"/>
                                            </p:tgtEl>
                                            <p:attrNameLst>
                                              <p:attrName>style.visibility</p:attrName>
                                            </p:attrNameLst>
                                          </p:cBhvr>
                                          <p:to>
                                            <p:strVal val="visible"/>
                                          </p:to>
                                        </p:set>
                                        <p:anim calcmode="lin" valueType="num" p14:bounceEnd="53000">
                                          <p:cBhvr additive="base">
                                            <p:cTn id="12" dur="750" fill="hold"/>
                                            <p:tgtEl>
                                              <p:spTgt spid="97"/>
                                            </p:tgtEl>
                                            <p:attrNameLst>
                                              <p:attrName>ppt_x</p:attrName>
                                            </p:attrNameLst>
                                          </p:cBhvr>
                                          <p:tavLst>
                                            <p:tav tm="0">
                                              <p:val>
                                                <p:strVal val="#ppt_x"/>
                                              </p:val>
                                            </p:tav>
                                            <p:tav tm="100000">
                                              <p:val>
                                                <p:strVal val="#ppt_x"/>
                                              </p:val>
                                            </p:tav>
                                          </p:tavLst>
                                        </p:anim>
                                        <p:anim calcmode="lin" valueType="num" p14:bounceEnd="53000">
                                          <p:cBhvr additive="base">
                                            <p:cTn id="13" dur="750" fill="hold"/>
                                            <p:tgtEl>
                                              <p:spTgt spid="97"/>
                                            </p:tgtEl>
                                            <p:attrNameLst>
                                              <p:attrName>ppt_y</p:attrName>
                                            </p:attrNameLst>
                                          </p:cBhvr>
                                          <p:tavLst>
                                            <p:tav tm="0">
                                              <p:val>
                                                <p:strVal val="0-#ppt_h/2"/>
                                              </p:val>
                                            </p:tav>
                                            <p:tav tm="100000">
                                              <p:val>
                                                <p:strVal val="#ppt_y"/>
                                              </p:val>
                                            </p:tav>
                                          </p:tavLst>
                                        </p:anim>
                                      </p:childTnLst>
                                    </p:cTn>
                                  </p:par>
                                </p:childTnLst>
                              </p:cTn>
                            </p:par>
                            <p:par>
                              <p:cTn id="14" fill="hold">
                                <p:stCondLst>
                                  <p:cond delay="1250"/>
                                </p:stCondLst>
                                <p:childTnLst>
                                  <p:par>
                                    <p:cTn id="15" presetID="22" presetClass="entr" presetSubtype="1" fill="hold" grpId="0" nodeType="afterEffect">
                                      <p:stCondLst>
                                        <p:cond delay="0"/>
                                      </p:stCondLst>
                                      <p:childTnLst>
                                        <p:set>
                                          <p:cBhvr>
                                            <p:cTn id="16" dur="1" fill="hold">
                                              <p:stCondLst>
                                                <p:cond delay="0"/>
                                              </p:stCondLst>
                                            </p:cTn>
                                            <p:tgtEl>
                                              <p:spTgt spid="115"/>
                                            </p:tgtEl>
                                            <p:attrNameLst>
                                              <p:attrName>style.visibility</p:attrName>
                                            </p:attrNameLst>
                                          </p:cBhvr>
                                          <p:to>
                                            <p:strVal val="visible"/>
                                          </p:to>
                                        </p:set>
                                        <p:animEffect transition="in" filter="wipe(up)">
                                          <p:cBhvr>
                                            <p:cTn id="17" dur="500"/>
                                            <p:tgtEl>
                                              <p:spTgt spid="115"/>
                                            </p:tgtEl>
                                          </p:cBhvr>
                                        </p:animEffect>
                                      </p:childTnLst>
                                    </p:cTn>
                                  </p:par>
                                </p:childTnLst>
                              </p:cTn>
                            </p:par>
                            <p:par>
                              <p:cTn id="18" fill="hold">
                                <p:stCondLst>
                                  <p:cond delay="1750"/>
                                </p:stCondLst>
                                <p:childTnLst>
                                  <p:par>
                                    <p:cTn id="19" presetID="2" presetClass="entr" presetSubtype="1" fill="hold" nodeType="afterEffect" p14:presetBounceEnd="53000">
                                      <p:stCondLst>
                                        <p:cond delay="0"/>
                                      </p:stCondLst>
                                      <p:childTnLst>
                                        <p:set>
                                          <p:cBhvr>
                                            <p:cTn id="20" dur="1" fill="hold">
                                              <p:stCondLst>
                                                <p:cond delay="0"/>
                                              </p:stCondLst>
                                            </p:cTn>
                                            <p:tgtEl>
                                              <p:spTgt spid="100"/>
                                            </p:tgtEl>
                                            <p:attrNameLst>
                                              <p:attrName>style.visibility</p:attrName>
                                            </p:attrNameLst>
                                          </p:cBhvr>
                                          <p:to>
                                            <p:strVal val="visible"/>
                                          </p:to>
                                        </p:set>
                                        <p:anim calcmode="lin" valueType="num" p14:bounceEnd="53000">
                                          <p:cBhvr additive="base">
                                            <p:cTn id="21" dur="750" fill="hold"/>
                                            <p:tgtEl>
                                              <p:spTgt spid="100"/>
                                            </p:tgtEl>
                                            <p:attrNameLst>
                                              <p:attrName>ppt_x</p:attrName>
                                            </p:attrNameLst>
                                          </p:cBhvr>
                                          <p:tavLst>
                                            <p:tav tm="0">
                                              <p:val>
                                                <p:strVal val="#ppt_x"/>
                                              </p:val>
                                            </p:tav>
                                            <p:tav tm="100000">
                                              <p:val>
                                                <p:strVal val="#ppt_x"/>
                                              </p:val>
                                            </p:tav>
                                          </p:tavLst>
                                        </p:anim>
                                        <p:anim calcmode="lin" valueType="num" p14:bounceEnd="53000">
                                          <p:cBhvr additive="base">
                                            <p:cTn id="22" dur="750" fill="hold"/>
                                            <p:tgtEl>
                                              <p:spTgt spid="100"/>
                                            </p:tgtEl>
                                            <p:attrNameLst>
                                              <p:attrName>ppt_y</p:attrName>
                                            </p:attrNameLst>
                                          </p:cBhvr>
                                          <p:tavLst>
                                            <p:tav tm="0">
                                              <p:val>
                                                <p:strVal val="0-#ppt_h/2"/>
                                              </p:val>
                                            </p:tav>
                                            <p:tav tm="100000">
                                              <p:val>
                                                <p:strVal val="#ppt_y"/>
                                              </p:val>
                                            </p:tav>
                                          </p:tavLst>
                                        </p:anim>
                                      </p:childTnLst>
                                    </p:cTn>
                                  </p:par>
                                </p:childTnLst>
                              </p:cTn>
                            </p:par>
                            <p:par>
                              <p:cTn id="23" fill="hold">
                                <p:stCondLst>
                                  <p:cond delay="2500"/>
                                </p:stCondLst>
                                <p:childTnLst>
                                  <p:par>
                                    <p:cTn id="24" presetID="22" presetClass="entr" presetSubtype="1" fill="hold" grpId="0" nodeType="afterEffect">
                                      <p:stCondLst>
                                        <p:cond delay="0"/>
                                      </p:stCondLst>
                                      <p:childTnLst>
                                        <p:set>
                                          <p:cBhvr>
                                            <p:cTn id="25" dur="1" fill="hold">
                                              <p:stCondLst>
                                                <p:cond delay="0"/>
                                              </p:stCondLst>
                                            </p:cTn>
                                            <p:tgtEl>
                                              <p:spTgt spid="116"/>
                                            </p:tgtEl>
                                            <p:attrNameLst>
                                              <p:attrName>style.visibility</p:attrName>
                                            </p:attrNameLst>
                                          </p:cBhvr>
                                          <p:to>
                                            <p:strVal val="visible"/>
                                          </p:to>
                                        </p:set>
                                        <p:animEffect transition="in" filter="wipe(up)">
                                          <p:cBhvr>
                                            <p:cTn id="26" dur="500"/>
                                            <p:tgtEl>
                                              <p:spTgt spid="116"/>
                                            </p:tgtEl>
                                          </p:cBhvr>
                                        </p:animEffect>
                                      </p:childTnLst>
                                    </p:cTn>
                                  </p:par>
                                </p:childTnLst>
                              </p:cTn>
                            </p:par>
                            <p:par>
                              <p:cTn id="27" fill="hold">
                                <p:stCondLst>
                                  <p:cond delay="3000"/>
                                </p:stCondLst>
                                <p:childTnLst>
                                  <p:par>
                                    <p:cTn id="28" presetID="2" presetClass="entr" presetSubtype="1" fill="hold" nodeType="afterEffect" p14:presetBounceEnd="53000">
                                      <p:stCondLst>
                                        <p:cond delay="0"/>
                                      </p:stCondLst>
                                      <p:childTnLst>
                                        <p:set>
                                          <p:cBhvr>
                                            <p:cTn id="29" dur="1" fill="hold">
                                              <p:stCondLst>
                                                <p:cond delay="0"/>
                                              </p:stCondLst>
                                            </p:cTn>
                                            <p:tgtEl>
                                              <p:spTgt spid="103"/>
                                            </p:tgtEl>
                                            <p:attrNameLst>
                                              <p:attrName>style.visibility</p:attrName>
                                            </p:attrNameLst>
                                          </p:cBhvr>
                                          <p:to>
                                            <p:strVal val="visible"/>
                                          </p:to>
                                        </p:set>
                                        <p:anim calcmode="lin" valueType="num" p14:bounceEnd="53000">
                                          <p:cBhvr additive="base">
                                            <p:cTn id="30" dur="750" fill="hold"/>
                                            <p:tgtEl>
                                              <p:spTgt spid="103"/>
                                            </p:tgtEl>
                                            <p:attrNameLst>
                                              <p:attrName>ppt_x</p:attrName>
                                            </p:attrNameLst>
                                          </p:cBhvr>
                                          <p:tavLst>
                                            <p:tav tm="0">
                                              <p:val>
                                                <p:strVal val="#ppt_x"/>
                                              </p:val>
                                            </p:tav>
                                            <p:tav tm="100000">
                                              <p:val>
                                                <p:strVal val="#ppt_x"/>
                                              </p:val>
                                            </p:tav>
                                          </p:tavLst>
                                        </p:anim>
                                        <p:anim calcmode="lin" valueType="num" p14:bounceEnd="53000">
                                          <p:cBhvr additive="base">
                                            <p:cTn id="31" dur="750" fill="hold"/>
                                            <p:tgtEl>
                                              <p:spTgt spid="103"/>
                                            </p:tgtEl>
                                            <p:attrNameLst>
                                              <p:attrName>ppt_y</p:attrName>
                                            </p:attrNameLst>
                                          </p:cBhvr>
                                          <p:tavLst>
                                            <p:tav tm="0">
                                              <p:val>
                                                <p:strVal val="0-#ppt_h/2"/>
                                              </p:val>
                                            </p:tav>
                                            <p:tav tm="100000">
                                              <p:val>
                                                <p:strVal val="#ppt_y"/>
                                              </p:val>
                                            </p:tav>
                                          </p:tavLst>
                                        </p:anim>
                                      </p:childTnLst>
                                    </p:cTn>
                                  </p:par>
                                </p:childTnLst>
                              </p:cTn>
                            </p:par>
                            <p:par>
                              <p:cTn id="32" fill="hold">
                                <p:stCondLst>
                                  <p:cond delay="3750"/>
                                </p:stCondLst>
                                <p:childTnLst>
                                  <p:par>
                                    <p:cTn id="33" presetID="22" presetClass="entr" presetSubtype="1" fill="hold" grpId="0" nodeType="afterEffect">
                                      <p:stCondLst>
                                        <p:cond delay="0"/>
                                      </p:stCondLst>
                                      <p:childTnLst>
                                        <p:set>
                                          <p:cBhvr>
                                            <p:cTn id="34" dur="1" fill="hold">
                                              <p:stCondLst>
                                                <p:cond delay="0"/>
                                              </p:stCondLst>
                                            </p:cTn>
                                            <p:tgtEl>
                                              <p:spTgt spid="117"/>
                                            </p:tgtEl>
                                            <p:attrNameLst>
                                              <p:attrName>style.visibility</p:attrName>
                                            </p:attrNameLst>
                                          </p:cBhvr>
                                          <p:to>
                                            <p:strVal val="visible"/>
                                          </p:to>
                                        </p:set>
                                        <p:animEffect transition="in" filter="wipe(up)">
                                          <p:cBhvr>
                                            <p:cTn id="35" dur="500"/>
                                            <p:tgtEl>
                                              <p:spTgt spid="117"/>
                                            </p:tgtEl>
                                          </p:cBhvr>
                                        </p:animEffect>
                                      </p:childTnLst>
                                    </p:cTn>
                                  </p:par>
                                </p:childTnLst>
                              </p:cTn>
                            </p:par>
                            <p:par>
                              <p:cTn id="36" fill="hold">
                                <p:stCondLst>
                                  <p:cond delay="4250"/>
                                </p:stCondLst>
                                <p:childTnLst>
                                  <p:par>
                                    <p:cTn id="37" presetID="2" presetClass="entr" presetSubtype="1" fill="hold" nodeType="afterEffect" p14:presetBounceEnd="53000">
                                      <p:stCondLst>
                                        <p:cond delay="0"/>
                                      </p:stCondLst>
                                      <p:childTnLst>
                                        <p:set>
                                          <p:cBhvr>
                                            <p:cTn id="38" dur="1" fill="hold">
                                              <p:stCondLst>
                                                <p:cond delay="0"/>
                                              </p:stCondLst>
                                            </p:cTn>
                                            <p:tgtEl>
                                              <p:spTgt spid="109"/>
                                            </p:tgtEl>
                                            <p:attrNameLst>
                                              <p:attrName>style.visibility</p:attrName>
                                            </p:attrNameLst>
                                          </p:cBhvr>
                                          <p:to>
                                            <p:strVal val="visible"/>
                                          </p:to>
                                        </p:set>
                                        <p:anim calcmode="lin" valueType="num" p14:bounceEnd="53000">
                                          <p:cBhvr additive="base">
                                            <p:cTn id="39" dur="750" fill="hold"/>
                                            <p:tgtEl>
                                              <p:spTgt spid="109"/>
                                            </p:tgtEl>
                                            <p:attrNameLst>
                                              <p:attrName>ppt_x</p:attrName>
                                            </p:attrNameLst>
                                          </p:cBhvr>
                                          <p:tavLst>
                                            <p:tav tm="0">
                                              <p:val>
                                                <p:strVal val="#ppt_x"/>
                                              </p:val>
                                            </p:tav>
                                            <p:tav tm="100000">
                                              <p:val>
                                                <p:strVal val="#ppt_x"/>
                                              </p:val>
                                            </p:tav>
                                          </p:tavLst>
                                        </p:anim>
                                        <p:anim calcmode="lin" valueType="num" p14:bounceEnd="53000">
                                          <p:cBhvr additive="base">
                                            <p:cTn id="40" dur="750" fill="hold"/>
                                            <p:tgtEl>
                                              <p:spTgt spid="109"/>
                                            </p:tgtEl>
                                            <p:attrNameLst>
                                              <p:attrName>ppt_y</p:attrName>
                                            </p:attrNameLst>
                                          </p:cBhvr>
                                          <p:tavLst>
                                            <p:tav tm="0">
                                              <p:val>
                                                <p:strVal val="0-#ppt_h/2"/>
                                              </p:val>
                                            </p:tav>
                                            <p:tav tm="100000">
                                              <p:val>
                                                <p:strVal val="#ppt_y"/>
                                              </p:val>
                                            </p:tav>
                                          </p:tavLst>
                                        </p:anim>
                                      </p:childTnLst>
                                    </p:cTn>
                                  </p:par>
                                </p:childTnLst>
                              </p:cTn>
                            </p:par>
                            <p:par>
                              <p:cTn id="41" fill="hold">
                                <p:stCondLst>
                                  <p:cond delay="5000"/>
                                </p:stCondLst>
                                <p:childTnLst>
                                  <p:par>
                                    <p:cTn id="42" presetID="22" presetClass="entr" presetSubtype="1" fill="hold" grpId="0" nodeType="afterEffect">
                                      <p:stCondLst>
                                        <p:cond delay="0"/>
                                      </p:stCondLst>
                                      <p:childTnLst>
                                        <p:set>
                                          <p:cBhvr>
                                            <p:cTn id="43" dur="1" fill="hold">
                                              <p:stCondLst>
                                                <p:cond delay="0"/>
                                              </p:stCondLst>
                                            </p:cTn>
                                            <p:tgtEl>
                                              <p:spTgt spid="118"/>
                                            </p:tgtEl>
                                            <p:attrNameLst>
                                              <p:attrName>style.visibility</p:attrName>
                                            </p:attrNameLst>
                                          </p:cBhvr>
                                          <p:to>
                                            <p:strVal val="visible"/>
                                          </p:to>
                                        </p:set>
                                        <p:animEffect transition="in" filter="wipe(up)">
                                          <p:cBhvr>
                                            <p:cTn id="44" dur="500"/>
                                            <p:tgtEl>
                                              <p:spTgt spid="118"/>
                                            </p:tgtEl>
                                          </p:cBhvr>
                                        </p:animEffect>
                                      </p:childTnLst>
                                    </p:cTn>
                                  </p:par>
                                </p:childTnLst>
                              </p:cTn>
                            </p:par>
                            <p:par>
                              <p:cTn id="45" fill="hold">
                                <p:stCondLst>
                                  <p:cond delay="5500"/>
                                </p:stCondLst>
                                <p:childTnLst>
                                  <p:par>
                                    <p:cTn id="46" presetID="2" presetClass="entr" presetSubtype="1" fill="hold" nodeType="afterEffect" p14:presetBounceEnd="53000">
                                      <p:stCondLst>
                                        <p:cond delay="0"/>
                                      </p:stCondLst>
                                      <p:childTnLst>
                                        <p:set>
                                          <p:cBhvr>
                                            <p:cTn id="47" dur="1" fill="hold">
                                              <p:stCondLst>
                                                <p:cond delay="0"/>
                                              </p:stCondLst>
                                            </p:cTn>
                                            <p:tgtEl>
                                              <p:spTgt spid="112"/>
                                            </p:tgtEl>
                                            <p:attrNameLst>
                                              <p:attrName>style.visibility</p:attrName>
                                            </p:attrNameLst>
                                          </p:cBhvr>
                                          <p:to>
                                            <p:strVal val="visible"/>
                                          </p:to>
                                        </p:set>
                                        <p:anim calcmode="lin" valueType="num" p14:bounceEnd="53000">
                                          <p:cBhvr additive="base">
                                            <p:cTn id="48" dur="750" fill="hold"/>
                                            <p:tgtEl>
                                              <p:spTgt spid="112"/>
                                            </p:tgtEl>
                                            <p:attrNameLst>
                                              <p:attrName>ppt_x</p:attrName>
                                            </p:attrNameLst>
                                          </p:cBhvr>
                                          <p:tavLst>
                                            <p:tav tm="0">
                                              <p:val>
                                                <p:strVal val="#ppt_x"/>
                                              </p:val>
                                            </p:tav>
                                            <p:tav tm="100000">
                                              <p:val>
                                                <p:strVal val="#ppt_x"/>
                                              </p:val>
                                            </p:tav>
                                          </p:tavLst>
                                        </p:anim>
                                        <p:anim calcmode="lin" valueType="num" p14:bounceEnd="53000">
                                          <p:cBhvr additive="base">
                                            <p:cTn id="49" dur="750" fill="hold"/>
                                            <p:tgtEl>
                                              <p:spTgt spid="112"/>
                                            </p:tgtEl>
                                            <p:attrNameLst>
                                              <p:attrName>ppt_y</p:attrName>
                                            </p:attrNameLst>
                                          </p:cBhvr>
                                          <p:tavLst>
                                            <p:tav tm="0">
                                              <p:val>
                                                <p:strVal val="0-#ppt_h/2"/>
                                              </p:val>
                                            </p:tav>
                                            <p:tav tm="100000">
                                              <p:val>
                                                <p:strVal val="#ppt_y"/>
                                              </p:val>
                                            </p:tav>
                                          </p:tavLst>
                                        </p:anim>
                                      </p:childTnLst>
                                    </p:cTn>
                                  </p:par>
                                </p:childTnLst>
                              </p:cTn>
                            </p:par>
                            <p:par>
                              <p:cTn id="50" fill="hold">
                                <p:stCondLst>
                                  <p:cond delay="6250"/>
                                </p:stCondLst>
                                <p:childTnLst>
                                  <p:par>
                                    <p:cTn id="51" presetID="22" presetClass="entr" presetSubtype="1" fill="hold" grpId="0" nodeType="afterEffect">
                                      <p:stCondLst>
                                        <p:cond delay="0"/>
                                      </p:stCondLst>
                                      <p:childTnLst>
                                        <p:set>
                                          <p:cBhvr>
                                            <p:cTn id="52" dur="1" fill="hold">
                                              <p:stCondLst>
                                                <p:cond delay="0"/>
                                              </p:stCondLst>
                                            </p:cTn>
                                            <p:tgtEl>
                                              <p:spTgt spid="119"/>
                                            </p:tgtEl>
                                            <p:attrNameLst>
                                              <p:attrName>style.visibility</p:attrName>
                                            </p:attrNameLst>
                                          </p:cBhvr>
                                          <p:to>
                                            <p:strVal val="visible"/>
                                          </p:to>
                                        </p:set>
                                        <p:animEffect transition="in" filter="wipe(up)">
                                          <p:cBhvr>
                                            <p:cTn id="53" dur="500"/>
                                            <p:tgtEl>
                                              <p:spTgt spid="119"/>
                                            </p:tgtEl>
                                          </p:cBhvr>
                                        </p:animEffect>
                                      </p:childTnLst>
                                    </p:cTn>
                                  </p:par>
                                </p:childTnLst>
                              </p:cTn>
                            </p:par>
                            <p:par>
                              <p:cTn id="54" fill="hold">
                                <p:stCondLst>
                                  <p:cond delay="6750"/>
                                </p:stCondLst>
                                <p:childTnLst>
                                  <p:par>
                                    <p:cTn id="55" presetID="10" presetClass="entr" presetSubtype="0" fill="hold" grpId="0" nodeType="afterEffect">
                                      <p:stCondLst>
                                        <p:cond delay="0"/>
                                      </p:stCondLst>
                                      <p:childTnLst>
                                        <p:set>
                                          <p:cBhvr>
                                            <p:cTn id="56" dur="1" fill="hold">
                                              <p:stCondLst>
                                                <p:cond delay="0"/>
                                              </p:stCondLst>
                                            </p:cTn>
                                            <p:tgtEl>
                                              <p:spTgt spid="120"/>
                                            </p:tgtEl>
                                            <p:attrNameLst>
                                              <p:attrName>style.visibility</p:attrName>
                                            </p:attrNameLst>
                                          </p:cBhvr>
                                          <p:to>
                                            <p:strVal val="visible"/>
                                          </p:to>
                                        </p:set>
                                        <p:animEffect transition="in" filter="fade">
                                          <p:cBhvr>
                                            <p:cTn id="57" dur="125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115" grpId="0"/>
          <p:bldP spid="116" grpId="0"/>
          <p:bldP spid="117" grpId="0"/>
          <p:bldP spid="118" grpId="0"/>
          <p:bldP spid="119" grpId="0"/>
          <p:bldP spid="12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500" fill="hold"/>
                                            <p:tgtEl>
                                              <p:spTgt spid="96"/>
                                            </p:tgtEl>
                                            <p:attrNameLst>
                                              <p:attrName>ppt_x</p:attrName>
                                            </p:attrNameLst>
                                          </p:cBhvr>
                                          <p:tavLst>
                                            <p:tav tm="0">
                                              <p:val>
                                                <p:strVal val="0-#ppt_w/2"/>
                                              </p:val>
                                            </p:tav>
                                            <p:tav tm="100000">
                                              <p:val>
                                                <p:strVal val="#ppt_x"/>
                                              </p:val>
                                            </p:tav>
                                          </p:tavLst>
                                        </p:anim>
                                        <p:anim calcmode="lin" valueType="num">
                                          <p:cBhvr additive="base">
                                            <p:cTn id="8" dur="500" fill="hold"/>
                                            <p:tgtEl>
                                              <p:spTgt spid="9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0-#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1" fill="hold" nodeType="afterEffect">
                                      <p:stCondLst>
                                        <p:cond delay="0"/>
                                      </p:stCondLst>
                                      <p:childTnLst>
                                        <p:set>
                                          <p:cBhvr>
                                            <p:cTn id="16" dur="1" fill="hold">
                                              <p:stCondLst>
                                                <p:cond delay="0"/>
                                              </p:stCondLst>
                                            </p:cTn>
                                            <p:tgtEl>
                                              <p:spTgt spid="97"/>
                                            </p:tgtEl>
                                            <p:attrNameLst>
                                              <p:attrName>style.visibility</p:attrName>
                                            </p:attrNameLst>
                                          </p:cBhvr>
                                          <p:to>
                                            <p:strVal val="visible"/>
                                          </p:to>
                                        </p:set>
                                        <p:anim calcmode="lin" valueType="num">
                                          <p:cBhvr additive="base">
                                            <p:cTn id="17" dur="750" fill="hold"/>
                                            <p:tgtEl>
                                              <p:spTgt spid="97"/>
                                            </p:tgtEl>
                                            <p:attrNameLst>
                                              <p:attrName>ppt_x</p:attrName>
                                            </p:attrNameLst>
                                          </p:cBhvr>
                                          <p:tavLst>
                                            <p:tav tm="0">
                                              <p:val>
                                                <p:strVal val="#ppt_x"/>
                                              </p:val>
                                            </p:tav>
                                            <p:tav tm="100000">
                                              <p:val>
                                                <p:strVal val="#ppt_x"/>
                                              </p:val>
                                            </p:tav>
                                          </p:tavLst>
                                        </p:anim>
                                        <p:anim calcmode="lin" valueType="num">
                                          <p:cBhvr additive="base">
                                            <p:cTn id="18" dur="750" fill="hold"/>
                                            <p:tgtEl>
                                              <p:spTgt spid="97"/>
                                            </p:tgtEl>
                                            <p:attrNameLst>
                                              <p:attrName>ppt_y</p:attrName>
                                            </p:attrNameLst>
                                          </p:cBhvr>
                                          <p:tavLst>
                                            <p:tav tm="0">
                                              <p:val>
                                                <p:strVal val="0-#ppt_h/2"/>
                                              </p:val>
                                            </p:tav>
                                            <p:tav tm="100000">
                                              <p:val>
                                                <p:strVal val="#ppt_y"/>
                                              </p:val>
                                            </p:tav>
                                          </p:tavLst>
                                        </p:anim>
                                      </p:childTnLst>
                                    </p:cTn>
                                  </p:par>
                                </p:childTnLst>
                              </p:cTn>
                            </p:par>
                            <p:par>
                              <p:cTn id="19" fill="hold">
                                <p:stCondLst>
                                  <p:cond delay="2000"/>
                                </p:stCondLst>
                                <p:childTnLst>
                                  <p:par>
                                    <p:cTn id="20" presetID="22" presetClass="entr" presetSubtype="1" fill="hold" grpId="0" nodeType="afterEffect">
                                      <p:stCondLst>
                                        <p:cond delay="0"/>
                                      </p:stCondLst>
                                      <p:childTnLst>
                                        <p:set>
                                          <p:cBhvr>
                                            <p:cTn id="21" dur="1" fill="hold">
                                              <p:stCondLst>
                                                <p:cond delay="0"/>
                                              </p:stCondLst>
                                            </p:cTn>
                                            <p:tgtEl>
                                              <p:spTgt spid="115"/>
                                            </p:tgtEl>
                                            <p:attrNameLst>
                                              <p:attrName>style.visibility</p:attrName>
                                            </p:attrNameLst>
                                          </p:cBhvr>
                                          <p:to>
                                            <p:strVal val="visible"/>
                                          </p:to>
                                        </p:set>
                                        <p:animEffect transition="in" filter="wipe(up)">
                                          <p:cBhvr>
                                            <p:cTn id="22" dur="500"/>
                                            <p:tgtEl>
                                              <p:spTgt spid="115"/>
                                            </p:tgtEl>
                                          </p:cBhvr>
                                        </p:animEffect>
                                      </p:childTnLst>
                                    </p:cTn>
                                  </p:par>
                                </p:childTnLst>
                              </p:cTn>
                            </p:par>
                            <p:par>
                              <p:cTn id="23" fill="hold">
                                <p:stCondLst>
                                  <p:cond delay="2500"/>
                                </p:stCondLst>
                                <p:childTnLst>
                                  <p:par>
                                    <p:cTn id="24" presetID="2" presetClass="entr" presetSubtype="1" fill="hold" nodeType="afterEffect">
                                      <p:stCondLst>
                                        <p:cond delay="0"/>
                                      </p:stCondLst>
                                      <p:childTnLst>
                                        <p:set>
                                          <p:cBhvr>
                                            <p:cTn id="25" dur="1" fill="hold">
                                              <p:stCondLst>
                                                <p:cond delay="0"/>
                                              </p:stCondLst>
                                            </p:cTn>
                                            <p:tgtEl>
                                              <p:spTgt spid="100"/>
                                            </p:tgtEl>
                                            <p:attrNameLst>
                                              <p:attrName>style.visibility</p:attrName>
                                            </p:attrNameLst>
                                          </p:cBhvr>
                                          <p:to>
                                            <p:strVal val="visible"/>
                                          </p:to>
                                        </p:set>
                                        <p:anim calcmode="lin" valueType="num">
                                          <p:cBhvr additive="base">
                                            <p:cTn id="26" dur="750" fill="hold"/>
                                            <p:tgtEl>
                                              <p:spTgt spid="100"/>
                                            </p:tgtEl>
                                            <p:attrNameLst>
                                              <p:attrName>ppt_x</p:attrName>
                                            </p:attrNameLst>
                                          </p:cBhvr>
                                          <p:tavLst>
                                            <p:tav tm="0">
                                              <p:val>
                                                <p:strVal val="#ppt_x"/>
                                              </p:val>
                                            </p:tav>
                                            <p:tav tm="100000">
                                              <p:val>
                                                <p:strVal val="#ppt_x"/>
                                              </p:val>
                                            </p:tav>
                                          </p:tavLst>
                                        </p:anim>
                                        <p:anim calcmode="lin" valueType="num">
                                          <p:cBhvr additive="base">
                                            <p:cTn id="27" dur="750" fill="hold"/>
                                            <p:tgtEl>
                                              <p:spTgt spid="100"/>
                                            </p:tgtEl>
                                            <p:attrNameLst>
                                              <p:attrName>ppt_y</p:attrName>
                                            </p:attrNameLst>
                                          </p:cBhvr>
                                          <p:tavLst>
                                            <p:tav tm="0">
                                              <p:val>
                                                <p:strVal val="0-#ppt_h/2"/>
                                              </p:val>
                                            </p:tav>
                                            <p:tav tm="100000">
                                              <p:val>
                                                <p:strVal val="#ppt_y"/>
                                              </p:val>
                                            </p:tav>
                                          </p:tavLst>
                                        </p:anim>
                                      </p:childTnLst>
                                    </p:cTn>
                                  </p:par>
                                </p:childTnLst>
                              </p:cTn>
                            </p:par>
                            <p:par>
                              <p:cTn id="28" fill="hold">
                                <p:stCondLst>
                                  <p:cond delay="3500"/>
                                </p:stCondLst>
                                <p:childTnLst>
                                  <p:par>
                                    <p:cTn id="29" presetID="22" presetClass="entr" presetSubtype="1" fill="hold" grpId="0" nodeType="afterEffect">
                                      <p:stCondLst>
                                        <p:cond delay="0"/>
                                      </p:stCondLst>
                                      <p:childTnLst>
                                        <p:set>
                                          <p:cBhvr>
                                            <p:cTn id="30" dur="1" fill="hold">
                                              <p:stCondLst>
                                                <p:cond delay="0"/>
                                              </p:stCondLst>
                                            </p:cTn>
                                            <p:tgtEl>
                                              <p:spTgt spid="116"/>
                                            </p:tgtEl>
                                            <p:attrNameLst>
                                              <p:attrName>style.visibility</p:attrName>
                                            </p:attrNameLst>
                                          </p:cBhvr>
                                          <p:to>
                                            <p:strVal val="visible"/>
                                          </p:to>
                                        </p:set>
                                        <p:animEffect transition="in" filter="wipe(up)">
                                          <p:cBhvr>
                                            <p:cTn id="31" dur="500"/>
                                            <p:tgtEl>
                                              <p:spTgt spid="116"/>
                                            </p:tgtEl>
                                          </p:cBhvr>
                                        </p:animEffect>
                                      </p:childTnLst>
                                    </p:cTn>
                                  </p:par>
                                </p:childTnLst>
                              </p:cTn>
                            </p:par>
                            <p:par>
                              <p:cTn id="32" fill="hold">
                                <p:stCondLst>
                                  <p:cond delay="4000"/>
                                </p:stCondLst>
                                <p:childTnLst>
                                  <p:par>
                                    <p:cTn id="33" presetID="2" presetClass="entr" presetSubtype="1" fill="hold" nodeType="afterEffect">
                                      <p:stCondLst>
                                        <p:cond delay="0"/>
                                      </p:stCondLst>
                                      <p:childTnLst>
                                        <p:set>
                                          <p:cBhvr>
                                            <p:cTn id="34" dur="1" fill="hold">
                                              <p:stCondLst>
                                                <p:cond delay="0"/>
                                              </p:stCondLst>
                                            </p:cTn>
                                            <p:tgtEl>
                                              <p:spTgt spid="103"/>
                                            </p:tgtEl>
                                            <p:attrNameLst>
                                              <p:attrName>style.visibility</p:attrName>
                                            </p:attrNameLst>
                                          </p:cBhvr>
                                          <p:to>
                                            <p:strVal val="visible"/>
                                          </p:to>
                                        </p:set>
                                        <p:anim calcmode="lin" valueType="num">
                                          <p:cBhvr additive="base">
                                            <p:cTn id="35" dur="750" fill="hold"/>
                                            <p:tgtEl>
                                              <p:spTgt spid="103"/>
                                            </p:tgtEl>
                                            <p:attrNameLst>
                                              <p:attrName>ppt_x</p:attrName>
                                            </p:attrNameLst>
                                          </p:cBhvr>
                                          <p:tavLst>
                                            <p:tav tm="0">
                                              <p:val>
                                                <p:strVal val="#ppt_x"/>
                                              </p:val>
                                            </p:tav>
                                            <p:tav tm="100000">
                                              <p:val>
                                                <p:strVal val="#ppt_x"/>
                                              </p:val>
                                            </p:tav>
                                          </p:tavLst>
                                        </p:anim>
                                        <p:anim calcmode="lin" valueType="num">
                                          <p:cBhvr additive="base">
                                            <p:cTn id="36" dur="750" fill="hold"/>
                                            <p:tgtEl>
                                              <p:spTgt spid="103"/>
                                            </p:tgtEl>
                                            <p:attrNameLst>
                                              <p:attrName>ppt_y</p:attrName>
                                            </p:attrNameLst>
                                          </p:cBhvr>
                                          <p:tavLst>
                                            <p:tav tm="0">
                                              <p:val>
                                                <p:strVal val="0-#ppt_h/2"/>
                                              </p:val>
                                            </p:tav>
                                            <p:tav tm="100000">
                                              <p:val>
                                                <p:strVal val="#ppt_y"/>
                                              </p:val>
                                            </p:tav>
                                          </p:tavLst>
                                        </p:anim>
                                      </p:childTnLst>
                                    </p:cTn>
                                  </p:par>
                                </p:childTnLst>
                              </p:cTn>
                            </p:par>
                            <p:par>
                              <p:cTn id="37" fill="hold">
                                <p:stCondLst>
                                  <p:cond delay="5000"/>
                                </p:stCondLst>
                                <p:childTnLst>
                                  <p:par>
                                    <p:cTn id="38" presetID="22" presetClass="entr" presetSubtype="1" fill="hold" grpId="0" nodeType="afterEffect">
                                      <p:stCondLst>
                                        <p:cond delay="0"/>
                                      </p:stCondLst>
                                      <p:childTnLst>
                                        <p:set>
                                          <p:cBhvr>
                                            <p:cTn id="39" dur="1" fill="hold">
                                              <p:stCondLst>
                                                <p:cond delay="0"/>
                                              </p:stCondLst>
                                            </p:cTn>
                                            <p:tgtEl>
                                              <p:spTgt spid="117"/>
                                            </p:tgtEl>
                                            <p:attrNameLst>
                                              <p:attrName>style.visibility</p:attrName>
                                            </p:attrNameLst>
                                          </p:cBhvr>
                                          <p:to>
                                            <p:strVal val="visible"/>
                                          </p:to>
                                        </p:set>
                                        <p:animEffect transition="in" filter="wipe(up)">
                                          <p:cBhvr>
                                            <p:cTn id="40" dur="500"/>
                                            <p:tgtEl>
                                              <p:spTgt spid="117"/>
                                            </p:tgtEl>
                                          </p:cBhvr>
                                        </p:animEffect>
                                      </p:childTnLst>
                                    </p:cTn>
                                  </p:par>
                                </p:childTnLst>
                              </p:cTn>
                            </p:par>
                            <p:par>
                              <p:cTn id="41" fill="hold">
                                <p:stCondLst>
                                  <p:cond delay="5500"/>
                                </p:stCondLst>
                                <p:childTnLst>
                                  <p:par>
                                    <p:cTn id="42" presetID="2" presetClass="entr" presetSubtype="1" fill="hold" nodeType="afterEffect">
                                      <p:stCondLst>
                                        <p:cond delay="0"/>
                                      </p:stCondLst>
                                      <p:childTnLst>
                                        <p:set>
                                          <p:cBhvr>
                                            <p:cTn id="43" dur="1" fill="hold">
                                              <p:stCondLst>
                                                <p:cond delay="0"/>
                                              </p:stCondLst>
                                            </p:cTn>
                                            <p:tgtEl>
                                              <p:spTgt spid="109"/>
                                            </p:tgtEl>
                                            <p:attrNameLst>
                                              <p:attrName>style.visibility</p:attrName>
                                            </p:attrNameLst>
                                          </p:cBhvr>
                                          <p:to>
                                            <p:strVal val="visible"/>
                                          </p:to>
                                        </p:set>
                                        <p:anim calcmode="lin" valueType="num">
                                          <p:cBhvr additive="base">
                                            <p:cTn id="44" dur="750" fill="hold"/>
                                            <p:tgtEl>
                                              <p:spTgt spid="109"/>
                                            </p:tgtEl>
                                            <p:attrNameLst>
                                              <p:attrName>ppt_x</p:attrName>
                                            </p:attrNameLst>
                                          </p:cBhvr>
                                          <p:tavLst>
                                            <p:tav tm="0">
                                              <p:val>
                                                <p:strVal val="#ppt_x"/>
                                              </p:val>
                                            </p:tav>
                                            <p:tav tm="100000">
                                              <p:val>
                                                <p:strVal val="#ppt_x"/>
                                              </p:val>
                                            </p:tav>
                                          </p:tavLst>
                                        </p:anim>
                                        <p:anim calcmode="lin" valueType="num">
                                          <p:cBhvr additive="base">
                                            <p:cTn id="45" dur="750" fill="hold"/>
                                            <p:tgtEl>
                                              <p:spTgt spid="109"/>
                                            </p:tgtEl>
                                            <p:attrNameLst>
                                              <p:attrName>ppt_y</p:attrName>
                                            </p:attrNameLst>
                                          </p:cBhvr>
                                          <p:tavLst>
                                            <p:tav tm="0">
                                              <p:val>
                                                <p:strVal val="0-#ppt_h/2"/>
                                              </p:val>
                                            </p:tav>
                                            <p:tav tm="100000">
                                              <p:val>
                                                <p:strVal val="#ppt_y"/>
                                              </p:val>
                                            </p:tav>
                                          </p:tavLst>
                                        </p:anim>
                                      </p:childTnLst>
                                    </p:cTn>
                                  </p:par>
                                </p:childTnLst>
                              </p:cTn>
                            </p:par>
                            <p:par>
                              <p:cTn id="46" fill="hold">
                                <p:stCondLst>
                                  <p:cond delay="6500"/>
                                </p:stCondLst>
                                <p:childTnLst>
                                  <p:par>
                                    <p:cTn id="47" presetID="22" presetClass="entr" presetSubtype="1" fill="hold" grpId="0" nodeType="afterEffect">
                                      <p:stCondLst>
                                        <p:cond delay="0"/>
                                      </p:stCondLst>
                                      <p:childTnLst>
                                        <p:set>
                                          <p:cBhvr>
                                            <p:cTn id="48" dur="1" fill="hold">
                                              <p:stCondLst>
                                                <p:cond delay="0"/>
                                              </p:stCondLst>
                                            </p:cTn>
                                            <p:tgtEl>
                                              <p:spTgt spid="118"/>
                                            </p:tgtEl>
                                            <p:attrNameLst>
                                              <p:attrName>style.visibility</p:attrName>
                                            </p:attrNameLst>
                                          </p:cBhvr>
                                          <p:to>
                                            <p:strVal val="visible"/>
                                          </p:to>
                                        </p:set>
                                        <p:animEffect transition="in" filter="wipe(up)">
                                          <p:cBhvr>
                                            <p:cTn id="49" dur="500"/>
                                            <p:tgtEl>
                                              <p:spTgt spid="118"/>
                                            </p:tgtEl>
                                          </p:cBhvr>
                                        </p:animEffect>
                                      </p:childTnLst>
                                    </p:cTn>
                                  </p:par>
                                </p:childTnLst>
                              </p:cTn>
                            </p:par>
                            <p:par>
                              <p:cTn id="50" fill="hold">
                                <p:stCondLst>
                                  <p:cond delay="7000"/>
                                </p:stCondLst>
                                <p:childTnLst>
                                  <p:par>
                                    <p:cTn id="51" presetID="2" presetClass="entr" presetSubtype="1" fill="hold" nodeType="afterEffect">
                                      <p:stCondLst>
                                        <p:cond delay="0"/>
                                      </p:stCondLst>
                                      <p:childTnLst>
                                        <p:set>
                                          <p:cBhvr>
                                            <p:cTn id="52" dur="1" fill="hold">
                                              <p:stCondLst>
                                                <p:cond delay="0"/>
                                              </p:stCondLst>
                                            </p:cTn>
                                            <p:tgtEl>
                                              <p:spTgt spid="112"/>
                                            </p:tgtEl>
                                            <p:attrNameLst>
                                              <p:attrName>style.visibility</p:attrName>
                                            </p:attrNameLst>
                                          </p:cBhvr>
                                          <p:to>
                                            <p:strVal val="visible"/>
                                          </p:to>
                                        </p:set>
                                        <p:anim calcmode="lin" valueType="num">
                                          <p:cBhvr additive="base">
                                            <p:cTn id="53" dur="750" fill="hold"/>
                                            <p:tgtEl>
                                              <p:spTgt spid="112"/>
                                            </p:tgtEl>
                                            <p:attrNameLst>
                                              <p:attrName>ppt_x</p:attrName>
                                            </p:attrNameLst>
                                          </p:cBhvr>
                                          <p:tavLst>
                                            <p:tav tm="0">
                                              <p:val>
                                                <p:strVal val="#ppt_x"/>
                                              </p:val>
                                            </p:tav>
                                            <p:tav tm="100000">
                                              <p:val>
                                                <p:strVal val="#ppt_x"/>
                                              </p:val>
                                            </p:tav>
                                          </p:tavLst>
                                        </p:anim>
                                        <p:anim calcmode="lin" valueType="num">
                                          <p:cBhvr additive="base">
                                            <p:cTn id="54" dur="750" fill="hold"/>
                                            <p:tgtEl>
                                              <p:spTgt spid="112"/>
                                            </p:tgtEl>
                                            <p:attrNameLst>
                                              <p:attrName>ppt_y</p:attrName>
                                            </p:attrNameLst>
                                          </p:cBhvr>
                                          <p:tavLst>
                                            <p:tav tm="0">
                                              <p:val>
                                                <p:strVal val="0-#ppt_h/2"/>
                                              </p:val>
                                            </p:tav>
                                            <p:tav tm="100000">
                                              <p:val>
                                                <p:strVal val="#ppt_y"/>
                                              </p:val>
                                            </p:tav>
                                          </p:tavLst>
                                        </p:anim>
                                      </p:childTnLst>
                                    </p:cTn>
                                  </p:par>
                                </p:childTnLst>
                              </p:cTn>
                            </p:par>
                            <p:par>
                              <p:cTn id="55" fill="hold">
                                <p:stCondLst>
                                  <p:cond delay="8000"/>
                                </p:stCondLst>
                                <p:childTnLst>
                                  <p:par>
                                    <p:cTn id="56" presetID="22" presetClass="entr" presetSubtype="1" fill="hold" grpId="0" nodeType="afterEffect">
                                      <p:stCondLst>
                                        <p:cond delay="0"/>
                                      </p:stCondLst>
                                      <p:childTnLst>
                                        <p:set>
                                          <p:cBhvr>
                                            <p:cTn id="57" dur="1" fill="hold">
                                              <p:stCondLst>
                                                <p:cond delay="0"/>
                                              </p:stCondLst>
                                            </p:cTn>
                                            <p:tgtEl>
                                              <p:spTgt spid="119"/>
                                            </p:tgtEl>
                                            <p:attrNameLst>
                                              <p:attrName>style.visibility</p:attrName>
                                            </p:attrNameLst>
                                          </p:cBhvr>
                                          <p:to>
                                            <p:strVal val="visible"/>
                                          </p:to>
                                        </p:set>
                                        <p:animEffect transition="in" filter="wipe(up)">
                                          <p:cBhvr>
                                            <p:cTn id="58" dur="500"/>
                                            <p:tgtEl>
                                              <p:spTgt spid="119"/>
                                            </p:tgtEl>
                                          </p:cBhvr>
                                        </p:animEffect>
                                      </p:childTnLst>
                                    </p:cTn>
                                  </p:par>
                                </p:childTnLst>
                              </p:cTn>
                            </p:par>
                            <p:par>
                              <p:cTn id="59" fill="hold">
                                <p:stCondLst>
                                  <p:cond delay="8500"/>
                                </p:stCondLst>
                                <p:childTnLst>
                                  <p:par>
                                    <p:cTn id="60" presetID="10" presetClass="entr" presetSubtype="0" fill="hold" grpId="0" nodeType="afterEffect">
                                      <p:stCondLst>
                                        <p:cond delay="0"/>
                                      </p:stCondLst>
                                      <p:childTnLst>
                                        <p:set>
                                          <p:cBhvr>
                                            <p:cTn id="61" dur="1" fill="hold">
                                              <p:stCondLst>
                                                <p:cond delay="0"/>
                                              </p:stCondLst>
                                            </p:cTn>
                                            <p:tgtEl>
                                              <p:spTgt spid="120"/>
                                            </p:tgtEl>
                                            <p:attrNameLst>
                                              <p:attrName>style.visibility</p:attrName>
                                            </p:attrNameLst>
                                          </p:cBhvr>
                                          <p:to>
                                            <p:strVal val="visible"/>
                                          </p:to>
                                        </p:set>
                                        <p:animEffect transition="in" filter="fade">
                                          <p:cBhvr>
                                            <p:cTn id="62" dur="125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3" grpId="0" animBg="1"/>
          <p:bldP spid="115" grpId="0"/>
          <p:bldP spid="116" grpId="0"/>
          <p:bldP spid="117" grpId="0"/>
          <p:bldP spid="118" grpId="0"/>
          <p:bldP spid="119" grpId="0"/>
          <p:bldP spid="120" grpId="0"/>
        </p:bldLst>
      </p:timing>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直接连接符 52"/>
          <p:cNvCxnSpPr/>
          <p:nvPr/>
        </p:nvCxnSpPr>
        <p:spPr>
          <a:xfrm flipH="1">
            <a:off x="6050562" y="472473"/>
            <a:ext cx="1" cy="1300343"/>
          </a:xfrm>
          <a:prstGeom prst="line">
            <a:avLst/>
          </a:prstGeom>
          <a:ln w="9525">
            <a:solidFill>
              <a:srgbClr val="3CCCC7"/>
            </a:solidFill>
            <a:prstDash val="sysDash"/>
          </a:ln>
        </p:spPr>
        <p:style>
          <a:lnRef idx="1">
            <a:schemeClr val="accent1"/>
          </a:lnRef>
          <a:fillRef idx="0">
            <a:schemeClr val="accent1"/>
          </a:fillRef>
          <a:effectRef idx="0">
            <a:schemeClr val="accent1"/>
          </a:effectRef>
          <a:fontRef idx="minor">
            <a:schemeClr val="tx1"/>
          </a:fontRef>
        </p:style>
      </p:cxnSp>
      <p:grpSp>
        <p:nvGrpSpPr>
          <p:cNvPr id="54" name="组合 53"/>
          <p:cNvGrpSpPr/>
          <p:nvPr/>
        </p:nvGrpSpPr>
        <p:grpSpPr>
          <a:xfrm>
            <a:off x="4660794" y="1605969"/>
            <a:ext cx="2779537" cy="2779537"/>
            <a:chOff x="3325860" y="1074902"/>
            <a:chExt cx="2531533" cy="2531533"/>
          </a:xfrm>
        </p:grpSpPr>
        <p:sp>
          <p:nvSpPr>
            <p:cNvPr id="55" name="椭圆 54"/>
            <p:cNvSpPr/>
            <p:nvPr/>
          </p:nvSpPr>
          <p:spPr>
            <a:xfrm>
              <a:off x="3325860" y="1074902"/>
              <a:ext cx="2531533" cy="2531533"/>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Freeform 627"/>
            <p:cNvSpPr>
              <a:spLocks noEditPoints="1"/>
            </p:cNvSpPr>
            <p:nvPr/>
          </p:nvSpPr>
          <p:spPr bwMode="auto">
            <a:xfrm>
              <a:off x="4400627" y="1777117"/>
              <a:ext cx="381999" cy="475170"/>
            </a:xfrm>
            <a:custGeom>
              <a:avLst/>
              <a:gdLst>
                <a:gd name="T0" fmla="*/ 7 w 123"/>
                <a:gd name="T1" fmla="*/ 0 h 153"/>
                <a:gd name="T2" fmla="*/ 116 w 123"/>
                <a:gd name="T3" fmla="*/ 0 h 153"/>
                <a:gd name="T4" fmla="*/ 123 w 123"/>
                <a:gd name="T5" fmla="*/ 0 h 153"/>
                <a:gd name="T6" fmla="*/ 123 w 123"/>
                <a:gd name="T7" fmla="*/ 4 h 153"/>
                <a:gd name="T8" fmla="*/ 123 w 123"/>
                <a:gd name="T9" fmla="*/ 146 h 153"/>
                <a:gd name="T10" fmla="*/ 123 w 123"/>
                <a:gd name="T11" fmla="*/ 153 h 153"/>
                <a:gd name="T12" fmla="*/ 116 w 123"/>
                <a:gd name="T13" fmla="*/ 153 h 153"/>
                <a:gd name="T14" fmla="*/ 38 w 123"/>
                <a:gd name="T15" fmla="*/ 153 h 153"/>
                <a:gd name="T16" fmla="*/ 38 w 123"/>
                <a:gd name="T17" fmla="*/ 153 h 153"/>
                <a:gd name="T18" fmla="*/ 36 w 123"/>
                <a:gd name="T19" fmla="*/ 153 h 153"/>
                <a:gd name="T20" fmla="*/ 3 w 123"/>
                <a:gd name="T21" fmla="*/ 127 h 153"/>
                <a:gd name="T22" fmla="*/ 0 w 123"/>
                <a:gd name="T23" fmla="*/ 127 h 153"/>
                <a:gd name="T24" fmla="*/ 0 w 123"/>
                <a:gd name="T25" fmla="*/ 123 h 153"/>
                <a:gd name="T26" fmla="*/ 0 w 123"/>
                <a:gd name="T27" fmla="*/ 4 h 153"/>
                <a:gd name="T28" fmla="*/ 0 w 123"/>
                <a:gd name="T29" fmla="*/ 0 h 153"/>
                <a:gd name="T30" fmla="*/ 7 w 123"/>
                <a:gd name="T31" fmla="*/ 0 h 153"/>
                <a:gd name="T32" fmla="*/ 7 w 123"/>
                <a:gd name="T33" fmla="*/ 0 h 153"/>
                <a:gd name="T34" fmla="*/ 12 w 123"/>
                <a:gd name="T35" fmla="*/ 115 h 153"/>
                <a:gd name="T36" fmla="*/ 33 w 123"/>
                <a:gd name="T37" fmla="*/ 108 h 153"/>
                <a:gd name="T38" fmla="*/ 36 w 123"/>
                <a:gd name="T39" fmla="*/ 108 h 153"/>
                <a:gd name="T40" fmla="*/ 36 w 123"/>
                <a:gd name="T41" fmla="*/ 111 h 153"/>
                <a:gd name="T42" fmla="*/ 45 w 123"/>
                <a:gd name="T43" fmla="*/ 141 h 153"/>
                <a:gd name="T44" fmla="*/ 112 w 123"/>
                <a:gd name="T45" fmla="*/ 141 h 153"/>
                <a:gd name="T46" fmla="*/ 112 w 123"/>
                <a:gd name="T47" fmla="*/ 11 h 153"/>
                <a:gd name="T48" fmla="*/ 12 w 123"/>
                <a:gd name="T49" fmla="*/ 11 h 153"/>
                <a:gd name="T50" fmla="*/ 12 w 123"/>
                <a:gd name="T51" fmla="*/ 115 h 153"/>
                <a:gd name="T52" fmla="*/ 12 w 123"/>
                <a:gd name="T53" fmla="*/ 115 h 153"/>
                <a:gd name="T54" fmla="*/ 38 w 123"/>
                <a:gd name="T55" fmla="*/ 139 h 153"/>
                <a:gd name="T56" fmla="*/ 31 w 123"/>
                <a:gd name="T57" fmla="*/ 115 h 153"/>
                <a:gd name="T58" fmla="*/ 15 w 123"/>
                <a:gd name="T59" fmla="*/ 123 h 153"/>
                <a:gd name="T60" fmla="*/ 38 w 123"/>
                <a:gd name="T61" fmla="*/ 139 h 153"/>
                <a:gd name="T62" fmla="*/ 38 w 123"/>
                <a:gd name="T63" fmla="*/ 139 h 153"/>
                <a:gd name="T64" fmla="*/ 29 w 123"/>
                <a:gd name="T65" fmla="*/ 82 h 153"/>
                <a:gd name="T66" fmla="*/ 29 w 123"/>
                <a:gd name="T67" fmla="*/ 87 h 153"/>
                <a:gd name="T68" fmla="*/ 95 w 123"/>
                <a:gd name="T69" fmla="*/ 87 h 153"/>
                <a:gd name="T70" fmla="*/ 95 w 123"/>
                <a:gd name="T71" fmla="*/ 82 h 153"/>
                <a:gd name="T72" fmla="*/ 29 w 123"/>
                <a:gd name="T73" fmla="*/ 82 h 153"/>
                <a:gd name="T74" fmla="*/ 29 w 123"/>
                <a:gd name="T75" fmla="*/ 82 h 153"/>
                <a:gd name="T76" fmla="*/ 29 w 123"/>
                <a:gd name="T77" fmla="*/ 66 h 153"/>
                <a:gd name="T78" fmla="*/ 29 w 123"/>
                <a:gd name="T79" fmla="*/ 71 h 153"/>
                <a:gd name="T80" fmla="*/ 95 w 123"/>
                <a:gd name="T81" fmla="*/ 71 h 153"/>
                <a:gd name="T82" fmla="*/ 95 w 123"/>
                <a:gd name="T83" fmla="*/ 66 h 153"/>
                <a:gd name="T84" fmla="*/ 29 w 123"/>
                <a:gd name="T85" fmla="*/ 66 h 153"/>
                <a:gd name="T86" fmla="*/ 29 w 123"/>
                <a:gd name="T87" fmla="*/ 66 h 153"/>
                <a:gd name="T88" fmla="*/ 29 w 123"/>
                <a:gd name="T89" fmla="*/ 49 h 153"/>
                <a:gd name="T90" fmla="*/ 29 w 123"/>
                <a:gd name="T91" fmla="*/ 54 h 153"/>
                <a:gd name="T92" fmla="*/ 95 w 123"/>
                <a:gd name="T93" fmla="*/ 54 h 153"/>
                <a:gd name="T94" fmla="*/ 95 w 123"/>
                <a:gd name="T95" fmla="*/ 49 h 153"/>
                <a:gd name="T96" fmla="*/ 29 w 123"/>
                <a:gd name="T97" fmla="*/ 49 h 153"/>
                <a:gd name="T98" fmla="*/ 29 w 123"/>
                <a:gd name="T99" fmla="*/ 49 h 153"/>
                <a:gd name="T100" fmla="*/ 29 w 123"/>
                <a:gd name="T101" fmla="*/ 33 h 153"/>
                <a:gd name="T102" fmla="*/ 29 w 123"/>
                <a:gd name="T103" fmla="*/ 37 h 153"/>
                <a:gd name="T104" fmla="*/ 95 w 123"/>
                <a:gd name="T105" fmla="*/ 37 h 153"/>
                <a:gd name="T106" fmla="*/ 95 w 123"/>
                <a:gd name="T107" fmla="*/ 33 h 153"/>
                <a:gd name="T108" fmla="*/ 29 w 123"/>
                <a:gd name="T109" fmla="*/ 3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3" h="153">
                  <a:moveTo>
                    <a:pt x="7" y="0"/>
                  </a:moveTo>
                  <a:lnTo>
                    <a:pt x="116" y="0"/>
                  </a:lnTo>
                  <a:lnTo>
                    <a:pt x="123" y="0"/>
                  </a:lnTo>
                  <a:lnTo>
                    <a:pt x="123" y="4"/>
                  </a:lnTo>
                  <a:lnTo>
                    <a:pt x="123" y="146"/>
                  </a:lnTo>
                  <a:lnTo>
                    <a:pt x="123" y="153"/>
                  </a:lnTo>
                  <a:lnTo>
                    <a:pt x="116" y="153"/>
                  </a:lnTo>
                  <a:lnTo>
                    <a:pt x="38" y="153"/>
                  </a:lnTo>
                  <a:lnTo>
                    <a:pt x="38" y="153"/>
                  </a:lnTo>
                  <a:lnTo>
                    <a:pt x="36" y="153"/>
                  </a:lnTo>
                  <a:lnTo>
                    <a:pt x="3" y="127"/>
                  </a:lnTo>
                  <a:lnTo>
                    <a:pt x="0" y="127"/>
                  </a:lnTo>
                  <a:lnTo>
                    <a:pt x="0" y="123"/>
                  </a:lnTo>
                  <a:lnTo>
                    <a:pt x="0" y="4"/>
                  </a:lnTo>
                  <a:lnTo>
                    <a:pt x="0" y="0"/>
                  </a:lnTo>
                  <a:lnTo>
                    <a:pt x="7" y="0"/>
                  </a:lnTo>
                  <a:lnTo>
                    <a:pt x="7" y="0"/>
                  </a:lnTo>
                  <a:close/>
                  <a:moveTo>
                    <a:pt x="12" y="115"/>
                  </a:moveTo>
                  <a:lnTo>
                    <a:pt x="33" y="108"/>
                  </a:lnTo>
                  <a:lnTo>
                    <a:pt x="36" y="108"/>
                  </a:lnTo>
                  <a:lnTo>
                    <a:pt x="36" y="111"/>
                  </a:lnTo>
                  <a:lnTo>
                    <a:pt x="45" y="141"/>
                  </a:lnTo>
                  <a:lnTo>
                    <a:pt x="112" y="141"/>
                  </a:lnTo>
                  <a:lnTo>
                    <a:pt x="112" y="11"/>
                  </a:lnTo>
                  <a:lnTo>
                    <a:pt x="12" y="11"/>
                  </a:lnTo>
                  <a:lnTo>
                    <a:pt x="12" y="115"/>
                  </a:lnTo>
                  <a:lnTo>
                    <a:pt x="12" y="115"/>
                  </a:lnTo>
                  <a:close/>
                  <a:moveTo>
                    <a:pt x="38" y="139"/>
                  </a:moveTo>
                  <a:lnTo>
                    <a:pt x="31" y="115"/>
                  </a:lnTo>
                  <a:lnTo>
                    <a:pt x="15" y="123"/>
                  </a:lnTo>
                  <a:lnTo>
                    <a:pt x="38" y="139"/>
                  </a:lnTo>
                  <a:lnTo>
                    <a:pt x="38" y="139"/>
                  </a:lnTo>
                  <a:close/>
                  <a:moveTo>
                    <a:pt x="29" y="82"/>
                  </a:moveTo>
                  <a:lnTo>
                    <a:pt x="29" y="87"/>
                  </a:lnTo>
                  <a:lnTo>
                    <a:pt x="95" y="87"/>
                  </a:lnTo>
                  <a:lnTo>
                    <a:pt x="95" y="82"/>
                  </a:lnTo>
                  <a:lnTo>
                    <a:pt x="29" y="82"/>
                  </a:lnTo>
                  <a:lnTo>
                    <a:pt x="29" y="82"/>
                  </a:lnTo>
                  <a:close/>
                  <a:moveTo>
                    <a:pt x="29" y="66"/>
                  </a:moveTo>
                  <a:lnTo>
                    <a:pt x="29" y="71"/>
                  </a:lnTo>
                  <a:lnTo>
                    <a:pt x="95" y="71"/>
                  </a:lnTo>
                  <a:lnTo>
                    <a:pt x="95" y="66"/>
                  </a:lnTo>
                  <a:lnTo>
                    <a:pt x="29" y="66"/>
                  </a:lnTo>
                  <a:lnTo>
                    <a:pt x="29" y="66"/>
                  </a:lnTo>
                  <a:close/>
                  <a:moveTo>
                    <a:pt x="29" y="49"/>
                  </a:moveTo>
                  <a:lnTo>
                    <a:pt x="29" y="54"/>
                  </a:lnTo>
                  <a:lnTo>
                    <a:pt x="95" y="54"/>
                  </a:lnTo>
                  <a:lnTo>
                    <a:pt x="95" y="49"/>
                  </a:lnTo>
                  <a:lnTo>
                    <a:pt x="29" y="49"/>
                  </a:lnTo>
                  <a:lnTo>
                    <a:pt x="29" y="49"/>
                  </a:lnTo>
                  <a:close/>
                  <a:moveTo>
                    <a:pt x="29" y="33"/>
                  </a:moveTo>
                  <a:lnTo>
                    <a:pt x="29" y="37"/>
                  </a:lnTo>
                  <a:lnTo>
                    <a:pt x="95" y="37"/>
                  </a:lnTo>
                  <a:lnTo>
                    <a:pt x="95" y="33"/>
                  </a:lnTo>
                  <a:lnTo>
                    <a:pt x="29" y="33"/>
                  </a:lnTo>
                  <a:close/>
                </a:path>
              </a:pathLst>
            </a:custGeom>
            <a:solidFill>
              <a:schemeClr val="bg1"/>
            </a:solidFill>
            <a:ln>
              <a:noFill/>
            </a:ln>
          </p:spPr>
          <p:txBody>
            <a:bodyPr vert="horz" wrap="square" lIns="68580" tIns="34290" rIns="68580" bIns="34290" numCol="1" anchor="t" anchorCtr="0" compatLnSpc="1"/>
            <a:lstStyle/>
            <a:p>
              <a:endParaRPr lang="zh-CN" altLang="en-US" sz="135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7" name="文本框 23"/>
            <p:cNvSpPr txBox="1"/>
            <p:nvPr/>
          </p:nvSpPr>
          <p:spPr>
            <a:xfrm>
              <a:off x="3505189" y="2341943"/>
              <a:ext cx="2172875" cy="364410"/>
            </a:xfrm>
            <a:prstGeom prst="rect">
              <a:avLst/>
            </a:prstGeom>
            <a:noFill/>
          </p:spPr>
          <p:txBody>
            <a:bodyPr wrap="square" rtlCol="0">
              <a:spAutoFit/>
            </a:bodyPr>
            <a:lstStyle/>
            <a:p>
              <a:pPr algn="ctr"/>
              <a:r>
                <a:rPr lang="zh-CN" altLang="en-US" sz="2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资金用途</a:t>
              </a:r>
              <a:endParaRPr lang="en-US" altLang="zh-CN" sz="2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58" name="组合 57"/>
          <p:cNvGrpSpPr/>
          <p:nvPr/>
        </p:nvGrpSpPr>
        <p:grpSpPr>
          <a:xfrm>
            <a:off x="4078343" y="1872196"/>
            <a:ext cx="939800" cy="939800"/>
            <a:chOff x="2386060" y="1495059"/>
            <a:chExt cx="939800" cy="939800"/>
          </a:xfrm>
        </p:grpSpPr>
        <p:sp>
          <p:nvSpPr>
            <p:cNvPr id="59" name="椭圆 58"/>
            <p:cNvSpPr/>
            <p:nvPr/>
          </p:nvSpPr>
          <p:spPr>
            <a:xfrm>
              <a:off x="2386060" y="1495059"/>
              <a:ext cx="939800" cy="939800"/>
            </a:xfrm>
            <a:prstGeom prst="ellipse">
              <a:avLst/>
            </a:prstGeom>
            <a:solidFill>
              <a:srgbClr val="3CCCC7"/>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Freeform 1986"/>
            <p:cNvSpPr/>
            <p:nvPr/>
          </p:nvSpPr>
          <p:spPr bwMode="auto">
            <a:xfrm>
              <a:off x="2680513" y="1730231"/>
              <a:ext cx="366922" cy="346817"/>
            </a:xfrm>
            <a:custGeom>
              <a:avLst/>
              <a:gdLst>
                <a:gd name="T0" fmla="*/ 164 w 165"/>
                <a:gd name="T1" fmla="*/ 131 h 156"/>
                <a:gd name="T2" fmla="*/ 145 w 165"/>
                <a:gd name="T3" fmla="*/ 119 h 156"/>
                <a:gd name="T4" fmla="*/ 119 w 165"/>
                <a:gd name="T5" fmla="*/ 108 h 156"/>
                <a:gd name="T6" fmla="*/ 112 w 165"/>
                <a:gd name="T7" fmla="*/ 106 h 156"/>
                <a:gd name="T8" fmla="*/ 105 w 165"/>
                <a:gd name="T9" fmla="*/ 94 h 156"/>
                <a:gd name="T10" fmla="*/ 101 w 165"/>
                <a:gd name="T11" fmla="*/ 94 h 156"/>
                <a:gd name="T12" fmla="*/ 105 w 165"/>
                <a:gd name="T13" fmla="*/ 85 h 156"/>
                <a:gd name="T14" fmla="*/ 107 w 165"/>
                <a:gd name="T15" fmla="*/ 74 h 156"/>
                <a:gd name="T16" fmla="*/ 112 w 165"/>
                <a:gd name="T17" fmla="*/ 70 h 156"/>
                <a:gd name="T18" fmla="*/ 114 w 165"/>
                <a:gd name="T19" fmla="*/ 63 h 156"/>
                <a:gd name="T20" fmla="*/ 114 w 165"/>
                <a:gd name="T21" fmla="*/ 51 h 156"/>
                <a:gd name="T22" fmla="*/ 112 w 165"/>
                <a:gd name="T23" fmla="*/ 46 h 156"/>
                <a:gd name="T24" fmla="*/ 113 w 165"/>
                <a:gd name="T25" fmla="*/ 30 h 156"/>
                <a:gd name="T26" fmla="*/ 111 w 165"/>
                <a:gd name="T27" fmla="*/ 19 h 156"/>
                <a:gd name="T28" fmla="*/ 107 w 165"/>
                <a:gd name="T29" fmla="*/ 12 h 156"/>
                <a:gd name="T30" fmla="*/ 102 w 165"/>
                <a:gd name="T31" fmla="*/ 11 h 156"/>
                <a:gd name="T32" fmla="*/ 99 w 165"/>
                <a:gd name="T33" fmla="*/ 8 h 156"/>
                <a:gd name="T34" fmla="*/ 64 w 165"/>
                <a:gd name="T35" fmla="*/ 9 h 156"/>
                <a:gd name="T36" fmla="*/ 51 w 165"/>
                <a:gd name="T37" fmla="*/ 46 h 156"/>
                <a:gd name="T38" fmla="*/ 49 w 165"/>
                <a:gd name="T39" fmla="*/ 53 h 156"/>
                <a:gd name="T40" fmla="*/ 54 w 165"/>
                <a:gd name="T41" fmla="*/ 72 h 156"/>
                <a:gd name="T42" fmla="*/ 58 w 165"/>
                <a:gd name="T43" fmla="*/ 73 h 156"/>
                <a:gd name="T44" fmla="*/ 59 w 165"/>
                <a:gd name="T45" fmla="*/ 86 h 156"/>
                <a:gd name="T46" fmla="*/ 63 w 165"/>
                <a:gd name="T47" fmla="*/ 94 h 156"/>
                <a:gd name="T48" fmla="*/ 60 w 165"/>
                <a:gd name="T49" fmla="*/ 94 h 156"/>
                <a:gd name="T50" fmla="*/ 53 w 165"/>
                <a:gd name="T51" fmla="*/ 106 h 156"/>
                <a:gd name="T52" fmla="*/ 46 w 165"/>
                <a:gd name="T53" fmla="*/ 108 h 156"/>
                <a:gd name="T54" fmla="*/ 20 w 165"/>
                <a:gd name="T55" fmla="*/ 119 h 156"/>
                <a:gd name="T56" fmla="*/ 1 w 165"/>
                <a:gd name="T57" fmla="*/ 131 h 156"/>
                <a:gd name="T58" fmla="*/ 0 w 165"/>
                <a:gd name="T59" fmla="*/ 156 h 156"/>
                <a:gd name="T60" fmla="*/ 72 w 165"/>
                <a:gd name="T61" fmla="*/ 156 h 156"/>
                <a:gd name="T62" fmla="*/ 78 w 165"/>
                <a:gd name="T63" fmla="*/ 120 h 156"/>
                <a:gd name="T64" fmla="*/ 73 w 165"/>
                <a:gd name="T65" fmla="*/ 111 h 156"/>
                <a:gd name="T66" fmla="*/ 83 w 165"/>
                <a:gd name="T67" fmla="*/ 106 h 156"/>
                <a:gd name="T68" fmla="*/ 92 w 165"/>
                <a:gd name="T69" fmla="*/ 111 h 156"/>
                <a:gd name="T70" fmla="*/ 87 w 165"/>
                <a:gd name="T71" fmla="*/ 120 h 156"/>
                <a:gd name="T72" fmla="*/ 96 w 165"/>
                <a:gd name="T73" fmla="*/ 156 h 156"/>
                <a:gd name="T74" fmla="*/ 164 w 165"/>
                <a:gd name="T75" fmla="*/ 156 h 156"/>
                <a:gd name="T76" fmla="*/ 164 w 165"/>
                <a:gd name="T77" fmla="*/ 13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5" h="156">
                  <a:moveTo>
                    <a:pt x="164" y="131"/>
                  </a:moveTo>
                  <a:cubicBezTo>
                    <a:pt x="161" y="123"/>
                    <a:pt x="152" y="122"/>
                    <a:pt x="145" y="119"/>
                  </a:cubicBezTo>
                  <a:cubicBezTo>
                    <a:pt x="137" y="115"/>
                    <a:pt x="127" y="111"/>
                    <a:pt x="119" y="108"/>
                  </a:cubicBezTo>
                  <a:cubicBezTo>
                    <a:pt x="117" y="107"/>
                    <a:pt x="114" y="107"/>
                    <a:pt x="112" y="106"/>
                  </a:cubicBezTo>
                  <a:cubicBezTo>
                    <a:pt x="109" y="104"/>
                    <a:pt x="107" y="98"/>
                    <a:pt x="105" y="94"/>
                  </a:cubicBezTo>
                  <a:cubicBezTo>
                    <a:pt x="104" y="94"/>
                    <a:pt x="102" y="94"/>
                    <a:pt x="101" y="94"/>
                  </a:cubicBezTo>
                  <a:cubicBezTo>
                    <a:pt x="101" y="89"/>
                    <a:pt x="104" y="89"/>
                    <a:pt x="105" y="85"/>
                  </a:cubicBezTo>
                  <a:cubicBezTo>
                    <a:pt x="106" y="81"/>
                    <a:pt x="105" y="77"/>
                    <a:pt x="107" y="74"/>
                  </a:cubicBezTo>
                  <a:cubicBezTo>
                    <a:pt x="108" y="72"/>
                    <a:pt x="111" y="72"/>
                    <a:pt x="112" y="70"/>
                  </a:cubicBezTo>
                  <a:cubicBezTo>
                    <a:pt x="113" y="68"/>
                    <a:pt x="114" y="65"/>
                    <a:pt x="114" y="63"/>
                  </a:cubicBezTo>
                  <a:cubicBezTo>
                    <a:pt x="115" y="60"/>
                    <a:pt x="116" y="55"/>
                    <a:pt x="114" y="51"/>
                  </a:cubicBezTo>
                  <a:cubicBezTo>
                    <a:pt x="113" y="49"/>
                    <a:pt x="112" y="49"/>
                    <a:pt x="112" y="46"/>
                  </a:cubicBezTo>
                  <a:cubicBezTo>
                    <a:pt x="111" y="43"/>
                    <a:pt x="113" y="33"/>
                    <a:pt x="113" y="30"/>
                  </a:cubicBezTo>
                  <a:cubicBezTo>
                    <a:pt x="113" y="25"/>
                    <a:pt x="113" y="24"/>
                    <a:pt x="111" y="19"/>
                  </a:cubicBezTo>
                  <a:cubicBezTo>
                    <a:pt x="111" y="19"/>
                    <a:pt x="110" y="14"/>
                    <a:pt x="107" y="12"/>
                  </a:cubicBezTo>
                  <a:cubicBezTo>
                    <a:pt x="102" y="11"/>
                    <a:pt x="102" y="11"/>
                    <a:pt x="102" y="11"/>
                  </a:cubicBezTo>
                  <a:cubicBezTo>
                    <a:pt x="99" y="8"/>
                    <a:pt x="99" y="8"/>
                    <a:pt x="99" y="8"/>
                  </a:cubicBezTo>
                  <a:cubicBezTo>
                    <a:pt x="86" y="0"/>
                    <a:pt x="71" y="6"/>
                    <a:pt x="64" y="9"/>
                  </a:cubicBezTo>
                  <a:cubicBezTo>
                    <a:pt x="53" y="12"/>
                    <a:pt x="46" y="23"/>
                    <a:pt x="51" y="46"/>
                  </a:cubicBezTo>
                  <a:cubicBezTo>
                    <a:pt x="52" y="49"/>
                    <a:pt x="49" y="51"/>
                    <a:pt x="49" y="53"/>
                  </a:cubicBezTo>
                  <a:cubicBezTo>
                    <a:pt x="50" y="58"/>
                    <a:pt x="50" y="69"/>
                    <a:pt x="54" y="72"/>
                  </a:cubicBezTo>
                  <a:cubicBezTo>
                    <a:pt x="54" y="72"/>
                    <a:pt x="58" y="73"/>
                    <a:pt x="58" y="73"/>
                  </a:cubicBezTo>
                  <a:cubicBezTo>
                    <a:pt x="58" y="77"/>
                    <a:pt x="58" y="82"/>
                    <a:pt x="59" y="86"/>
                  </a:cubicBezTo>
                  <a:cubicBezTo>
                    <a:pt x="60" y="89"/>
                    <a:pt x="63" y="89"/>
                    <a:pt x="63" y="94"/>
                  </a:cubicBezTo>
                  <a:cubicBezTo>
                    <a:pt x="60" y="94"/>
                    <a:pt x="60" y="94"/>
                    <a:pt x="60" y="94"/>
                  </a:cubicBezTo>
                  <a:cubicBezTo>
                    <a:pt x="58" y="98"/>
                    <a:pt x="56" y="104"/>
                    <a:pt x="53" y="106"/>
                  </a:cubicBezTo>
                  <a:cubicBezTo>
                    <a:pt x="51" y="107"/>
                    <a:pt x="48" y="107"/>
                    <a:pt x="46" y="108"/>
                  </a:cubicBezTo>
                  <a:cubicBezTo>
                    <a:pt x="38" y="111"/>
                    <a:pt x="28" y="115"/>
                    <a:pt x="20" y="119"/>
                  </a:cubicBezTo>
                  <a:cubicBezTo>
                    <a:pt x="13" y="122"/>
                    <a:pt x="4" y="123"/>
                    <a:pt x="1" y="131"/>
                  </a:cubicBezTo>
                  <a:cubicBezTo>
                    <a:pt x="1" y="136"/>
                    <a:pt x="0" y="149"/>
                    <a:pt x="0" y="156"/>
                  </a:cubicBezTo>
                  <a:cubicBezTo>
                    <a:pt x="72" y="156"/>
                    <a:pt x="72" y="156"/>
                    <a:pt x="72" y="156"/>
                  </a:cubicBezTo>
                  <a:cubicBezTo>
                    <a:pt x="78" y="120"/>
                    <a:pt x="78" y="120"/>
                    <a:pt x="78" y="120"/>
                  </a:cubicBezTo>
                  <a:cubicBezTo>
                    <a:pt x="73" y="111"/>
                    <a:pt x="73" y="111"/>
                    <a:pt x="73" y="111"/>
                  </a:cubicBezTo>
                  <a:cubicBezTo>
                    <a:pt x="83" y="106"/>
                    <a:pt x="83" y="106"/>
                    <a:pt x="83" y="106"/>
                  </a:cubicBezTo>
                  <a:cubicBezTo>
                    <a:pt x="92" y="111"/>
                    <a:pt x="92" y="111"/>
                    <a:pt x="92" y="111"/>
                  </a:cubicBezTo>
                  <a:cubicBezTo>
                    <a:pt x="87" y="120"/>
                    <a:pt x="87" y="120"/>
                    <a:pt x="87" y="120"/>
                  </a:cubicBezTo>
                  <a:cubicBezTo>
                    <a:pt x="96" y="156"/>
                    <a:pt x="96" y="156"/>
                    <a:pt x="96" y="156"/>
                  </a:cubicBezTo>
                  <a:cubicBezTo>
                    <a:pt x="164" y="156"/>
                    <a:pt x="164" y="156"/>
                    <a:pt x="164" y="156"/>
                  </a:cubicBezTo>
                  <a:cubicBezTo>
                    <a:pt x="165" y="149"/>
                    <a:pt x="164" y="136"/>
                    <a:pt x="164" y="131"/>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61" name="组合 60"/>
          <p:cNvGrpSpPr/>
          <p:nvPr/>
        </p:nvGrpSpPr>
        <p:grpSpPr>
          <a:xfrm>
            <a:off x="6773534" y="1593639"/>
            <a:ext cx="939800" cy="939800"/>
            <a:chOff x="5454052" y="1074902"/>
            <a:chExt cx="939800" cy="939800"/>
          </a:xfrm>
        </p:grpSpPr>
        <p:sp>
          <p:nvSpPr>
            <p:cNvPr id="62" name="椭圆 61"/>
            <p:cNvSpPr/>
            <p:nvPr/>
          </p:nvSpPr>
          <p:spPr>
            <a:xfrm>
              <a:off x="5454052" y="1074902"/>
              <a:ext cx="939800" cy="939800"/>
            </a:xfrm>
            <a:prstGeom prst="ellipse">
              <a:avLst/>
            </a:prstGeom>
            <a:solidFill>
              <a:srgbClr val="3CCCC7"/>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63" name="组合 62"/>
            <p:cNvGrpSpPr/>
            <p:nvPr/>
          </p:nvGrpSpPr>
          <p:grpSpPr>
            <a:xfrm>
              <a:off x="5729640" y="1309909"/>
              <a:ext cx="411300" cy="441104"/>
              <a:chOff x="5995987" y="547688"/>
              <a:chExt cx="219075" cy="234950"/>
            </a:xfrm>
            <a:solidFill>
              <a:schemeClr val="bg1"/>
            </a:solidFill>
          </p:grpSpPr>
          <p:sp>
            <p:nvSpPr>
              <p:cNvPr id="64" name="Freeform 1590"/>
              <p:cNvSpPr>
                <a:spLocks noEditPoints="1"/>
              </p:cNvSpPr>
              <p:nvPr/>
            </p:nvSpPr>
            <p:spPr bwMode="auto">
              <a:xfrm>
                <a:off x="5995987" y="547688"/>
                <a:ext cx="168275" cy="168275"/>
              </a:xfrm>
              <a:custGeom>
                <a:avLst/>
                <a:gdLst>
                  <a:gd name="T0" fmla="*/ 114 w 120"/>
                  <a:gd name="T1" fmla="*/ 70 h 120"/>
                  <a:gd name="T2" fmla="*/ 120 w 120"/>
                  <a:gd name="T3" fmla="*/ 64 h 120"/>
                  <a:gd name="T4" fmla="*/ 120 w 120"/>
                  <a:gd name="T5" fmla="*/ 56 h 120"/>
                  <a:gd name="T6" fmla="*/ 114 w 120"/>
                  <a:gd name="T7" fmla="*/ 50 h 120"/>
                  <a:gd name="T8" fmla="*/ 110 w 120"/>
                  <a:gd name="T9" fmla="*/ 50 h 120"/>
                  <a:gd name="T10" fmla="*/ 102 w 120"/>
                  <a:gd name="T11" fmla="*/ 45 h 120"/>
                  <a:gd name="T12" fmla="*/ 102 w 120"/>
                  <a:gd name="T13" fmla="*/ 32 h 120"/>
                  <a:gd name="T14" fmla="*/ 105 w 120"/>
                  <a:gd name="T15" fmla="*/ 29 h 120"/>
                  <a:gd name="T16" fmla="*/ 105 w 120"/>
                  <a:gd name="T17" fmla="*/ 20 h 120"/>
                  <a:gd name="T18" fmla="*/ 100 w 120"/>
                  <a:gd name="T19" fmla="*/ 15 h 120"/>
                  <a:gd name="T20" fmla="*/ 91 w 120"/>
                  <a:gd name="T21" fmla="*/ 15 h 120"/>
                  <a:gd name="T22" fmla="*/ 88 w 120"/>
                  <a:gd name="T23" fmla="*/ 18 h 120"/>
                  <a:gd name="T24" fmla="*/ 79 w 120"/>
                  <a:gd name="T25" fmla="*/ 20 h 120"/>
                  <a:gd name="T26" fmla="*/ 70 w 120"/>
                  <a:gd name="T27" fmla="*/ 10 h 120"/>
                  <a:gd name="T28" fmla="*/ 70 w 120"/>
                  <a:gd name="T29" fmla="*/ 6 h 120"/>
                  <a:gd name="T30" fmla="*/ 64 w 120"/>
                  <a:gd name="T31" fmla="*/ 0 h 120"/>
                  <a:gd name="T32" fmla="*/ 56 w 120"/>
                  <a:gd name="T33" fmla="*/ 0 h 120"/>
                  <a:gd name="T34" fmla="*/ 50 w 120"/>
                  <a:gd name="T35" fmla="*/ 6 h 120"/>
                  <a:gd name="T36" fmla="*/ 50 w 120"/>
                  <a:gd name="T37" fmla="*/ 10 h 120"/>
                  <a:gd name="T38" fmla="*/ 45 w 120"/>
                  <a:gd name="T39" fmla="*/ 18 h 120"/>
                  <a:gd name="T40" fmla="*/ 32 w 120"/>
                  <a:gd name="T41" fmla="*/ 18 h 120"/>
                  <a:gd name="T42" fmla="*/ 29 w 120"/>
                  <a:gd name="T43" fmla="*/ 15 h 120"/>
                  <a:gd name="T44" fmla="*/ 20 w 120"/>
                  <a:gd name="T45" fmla="*/ 15 h 120"/>
                  <a:gd name="T46" fmla="*/ 15 w 120"/>
                  <a:gd name="T47" fmla="*/ 20 h 120"/>
                  <a:gd name="T48" fmla="*/ 15 w 120"/>
                  <a:gd name="T49" fmla="*/ 29 h 120"/>
                  <a:gd name="T50" fmla="*/ 18 w 120"/>
                  <a:gd name="T51" fmla="*/ 32 h 120"/>
                  <a:gd name="T52" fmla="*/ 20 w 120"/>
                  <a:gd name="T53" fmla="*/ 41 h 120"/>
                  <a:gd name="T54" fmla="*/ 10 w 120"/>
                  <a:gd name="T55" fmla="*/ 50 h 120"/>
                  <a:gd name="T56" fmla="*/ 6 w 120"/>
                  <a:gd name="T57" fmla="*/ 50 h 120"/>
                  <a:gd name="T58" fmla="*/ 0 w 120"/>
                  <a:gd name="T59" fmla="*/ 56 h 120"/>
                  <a:gd name="T60" fmla="*/ 0 w 120"/>
                  <a:gd name="T61" fmla="*/ 64 h 120"/>
                  <a:gd name="T62" fmla="*/ 6 w 120"/>
                  <a:gd name="T63" fmla="*/ 70 h 120"/>
                  <a:gd name="T64" fmla="*/ 10 w 120"/>
                  <a:gd name="T65" fmla="*/ 70 h 120"/>
                  <a:gd name="T66" fmla="*/ 18 w 120"/>
                  <a:gd name="T67" fmla="*/ 75 h 120"/>
                  <a:gd name="T68" fmla="*/ 18 w 120"/>
                  <a:gd name="T69" fmla="*/ 88 h 120"/>
                  <a:gd name="T70" fmla="*/ 15 w 120"/>
                  <a:gd name="T71" fmla="*/ 91 h 120"/>
                  <a:gd name="T72" fmla="*/ 15 w 120"/>
                  <a:gd name="T73" fmla="*/ 100 h 120"/>
                  <a:gd name="T74" fmla="*/ 20 w 120"/>
                  <a:gd name="T75" fmla="*/ 105 h 120"/>
                  <a:gd name="T76" fmla="*/ 29 w 120"/>
                  <a:gd name="T77" fmla="*/ 105 h 120"/>
                  <a:gd name="T78" fmla="*/ 32 w 120"/>
                  <a:gd name="T79" fmla="*/ 102 h 120"/>
                  <a:gd name="T80" fmla="*/ 41 w 120"/>
                  <a:gd name="T81" fmla="*/ 100 h 120"/>
                  <a:gd name="T82" fmla="*/ 50 w 120"/>
                  <a:gd name="T83" fmla="*/ 110 h 120"/>
                  <a:gd name="T84" fmla="*/ 50 w 120"/>
                  <a:gd name="T85" fmla="*/ 114 h 120"/>
                  <a:gd name="T86" fmla="*/ 56 w 120"/>
                  <a:gd name="T87" fmla="*/ 120 h 120"/>
                  <a:gd name="T88" fmla="*/ 64 w 120"/>
                  <a:gd name="T89" fmla="*/ 120 h 120"/>
                  <a:gd name="T90" fmla="*/ 70 w 120"/>
                  <a:gd name="T91" fmla="*/ 114 h 120"/>
                  <a:gd name="T92" fmla="*/ 70 w 120"/>
                  <a:gd name="T93" fmla="*/ 110 h 120"/>
                  <a:gd name="T94" fmla="*/ 75 w 120"/>
                  <a:gd name="T95" fmla="*/ 102 h 120"/>
                  <a:gd name="T96" fmla="*/ 88 w 120"/>
                  <a:gd name="T97" fmla="*/ 102 h 120"/>
                  <a:gd name="T98" fmla="*/ 91 w 120"/>
                  <a:gd name="T99" fmla="*/ 105 h 120"/>
                  <a:gd name="T100" fmla="*/ 100 w 120"/>
                  <a:gd name="T101" fmla="*/ 105 h 120"/>
                  <a:gd name="T102" fmla="*/ 105 w 120"/>
                  <a:gd name="T103" fmla="*/ 100 h 120"/>
                  <a:gd name="T104" fmla="*/ 105 w 120"/>
                  <a:gd name="T105" fmla="*/ 91 h 120"/>
                  <a:gd name="T106" fmla="*/ 102 w 120"/>
                  <a:gd name="T107" fmla="*/ 88 h 120"/>
                  <a:gd name="T108" fmla="*/ 100 w 120"/>
                  <a:gd name="T109" fmla="*/ 79 h 120"/>
                  <a:gd name="T110" fmla="*/ 110 w 120"/>
                  <a:gd name="T111" fmla="*/ 70 h 120"/>
                  <a:gd name="T112" fmla="*/ 114 w 120"/>
                  <a:gd name="T113" fmla="*/ 70 h 120"/>
                  <a:gd name="T114" fmla="*/ 60 w 120"/>
                  <a:gd name="T115" fmla="*/ 86 h 120"/>
                  <a:gd name="T116" fmla="*/ 34 w 120"/>
                  <a:gd name="T117" fmla="*/ 60 h 120"/>
                  <a:gd name="T118" fmla="*/ 60 w 120"/>
                  <a:gd name="T119" fmla="*/ 34 h 120"/>
                  <a:gd name="T120" fmla="*/ 86 w 120"/>
                  <a:gd name="T121" fmla="*/ 60 h 120"/>
                  <a:gd name="T122" fmla="*/ 60 w 120"/>
                  <a:gd name="T123" fmla="*/ 8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0" h="120">
                    <a:moveTo>
                      <a:pt x="114" y="70"/>
                    </a:moveTo>
                    <a:cubicBezTo>
                      <a:pt x="117" y="70"/>
                      <a:pt x="120" y="67"/>
                      <a:pt x="120" y="64"/>
                    </a:cubicBezTo>
                    <a:cubicBezTo>
                      <a:pt x="120" y="56"/>
                      <a:pt x="120" y="56"/>
                      <a:pt x="120" y="56"/>
                    </a:cubicBezTo>
                    <a:cubicBezTo>
                      <a:pt x="120" y="53"/>
                      <a:pt x="117" y="50"/>
                      <a:pt x="114" y="50"/>
                    </a:cubicBezTo>
                    <a:cubicBezTo>
                      <a:pt x="110" y="50"/>
                      <a:pt x="110" y="50"/>
                      <a:pt x="110" y="50"/>
                    </a:cubicBezTo>
                    <a:cubicBezTo>
                      <a:pt x="107" y="50"/>
                      <a:pt x="103" y="48"/>
                      <a:pt x="102" y="45"/>
                    </a:cubicBezTo>
                    <a:cubicBezTo>
                      <a:pt x="101" y="42"/>
                      <a:pt x="100" y="34"/>
                      <a:pt x="102" y="32"/>
                    </a:cubicBezTo>
                    <a:cubicBezTo>
                      <a:pt x="105" y="29"/>
                      <a:pt x="105" y="29"/>
                      <a:pt x="105" y="29"/>
                    </a:cubicBezTo>
                    <a:cubicBezTo>
                      <a:pt x="108" y="27"/>
                      <a:pt x="108" y="23"/>
                      <a:pt x="105" y="20"/>
                    </a:cubicBezTo>
                    <a:cubicBezTo>
                      <a:pt x="100" y="15"/>
                      <a:pt x="100" y="15"/>
                      <a:pt x="100" y="15"/>
                    </a:cubicBezTo>
                    <a:cubicBezTo>
                      <a:pt x="97" y="12"/>
                      <a:pt x="93" y="12"/>
                      <a:pt x="91" y="15"/>
                    </a:cubicBezTo>
                    <a:cubicBezTo>
                      <a:pt x="88" y="18"/>
                      <a:pt x="88" y="18"/>
                      <a:pt x="88" y="18"/>
                    </a:cubicBezTo>
                    <a:cubicBezTo>
                      <a:pt x="86" y="20"/>
                      <a:pt x="82" y="21"/>
                      <a:pt x="79" y="20"/>
                    </a:cubicBezTo>
                    <a:cubicBezTo>
                      <a:pt x="77" y="18"/>
                      <a:pt x="70" y="13"/>
                      <a:pt x="70" y="10"/>
                    </a:cubicBezTo>
                    <a:cubicBezTo>
                      <a:pt x="70" y="6"/>
                      <a:pt x="70" y="6"/>
                      <a:pt x="70" y="6"/>
                    </a:cubicBezTo>
                    <a:cubicBezTo>
                      <a:pt x="70" y="3"/>
                      <a:pt x="67" y="0"/>
                      <a:pt x="64" y="0"/>
                    </a:cubicBezTo>
                    <a:cubicBezTo>
                      <a:pt x="56" y="0"/>
                      <a:pt x="56" y="0"/>
                      <a:pt x="56" y="0"/>
                    </a:cubicBezTo>
                    <a:cubicBezTo>
                      <a:pt x="53" y="0"/>
                      <a:pt x="50" y="3"/>
                      <a:pt x="50" y="6"/>
                    </a:cubicBezTo>
                    <a:cubicBezTo>
                      <a:pt x="50" y="10"/>
                      <a:pt x="50" y="10"/>
                      <a:pt x="50" y="10"/>
                    </a:cubicBezTo>
                    <a:cubicBezTo>
                      <a:pt x="50" y="13"/>
                      <a:pt x="48" y="17"/>
                      <a:pt x="45" y="18"/>
                    </a:cubicBezTo>
                    <a:cubicBezTo>
                      <a:pt x="42" y="19"/>
                      <a:pt x="34" y="20"/>
                      <a:pt x="32" y="18"/>
                    </a:cubicBezTo>
                    <a:cubicBezTo>
                      <a:pt x="29" y="15"/>
                      <a:pt x="29" y="15"/>
                      <a:pt x="29" y="15"/>
                    </a:cubicBezTo>
                    <a:cubicBezTo>
                      <a:pt x="27" y="12"/>
                      <a:pt x="23" y="12"/>
                      <a:pt x="20" y="15"/>
                    </a:cubicBezTo>
                    <a:cubicBezTo>
                      <a:pt x="15" y="20"/>
                      <a:pt x="15" y="20"/>
                      <a:pt x="15" y="20"/>
                    </a:cubicBezTo>
                    <a:cubicBezTo>
                      <a:pt x="12" y="23"/>
                      <a:pt x="12" y="27"/>
                      <a:pt x="15" y="29"/>
                    </a:cubicBezTo>
                    <a:cubicBezTo>
                      <a:pt x="18" y="32"/>
                      <a:pt x="18" y="32"/>
                      <a:pt x="18" y="32"/>
                    </a:cubicBezTo>
                    <a:cubicBezTo>
                      <a:pt x="20" y="34"/>
                      <a:pt x="21" y="38"/>
                      <a:pt x="20" y="41"/>
                    </a:cubicBezTo>
                    <a:cubicBezTo>
                      <a:pt x="18" y="43"/>
                      <a:pt x="13" y="50"/>
                      <a:pt x="10" y="50"/>
                    </a:cubicBezTo>
                    <a:cubicBezTo>
                      <a:pt x="6" y="50"/>
                      <a:pt x="6" y="50"/>
                      <a:pt x="6" y="50"/>
                    </a:cubicBezTo>
                    <a:cubicBezTo>
                      <a:pt x="3" y="50"/>
                      <a:pt x="0" y="53"/>
                      <a:pt x="0" y="56"/>
                    </a:cubicBezTo>
                    <a:cubicBezTo>
                      <a:pt x="0" y="64"/>
                      <a:pt x="0" y="64"/>
                      <a:pt x="0" y="64"/>
                    </a:cubicBezTo>
                    <a:cubicBezTo>
                      <a:pt x="0" y="67"/>
                      <a:pt x="3" y="70"/>
                      <a:pt x="6" y="70"/>
                    </a:cubicBezTo>
                    <a:cubicBezTo>
                      <a:pt x="10" y="70"/>
                      <a:pt x="10" y="70"/>
                      <a:pt x="10" y="70"/>
                    </a:cubicBezTo>
                    <a:cubicBezTo>
                      <a:pt x="13" y="70"/>
                      <a:pt x="17" y="72"/>
                      <a:pt x="18" y="75"/>
                    </a:cubicBezTo>
                    <a:cubicBezTo>
                      <a:pt x="19" y="78"/>
                      <a:pt x="20" y="86"/>
                      <a:pt x="18" y="88"/>
                    </a:cubicBezTo>
                    <a:cubicBezTo>
                      <a:pt x="15" y="91"/>
                      <a:pt x="15" y="91"/>
                      <a:pt x="15" y="91"/>
                    </a:cubicBezTo>
                    <a:cubicBezTo>
                      <a:pt x="12" y="93"/>
                      <a:pt x="12" y="97"/>
                      <a:pt x="15" y="100"/>
                    </a:cubicBezTo>
                    <a:cubicBezTo>
                      <a:pt x="20" y="105"/>
                      <a:pt x="20" y="105"/>
                      <a:pt x="20" y="105"/>
                    </a:cubicBezTo>
                    <a:cubicBezTo>
                      <a:pt x="23" y="108"/>
                      <a:pt x="27" y="108"/>
                      <a:pt x="29" y="105"/>
                    </a:cubicBezTo>
                    <a:cubicBezTo>
                      <a:pt x="32" y="102"/>
                      <a:pt x="32" y="102"/>
                      <a:pt x="32" y="102"/>
                    </a:cubicBezTo>
                    <a:cubicBezTo>
                      <a:pt x="34" y="100"/>
                      <a:pt x="38" y="99"/>
                      <a:pt x="41" y="100"/>
                    </a:cubicBezTo>
                    <a:cubicBezTo>
                      <a:pt x="43" y="102"/>
                      <a:pt x="50" y="107"/>
                      <a:pt x="50" y="110"/>
                    </a:cubicBezTo>
                    <a:cubicBezTo>
                      <a:pt x="50" y="114"/>
                      <a:pt x="50" y="114"/>
                      <a:pt x="50" y="114"/>
                    </a:cubicBezTo>
                    <a:cubicBezTo>
                      <a:pt x="50" y="117"/>
                      <a:pt x="53" y="120"/>
                      <a:pt x="56" y="120"/>
                    </a:cubicBezTo>
                    <a:cubicBezTo>
                      <a:pt x="64" y="120"/>
                      <a:pt x="64" y="120"/>
                      <a:pt x="64" y="120"/>
                    </a:cubicBezTo>
                    <a:cubicBezTo>
                      <a:pt x="67" y="120"/>
                      <a:pt x="70" y="117"/>
                      <a:pt x="70" y="114"/>
                    </a:cubicBezTo>
                    <a:cubicBezTo>
                      <a:pt x="70" y="110"/>
                      <a:pt x="70" y="110"/>
                      <a:pt x="70" y="110"/>
                    </a:cubicBezTo>
                    <a:cubicBezTo>
                      <a:pt x="70" y="107"/>
                      <a:pt x="72" y="103"/>
                      <a:pt x="75" y="102"/>
                    </a:cubicBezTo>
                    <a:cubicBezTo>
                      <a:pt x="78" y="101"/>
                      <a:pt x="86" y="100"/>
                      <a:pt x="88" y="102"/>
                    </a:cubicBezTo>
                    <a:cubicBezTo>
                      <a:pt x="91" y="105"/>
                      <a:pt x="91" y="105"/>
                      <a:pt x="91" y="105"/>
                    </a:cubicBezTo>
                    <a:cubicBezTo>
                      <a:pt x="93" y="108"/>
                      <a:pt x="97" y="108"/>
                      <a:pt x="100" y="105"/>
                    </a:cubicBezTo>
                    <a:cubicBezTo>
                      <a:pt x="105" y="100"/>
                      <a:pt x="105" y="100"/>
                      <a:pt x="105" y="100"/>
                    </a:cubicBezTo>
                    <a:cubicBezTo>
                      <a:pt x="108" y="97"/>
                      <a:pt x="108" y="93"/>
                      <a:pt x="105" y="91"/>
                    </a:cubicBezTo>
                    <a:cubicBezTo>
                      <a:pt x="102" y="88"/>
                      <a:pt x="102" y="88"/>
                      <a:pt x="102" y="88"/>
                    </a:cubicBezTo>
                    <a:cubicBezTo>
                      <a:pt x="100" y="86"/>
                      <a:pt x="99" y="82"/>
                      <a:pt x="100" y="79"/>
                    </a:cubicBezTo>
                    <a:cubicBezTo>
                      <a:pt x="102" y="77"/>
                      <a:pt x="107" y="70"/>
                      <a:pt x="110" y="70"/>
                    </a:cubicBezTo>
                    <a:lnTo>
                      <a:pt x="114" y="70"/>
                    </a:lnTo>
                    <a:close/>
                    <a:moveTo>
                      <a:pt x="60" y="86"/>
                    </a:moveTo>
                    <a:cubicBezTo>
                      <a:pt x="46" y="86"/>
                      <a:pt x="34" y="74"/>
                      <a:pt x="34" y="60"/>
                    </a:cubicBezTo>
                    <a:cubicBezTo>
                      <a:pt x="34" y="46"/>
                      <a:pt x="46" y="34"/>
                      <a:pt x="60" y="34"/>
                    </a:cubicBezTo>
                    <a:cubicBezTo>
                      <a:pt x="74" y="34"/>
                      <a:pt x="86" y="46"/>
                      <a:pt x="86" y="60"/>
                    </a:cubicBezTo>
                    <a:cubicBezTo>
                      <a:pt x="86" y="74"/>
                      <a:pt x="74" y="86"/>
                      <a:pt x="60" y="8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Freeform 1591"/>
              <p:cNvSpPr>
                <a:spLocks noEditPoints="1"/>
              </p:cNvSpPr>
              <p:nvPr/>
            </p:nvSpPr>
            <p:spPr bwMode="auto">
              <a:xfrm>
                <a:off x="6130925" y="698500"/>
                <a:ext cx="84137" cy="84138"/>
              </a:xfrm>
              <a:custGeom>
                <a:avLst/>
                <a:gdLst>
                  <a:gd name="T0" fmla="*/ 57 w 60"/>
                  <a:gd name="T1" fmla="*/ 35 h 60"/>
                  <a:gd name="T2" fmla="*/ 60 w 60"/>
                  <a:gd name="T3" fmla="*/ 32 h 60"/>
                  <a:gd name="T4" fmla="*/ 60 w 60"/>
                  <a:gd name="T5" fmla="*/ 28 h 60"/>
                  <a:gd name="T6" fmla="*/ 57 w 60"/>
                  <a:gd name="T7" fmla="*/ 25 h 60"/>
                  <a:gd name="T8" fmla="*/ 55 w 60"/>
                  <a:gd name="T9" fmla="*/ 25 h 60"/>
                  <a:gd name="T10" fmla="*/ 51 w 60"/>
                  <a:gd name="T11" fmla="*/ 23 h 60"/>
                  <a:gd name="T12" fmla="*/ 51 w 60"/>
                  <a:gd name="T13" fmla="*/ 16 h 60"/>
                  <a:gd name="T14" fmla="*/ 53 w 60"/>
                  <a:gd name="T15" fmla="*/ 14 h 60"/>
                  <a:gd name="T16" fmla="*/ 53 w 60"/>
                  <a:gd name="T17" fmla="*/ 10 h 60"/>
                  <a:gd name="T18" fmla="*/ 50 w 60"/>
                  <a:gd name="T19" fmla="*/ 7 h 60"/>
                  <a:gd name="T20" fmla="*/ 46 w 60"/>
                  <a:gd name="T21" fmla="*/ 7 h 60"/>
                  <a:gd name="T22" fmla="*/ 44 w 60"/>
                  <a:gd name="T23" fmla="*/ 9 h 60"/>
                  <a:gd name="T24" fmla="*/ 40 w 60"/>
                  <a:gd name="T25" fmla="*/ 10 h 60"/>
                  <a:gd name="T26" fmla="*/ 35 w 60"/>
                  <a:gd name="T27" fmla="*/ 5 h 60"/>
                  <a:gd name="T28" fmla="*/ 35 w 60"/>
                  <a:gd name="T29" fmla="*/ 3 h 60"/>
                  <a:gd name="T30" fmla="*/ 32 w 60"/>
                  <a:gd name="T31" fmla="*/ 0 h 60"/>
                  <a:gd name="T32" fmla="*/ 28 w 60"/>
                  <a:gd name="T33" fmla="*/ 0 h 60"/>
                  <a:gd name="T34" fmla="*/ 25 w 60"/>
                  <a:gd name="T35" fmla="*/ 3 h 60"/>
                  <a:gd name="T36" fmla="*/ 25 w 60"/>
                  <a:gd name="T37" fmla="*/ 5 h 60"/>
                  <a:gd name="T38" fmla="*/ 23 w 60"/>
                  <a:gd name="T39" fmla="*/ 9 h 60"/>
                  <a:gd name="T40" fmla="*/ 16 w 60"/>
                  <a:gd name="T41" fmla="*/ 9 h 60"/>
                  <a:gd name="T42" fmla="*/ 14 w 60"/>
                  <a:gd name="T43" fmla="*/ 7 h 60"/>
                  <a:gd name="T44" fmla="*/ 10 w 60"/>
                  <a:gd name="T45" fmla="*/ 7 h 60"/>
                  <a:gd name="T46" fmla="*/ 7 w 60"/>
                  <a:gd name="T47" fmla="*/ 10 h 60"/>
                  <a:gd name="T48" fmla="*/ 7 w 60"/>
                  <a:gd name="T49" fmla="*/ 14 h 60"/>
                  <a:gd name="T50" fmla="*/ 9 w 60"/>
                  <a:gd name="T51" fmla="*/ 16 h 60"/>
                  <a:gd name="T52" fmla="*/ 10 w 60"/>
                  <a:gd name="T53" fmla="*/ 20 h 60"/>
                  <a:gd name="T54" fmla="*/ 5 w 60"/>
                  <a:gd name="T55" fmla="*/ 25 h 60"/>
                  <a:gd name="T56" fmla="*/ 3 w 60"/>
                  <a:gd name="T57" fmla="*/ 25 h 60"/>
                  <a:gd name="T58" fmla="*/ 0 w 60"/>
                  <a:gd name="T59" fmla="*/ 28 h 60"/>
                  <a:gd name="T60" fmla="*/ 0 w 60"/>
                  <a:gd name="T61" fmla="*/ 32 h 60"/>
                  <a:gd name="T62" fmla="*/ 3 w 60"/>
                  <a:gd name="T63" fmla="*/ 35 h 60"/>
                  <a:gd name="T64" fmla="*/ 5 w 60"/>
                  <a:gd name="T65" fmla="*/ 35 h 60"/>
                  <a:gd name="T66" fmla="*/ 9 w 60"/>
                  <a:gd name="T67" fmla="*/ 37 h 60"/>
                  <a:gd name="T68" fmla="*/ 9 w 60"/>
                  <a:gd name="T69" fmla="*/ 44 h 60"/>
                  <a:gd name="T70" fmla="*/ 7 w 60"/>
                  <a:gd name="T71" fmla="*/ 46 h 60"/>
                  <a:gd name="T72" fmla="*/ 7 w 60"/>
                  <a:gd name="T73" fmla="*/ 50 h 60"/>
                  <a:gd name="T74" fmla="*/ 10 w 60"/>
                  <a:gd name="T75" fmla="*/ 53 h 60"/>
                  <a:gd name="T76" fmla="*/ 14 w 60"/>
                  <a:gd name="T77" fmla="*/ 53 h 60"/>
                  <a:gd name="T78" fmla="*/ 16 w 60"/>
                  <a:gd name="T79" fmla="*/ 51 h 60"/>
                  <a:gd name="T80" fmla="*/ 20 w 60"/>
                  <a:gd name="T81" fmla="*/ 50 h 60"/>
                  <a:gd name="T82" fmla="*/ 25 w 60"/>
                  <a:gd name="T83" fmla="*/ 55 h 60"/>
                  <a:gd name="T84" fmla="*/ 25 w 60"/>
                  <a:gd name="T85" fmla="*/ 57 h 60"/>
                  <a:gd name="T86" fmla="*/ 28 w 60"/>
                  <a:gd name="T87" fmla="*/ 60 h 60"/>
                  <a:gd name="T88" fmla="*/ 32 w 60"/>
                  <a:gd name="T89" fmla="*/ 60 h 60"/>
                  <a:gd name="T90" fmla="*/ 35 w 60"/>
                  <a:gd name="T91" fmla="*/ 57 h 60"/>
                  <a:gd name="T92" fmla="*/ 35 w 60"/>
                  <a:gd name="T93" fmla="*/ 55 h 60"/>
                  <a:gd name="T94" fmla="*/ 37 w 60"/>
                  <a:gd name="T95" fmla="*/ 51 h 60"/>
                  <a:gd name="T96" fmla="*/ 44 w 60"/>
                  <a:gd name="T97" fmla="*/ 51 h 60"/>
                  <a:gd name="T98" fmla="*/ 46 w 60"/>
                  <a:gd name="T99" fmla="*/ 53 h 60"/>
                  <a:gd name="T100" fmla="*/ 50 w 60"/>
                  <a:gd name="T101" fmla="*/ 53 h 60"/>
                  <a:gd name="T102" fmla="*/ 53 w 60"/>
                  <a:gd name="T103" fmla="*/ 50 h 60"/>
                  <a:gd name="T104" fmla="*/ 53 w 60"/>
                  <a:gd name="T105" fmla="*/ 46 h 60"/>
                  <a:gd name="T106" fmla="*/ 51 w 60"/>
                  <a:gd name="T107" fmla="*/ 44 h 60"/>
                  <a:gd name="T108" fmla="*/ 50 w 60"/>
                  <a:gd name="T109" fmla="*/ 40 h 60"/>
                  <a:gd name="T110" fmla="*/ 55 w 60"/>
                  <a:gd name="T111" fmla="*/ 35 h 60"/>
                  <a:gd name="T112" fmla="*/ 57 w 60"/>
                  <a:gd name="T113" fmla="*/ 35 h 60"/>
                  <a:gd name="T114" fmla="*/ 40 w 60"/>
                  <a:gd name="T115" fmla="*/ 30 h 60"/>
                  <a:gd name="T116" fmla="*/ 30 w 60"/>
                  <a:gd name="T117" fmla="*/ 40 h 60"/>
                  <a:gd name="T118" fmla="*/ 20 w 60"/>
                  <a:gd name="T119" fmla="*/ 30 h 60"/>
                  <a:gd name="T120" fmla="*/ 30 w 60"/>
                  <a:gd name="T121" fmla="*/ 20 h 60"/>
                  <a:gd name="T122" fmla="*/ 40 w 60"/>
                  <a:gd name="T123"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 h="60">
                    <a:moveTo>
                      <a:pt x="57" y="35"/>
                    </a:moveTo>
                    <a:cubicBezTo>
                      <a:pt x="59" y="35"/>
                      <a:pt x="60" y="34"/>
                      <a:pt x="60" y="32"/>
                    </a:cubicBezTo>
                    <a:cubicBezTo>
                      <a:pt x="60" y="28"/>
                      <a:pt x="60" y="28"/>
                      <a:pt x="60" y="28"/>
                    </a:cubicBezTo>
                    <a:cubicBezTo>
                      <a:pt x="60" y="26"/>
                      <a:pt x="59" y="25"/>
                      <a:pt x="57" y="25"/>
                    </a:cubicBezTo>
                    <a:cubicBezTo>
                      <a:pt x="55" y="25"/>
                      <a:pt x="55" y="25"/>
                      <a:pt x="55" y="25"/>
                    </a:cubicBezTo>
                    <a:cubicBezTo>
                      <a:pt x="53" y="25"/>
                      <a:pt x="52" y="24"/>
                      <a:pt x="51" y="23"/>
                    </a:cubicBezTo>
                    <a:cubicBezTo>
                      <a:pt x="51" y="21"/>
                      <a:pt x="50" y="17"/>
                      <a:pt x="51" y="16"/>
                    </a:cubicBezTo>
                    <a:cubicBezTo>
                      <a:pt x="53" y="14"/>
                      <a:pt x="53" y="14"/>
                      <a:pt x="53" y="14"/>
                    </a:cubicBezTo>
                    <a:cubicBezTo>
                      <a:pt x="54" y="13"/>
                      <a:pt x="54" y="11"/>
                      <a:pt x="53" y="10"/>
                    </a:cubicBezTo>
                    <a:cubicBezTo>
                      <a:pt x="50" y="7"/>
                      <a:pt x="50" y="7"/>
                      <a:pt x="50" y="7"/>
                    </a:cubicBezTo>
                    <a:cubicBezTo>
                      <a:pt x="49" y="6"/>
                      <a:pt x="47" y="6"/>
                      <a:pt x="46" y="7"/>
                    </a:cubicBezTo>
                    <a:cubicBezTo>
                      <a:pt x="44" y="9"/>
                      <a:pt x="44" y="9"/>
                      <a:pt x="44" y="9"/>
                    </a:cubicBezTo>
                    <a:cubicBezTo>
                      <a:pt x="43" y="10"/>
                      <a:pt x="41" y="10"/>
                      <a:pt x="40" y="10"/>
                    </a:cubicBezTo>
                    <a:cubicBezTo>
                      <a:pt x="39" y="9"/>
                      <a:pt x="35" y="7"/>
                      <a:pt x="35" y="5"/>
                    </a:cubicBezTo>
                    <a:cubicBezTo>
                      <a:pt x="35" y="3"/>
                      <a:pt x="35" y="3"/>
                      <a:pt x="35" y="3"/>
                    </a:cubicBezTo>
                    <a:cubicBezTo>
                      <a:pt x="35" y="1"/>
                      <a:pt x="34" y="0"/>
                      <a:pt x="32" y="0"/>
                    </a:cubicBezTo>
                    <a:cubicBezTo>
                      <a:pt x="28" y="0"/>
                      <a:pt x="28" y="0"/>
                      <a:pt x="28" y="0"/>
                    </a:cubicBezTo>
                    <a:cubicBezTo>
                      <a:pt x="26" y="0"/>
                      <a:pt x="25" y="1"/>
                      <a:pt x="25" y="3"/>
                    </a:cubicBezTo>
                    <a:cubicBezTo>
                      <a:pt x="25" y="5"/>
                      <a:pt x="25" y="5"/>
                      <a:pt x="25" y="5"/>
                    </a:cubicBezTo>
                    <a:cubicBezTo>
                      <a:pt x="25" y="7"/>
                      <a:pt x="24" y="8"/>
                      <a:pt x="23" y="9"/>
                    </a:cubicBezTo>
                    <a:cubicBezTo>
                      <a:pt x="21" y="9"/>
                      <a:pt x="17" y="10"/>
                      <a:pt x="16" y="9"/>
                    </a:cubicBezTo>
                    <a:cubicBezTo>
                      <a:pt x="14" y="7"/>
                      <a:pt x="14" y="7"/>
                      <a:pt x="14" y="7"/>
                    </a:cubicBezTo>
                    <a:cubicBezTo>
                      <a:pt x="13" y="6"/>
                      <a:pt x="11" y="6"/>
                      <a:pt x="10" y="7"/>
                    </a:cubicBezTo>
                    <a:cubicBezTo>
                      <a:pt x="7" y="10"/>
                      <a:pt x="7" y="10"/>
                      <a:pt x="7" y="10"/>
                    </a:cubicBezTo>
                    <a:cubicBezTo>
                      <a:pt x="6" y="11"/>
                      <a:pt x="6" y="13"/>
                      <a:pt x="7" y="14"/>
                    </a:cubicBezTo>
                    <a:cubicBezTo>
                      <a:pt x="9" y="16"/>
                      <a:pt x="9" y="16"/>
                      <a:pt x="9" y="16"/>
                    </a:cubicBezTo>
                    <a:cubicBezTo>
                      <a:pt x="10" y="17"/>
                      <a:pt x="10" y="19"/>
                      <a:pt x="10" y="20"/>
                    </a:cubicBezTo>
                    <a:cubicBezTo>
                      <a:pt x="9" y="21"/>
                      <a:pt x="7" y="25"/>
                      <a:pt x="5" y="25"/>
                    </a:cubicBezTo>
                    <a:cubicBezTo>
                      <a:pt x="3" y="25"/>
                      <a:pt x="3" y="25"/>
                      <a:pt x="3" y="25"/>
                    </a:cubicBezTo>
                    <a:cubicBezTo>
                      <a:pt x="1" y="25"/>
                      <a:pt x="0" y="26"/>
                      <a:pt x="0" y="28"/>
                    </a:cubicBezTo>
                    <a:cubicBezTo>
                      <a:pt x="0" y="32"/>
                      <a:pt x="0" y="32"/>
                      <a:pt x="0" y="32"/>
                    </a:cubicBezTo>
                    <a:cubicBezTo>
                      <a:pt x="0" y="34"/>
                      <a:pt x="1" y="35"/>
                      <a:pt x="3" y="35"/>
                    </a:cubicBezTo>
                    <a:cubicBezTo>
                      <a:pt x="5" y="35"/>
                      <a:pt x="5" y="35"/>
                      <a:pt x="5" y="35"/>
                    </a:cubicBezTo>
                    <a:cubicBezTo>
                      <a:pt x="7" y="35"/>
                      <a:pt x="8" y="36"/>
                      <a:pt x="9" y="37"/>
                    </a:cubicBezTo>
                    <a:cubicBezTo>
                      <a:pt x="9" y="39"/>
                      <a:pt x="10" y="43"/>
                      <a:pt x="9" y="44"/>
                    </a:cubicBezTo>
                    <a:cubicBezTo>
                      <a:pt x="7" y="46"/>
                      <a:pt x="7" y="46"/>
                      <a:pt x="7" y="46"/>
                    </a:cubicBezTo>
                    <a:cubicBezTo>
                      <a:pt x="6" y="47"/>
                      <a:pt x="6" y="49"/>
                      <a:pt x="7" y="50"/>
                    </a:cubicBezTo>
                    <a:cubicBezTo>
                      <a:pt x="10" y="53"/>
                      <a:pt x="10" y="53"/>
                      <a:pt x="10" y="53"/>
                    </a:cubicBezTo>
                    <a:cubicBezTo>
                      <a:pt x="11" y="54"/>
                      <a:pt x="13" y="54"/>
                      <a:pt x="14" y="53"/>
                    </a:cubicBezTo>
                    <a:cubicBezTo>
                      <a:pt x="16" y="51"/>
                      <a:pt x="16" y="51"/>
                      <a:pt x="16" y="51"/>
                    </a:cubicBezTo>
                    <a:cubicBezTo>
                      <a:pt x="17" y="50"/>
                      <a:pt x="19" y="50"/>
                      <a:pt x="20" y="50"/>
                    </a:cubicBezTo>
                    <a:cubicBezTo>
                      <a:pt x="21" y="51"/>
                      <a:pt x="25" y="53"/>
                      <a:pt x="25" y="55"/>
                    </a:cubicBezTo>
                    <a:cubicBezTo>
                      <a:pt x="25" y="57"/>
                      <a:pt x="25" y="57"/>
                      <a:pt x="25" y="57"/>
                    </a:cubicBezTo>
                    <a:cubicBezTo>
                      <a:pt x="25" y="59"/>
                      <a:pt x="26" y="60"/>
                      <a:pt x="28" y="60"/>
                    </a:cubicBezTo>
                    <a:cubicBezTo>
                      <a:pt x="32" y="60"/>
                      <a:pt x="32" y="60"/>
                      <a:pt x="32" y="60"/>
                    </a:cubicBezTo>
                    <a:cubicBezTo>
                      <a:pt x="34" y="60"/>
                      <a:pt x="35" y="59"/>
                      <a:pt x="35" y="57"/>
                    </a:cubicBezTo>
                    <a:cubicBezTo>
                      <a:pt x="35" y="55"/>
                      <a:pt x="35" y="55"/>
                      <a:pt x="35" y="55"/>
                    </a:cubicBezTo>
                    <a:cubicBezTo>
                      <a:pt x="35" y="53"/>
                      <a:pt x="36" y="52"/>
                      <a:pt x="37" y="51"/>
                    </a:cubicBezTo>
                    <a:cubicBezTo>
                      <a:pt x="39" y="51"/>
                      <a:pt x="43" y="50"/>
                      <a:pt x="44" y="51"/>
                    </a:cubicBezTo>
                    <a:cubicBezTo>
                      <a:pt x="46" y="53"/>
                      <a:pt x="46" y="53"/>
                      <a:pt x="46" y="53"/>
                    </a:cubicBezTo>
                    <a:cubicBezTo>
                      <a:pt x="47" y="54"/>
                      <a:pt x="49" y="54"/>
                      <a:pt x="50" y="53"/>
                    </a:cubicBezTo>
                    <a:cubicBezTo>
                      <a:pt x="53" y="50"/>
                      <a:pt x="53" y="50"/>
                      <a:pt x="53" y="50"/>
                    </a:cubicBezTo>
                    <a:cubicBezTo>
                      <a:pt x="54" y="49"/>
                      <a:pt x="54" y="47"/>
                      <a:pt x="53" y="46"/>
                    </a:cubicBezTo>
                    <a:cubicBezTo>
                      <a:pt x="51" y="44"/>
                      <a:pt x="51" y="44"/>
                      <a:pt x="51" y="44"/>
                    </a:cubicBezTo>
                    <a:cubicBezTo>
                      <a:pt x="50" y="43"/>
                      <a:pt x="50" y="41"/>
                      <a:pt x="50" y="40"/>
                    </a:cubicBezTo>
                    <a:cubicBezTo>
                      <a:pt x="51" y="39"/>
                      <a:pt x="53" y="35"/>
                      <a:pt x="55" y="35"/>
                    </a:cubicBezTo>
                    <a:lnTo>
                      <a:pt x="57" y="35"/>
                    </a:lnTo>
                    <a:close/>
                    <a:moveTo>
                      <a:pt x="40" y="30"/>
                    </a:moveTo>
                    <a:cubicBezTo>
                      <a:pt x="40" y="36"/>
                      <a:pt x="36" y="40"/>
                      <a:pt x="30" y="40"/>
                    </a:cubicBezTo>
                    <a:cubicBezTo>
                      <a:pt x="24" y="40"/>
                      <a:pt x="20" y="36"/>
                      <a:pt x="20" y="30"/>
                    </a:cubicBezTo>
                    <a:cubicBezTo>
                      <a:pt x="20" y="24"/>
                      <a:pt x="24" y="20"/>
                      <a:pt x="30" y="20"/>
                    </a:cubicBezTo>
                    <a:cubicBezTo>
                      <a:pt x="36" y="20"/>
                      <a:pt x="40" y="24"/>
                      <a:pt x="40" y="3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66" name="组合 65"/>
          <p:cNvGrpSpPr/>
          <p:nvPr/>
        </p:nvGrpSpPr>
        <p:grpSpPr>
          <a:xfrm>
            <a:off x="4653731" y="3501008"/>
            <a:ext cx="939800" cy="939800"/>
            <a:chOff x="3080330" y="2789142"/>
            <a:chExt cx="939800" cy="939800"/>
          </a:xfrm>
        </p:grpSpPr>
        <p:sp>
          <p:nvSpPr>
            <p:cNvPr id="67" name="椭圆 66"/>
            <p:cNvSpPr/>
            <p:nvPr/>
          </p:nvSpPr>
          <p:spPr>
            <a:xfrm>
              <a:off x="3080330" y="2789142"/>
              <a:ext cx="939800" cy="939800"/>
            </a:xfrm>
            <a:prstGeom prst="ellipse">
              <a:avLst/>
            </a:prstGeom>
            <a:solidFill>
              <a:srgbClr val="3CCCC7"/>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68" name="组合 67"/>
            <p:cNvGrpSpPr/>
            <p:nvPr/>
          </p:nvGrpSpPr>
          <p:grpSpPr>
            <a:xfrm>
              <a:off x="3294687" y="3010257"/>
              <a:ext cx="497794" cy="491067"/>
              <a:chOff x="8123237" y="3667126"/>
              <a:chExt cx="234950" cy="231775"/>
            </a:xfrm>
            <a:solidFill>
              <a:schemeClr val="bg1"/>
            </a:solidFill>
          </p:grpSpPr>
          <p:sp>
            <p:nvSpPr>
              <p:cNvPr id="69" name="Freeform 1086"/>
              <p:cNvSpPr>
                <a:spLocks noEditPoints="1"/>
              </p:cNvSpPr>
              <p:nvPr/>
            </p:nvSpPr>
            <p:spPr bwMode="auto">
              <a:xfrm>
                <a:off x="8123237" y="3667126"/>
                <a:ext cx="234950" cy="231775"/>
              </a:xfrm>
              <a:custGeom>
                <a:avLst/>
                <a:gdLst>
                  <a:gd name="T0" fmla="*/ 50 w 100"/>
                  <a:gd name="T1" fmla="*/ 0 h 99"/>
                  <a:gd name="T2" fmla="*/ 0 w 100"/>
                  <a:gd name="T3" fmla="*/ 49 h 99"/>
                  <a:gd name="T4" fmla="*/ 50 w 100"/>
                  <a:gd name="T5" fmla="*/ 99 h 99"/>
                  <a:gd name="T6" fmla="*/ 100 w 100"/>
                  <a:gd name="T7" fmla="*/ 49 h 99"/>
                  <a:gd name="T8" fmla="*/ 50 w 100"/>
                  <a:gd name="T9" fmla="*/ 0 h 99"/>
                  <a:gd name="T10" fmla="*/ 50 w 100"/>
                  <a:gd name="T11" fmla="*/ 95 h 99"/>
                  <a:gd name="T12" fmla="*/ 4 w 100"/>
                  <a:gd name="T13" fmla="*/ 49 h 99"/>
                  <a:gd name="T14" fmla="*/ 50 w 100"/>
                  <a:gd name="T15" fmla="*/ 4 h 99"/>
                  <a:gd name="T16" fmla="*/ 96 w 100"/>
                  <a:gd name="T17" fmla="*/ 49 h 99"/>
                  <a:gd name="T18" fmla="*/ 50 w 100"/>
                  <a:gd name="T19" fmla="*/ 9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9">
                    <a:moveTo>
                      <a:pt x="50" y="0"/>
                    </a:moveTo>
                    <a:cubicBezTo>
                      <a:pt x="23" y="0"/>
                      <a:pt x="0" y="22"/>
                      <a:pt x="0" y="49"/>
                    </a:cubicBezTo>
                    <a:cubicBezTo>
                      <a:pt x="0" y="77"/>
                      <a:pt x="23" y="99"/>
                      <a:pt x="50" y="99"/>
                    </a:cubicBezTo>
                    <a:cubicBezTo>
                      <a:pt x="77" y="99"/>
                      <a:pt x="100" y="77"/>
                      <a:pt x="100" y="49"/>
                    </a:cubicBezTo>
                    <a:cubicBezTo>
                      <a:pt x="100" y="22"/>
                      <a:pt x="77" y="0"/>
                      <a:pt x="50" y="0"/>
                    </a:cubicBezTo>
                    <a:close/>
                    <a:moveTo>
                      <a:pt x="50" y="95"/>
                    </a:moveTo>
                    <a:cubicBezTo>
                      <a:pt x="25" y="95"/>
                      <a:pt x="4" y="75"/>
                      <a:pt x="4" y="49"/>
                    </a:cubicBezTo>
                    <a:cubicBezTo>
                      <a:pt x="4" y="24"/>
                      <a:pt x="25" y="4"/>
                      <a:pt x="50" y="4"/>
                    </a:cubicBezTo>
                    <a:cubicBezTo>
                      <a:pt x="75" y="4"/>
                      <a:pt x="96" y="24"/>
                      <a:pt x="96" y="49"/>
                    </a:cubicBezTo>
                    <a:cubicBezTo>
                      <a:pt x="96" y="75"/>
                      <a:pt x="75" y="95"/>
                      <a:pt x="50"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0" name="Freeform 1087"/>
              <p:cNvSpPr>
                <a:spLocks noEditPoints="1"/>
              </p:cNvSpPr>
              <p:nvPr/>
            </p:nvSpPr>
            <p:spPr bwMode="auto">
              <a:xfrm>
                <a:off x="8147050" y="3687763"/>
                <a:ext cx="188912" cy="188913"/>
              </a:xfrm>
              <a:custGeom>
                <a:avLst/>
                <a:gdLst>
                  <a:gd name="T0" fmla="*/ 40 w 80"/>
                  <a:gd name="T1" fmla="*/ 0 h 80"/>
                  <a:gd name="T2" fmla="*/ 0 w 80"/>
                  <a:gd name="T3" fmla="*/ 40 h 80"/>
                  <a:gd name="T4" fmla="*/ 40 w 80"/>
                  <a:gd name="T5" fmla="*/ 80 h 80"/>
                  <a:gd name="T6" fmla="*/ 80 w 80"/>
                  <a:gd name="T7" fmla="*/ 40 h 80"/>
                  <a:gd name="T8" fmla="*/ 40 w 80"/>
                  <a:gd name="T9" fmla="*/ 0 h 80"/>
                  <a:gd name="T10" fmla="*/ 55 w 80"/>
                  <a:gd name="T11" fmla="*/ 40 h 80"/>
                  <a:gd name="T12" fmla="*/ 55 w 80"/>
                  <a:gd name="T13" fmla="*/ 46 h 80"/>
                  <a:gd name="T14" fmla="*/ 43 w 80"/>
                  <a:gd name="T15" fmla="*/ 46 h 80"/>
                  <a:gd name="T16" fmla="*/ 43 w 80"/>
                  <a:gd name="T17" fmla="*/ 49 h 80"/>
                  <a:gd name="T18" fmla="*/ 55 w 80"/>
                  <a:gd name="T19" fmla="*/ 49 h 80"/>
                  <a:gd name="T20" fmla="*/ 55 w 80"/>
                  <a:gd name="T21" fmla="*/ 55 h 80"/>
                  <a:gd name="T22" fmla="*/ 43 w 80"/>
                  <a:gd name="T23" fmla="*/ 55 h 80"/>
                  <a:gd name="T24" fmla="*/ 43 w 80"/>
                  <a:gd name="T25" fmla="*/ 64 h 80"/>
                  <a:gd name="T26" fmla="*/ 37 w 80"/>
                  <a:gd name="T27" fmla="*/ 64 h 80"/>
                  <a:gd name="T28" fmla="*/ 37 w 80"/>
                  <a:gd name="T29" fmla="*/ 55 h 80"/>
                  <a:gd name="T30" fmla="*/ 25 w 80"/>
                  <a:gd name="T31" fmla="*/ 55 h 80"/>
                  <a:gd name="T32" fmla="*/ 25 w 80"/>
                  <a:gd name="T33" fmla="*/ 49 h 80"/>
                  <a:gd name="T34" fmla="*/ 37 w 80"/>
                  <a:gd name="T35" fmla="*/ 49 h 80"/>
                  <a:gd name="T36" fmla="*/ 37 w 80"/>
                  <a:gd name="T37" fmla="*/ 46 h 80"/>
                  <a:gd name="T38" fmla="*/ 25 w 80"/>
                  <a:gd name="T39" fmla="*/ 46 h 80"/>
                  <a:gd name="T40" fmla="*/ 25 w 80"/>
                  <a:gd name="T41" fmla="*/ 40 h 80"/>
                  <a:gd name="T42" fmla="*/ 34 w 80"/>
                  <a:gd name="T43" fmla="*/ 40 h 80"/>
                  <a:gd name="T44" fmla="*/ 23 w 80"/>
                  <a:gd name="T45" fmla="*/ 19 h 80"/>
                  <a:gd name="T46" fmla="*/ 30 w 80"/>
                  <a:gd name="T47" fmla="*/ 19 h 80"/>
                  <a:gd name="T48" fmla="*/ 38 w 80"/>
                  <a:gd name="T49" fmla="*/ 35 h 80"/>
                  <a:gd name="T50" fmla="*/ 40 w 80"/>
                  <a:gd name="T51" fmla="*/ 38 h 80"/>
                  <a:gd name="T52" fmla="*/ 42 w 80"/>
                  <a:gd name="T53" fmla="*/ 34 h 80"/>
                  <a:gd name="T54" fmla="*/ 50 w 80"/>
                  <a:gd name="T55" fmla="*/ 19 h 80"/>
                  <a:gd name="T56" fmla="*/ 57 w 80"/>
                  <a:gd name="T57" fmla="*/ 19 h 80"/>
                  <a:gd name="T58" fmla="*/ 46 w 80"/>
                  <a:gd name="T59" fmla="*/ 40 h 80"/>
                  <a:gd name="T60" fmla="*/ 55 w 80"/>
                  <a:gd name="T61"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0" h="80">
                    <a:moveTo>
                      <a:pt x="40" y="0"/>
                    </a:moveTo>
                    <a:cubicBezTo>
                      <a:pt x="18" y="0"/>
                      <a:pt x="0" y="18"/>
                      <a:pt x="0" y="40"/>
                    </a:cubicBezTo>
                    <a:cubicBezTo>
                      <a:pt x="0" y="62"/>
                      <a:pt x="18" y="80"/>
                      <a:pt x="40" y="80"/>
                    </a:cubicBezTo>
                    <a:cubicBezTo>
                      <a:pt x="62" y="80"/>
                      <a:pt x="80" y="62"/>
                      <a:pt x="80" y="40"/>
                    </a:cubicBezTo>
                    <a:cubicBezTo>
                      <a:pt x="80" y="18"/>
                      <a:pt x="62" y="0"/>
                      <a:pt x="40" y="0"/>
                    </a:cubicBezTo>
                    <a:close/>
                    <a:moveTo>
                      <a:pt x="55" y="40"/>
                    </a:moveTo>
                    <a:cubicBezTo>
                      <a:pt x="55" y="46"/>
                      <a:pt x="55" y="46"/>
                      <a:pt x="55" y="46"/>
                    </a:cubicBezTo>
                    <a:cubicBezTo>
                      <a:pt x="43" y="46"/>
                      <a:pt x="43" y="46"/>
                      <a:pt x="43" y="46"/>
                    </a:cubicBezTo>
                    <a:cubicBezTo>
                      <a:pt x="43" y="49"/>
                      <a:pt x="43" y="49"/>
                      <a:pt x="43" y="49"/>
                    </a:cubicBezTo>
                    <a:cubicBezTo>
                      <a:pt x="55" y="49"/>
                      <a:pt x="55" y="49"/>
                      <a:pt x="55" y="49"/>
                    </a:cubicBezTo>
                    <a:cubicBezTo>
                      <a:pt x="55" y="55"/>
                      <a:pt x="55" y="55"/>
                      <a:pt x="55" y="55"/>
                    </a:cubicBezTo>
                    <a:cubicBezTo>
                      <a:pt x="43" y="55"/>
                      <a:pt x="43" y="55"/>
                      <a:pt x="43" y="55"/>
                    </a:cubicBezTo>
                    <a:cubicBezTo>
                      <a:pt x="43" y="64"/>
                      <a:pt x="43" y="64"/>
                      <a:pt x="43" y="64"/>
                    </a:cubicBezTo>
                    <a:cubicBezTo>
                      <a:pt x="37" y="64"/>
                      <a:pt x="37" y="64"/>
                      <a:pt x="37" y="64"/>
                    </a:cubicBezTo>
                    <a:cubicBezTo>
                      <a:pt x="37" y="55"/>
                      <a:pt x="37" y="55"/>
                      <a:pt x="37" y="55"/>
                    </a:cubicBezTo>
                    <a:cubicBezTo>
                      <a:pt x="25" y="55"/>
                      <a:pt x="25" y="55"/>
                      <a:pt x="25" y="55"/>
                    </a:cubicBezTo>
                    <a:cubicBezTo>
                      <a:pt x="25" y="49"/>
                      <a:pt x="25" y="49"/>
                      <a:pt x="25" y="49"/>
                    </a:cubicBezTo>
                    <a:cubicBezTo>
                      <a:pt x="37" y="49"/>
                      <a:pt x="37" y="49"/>
                      <a:pt x="37" y="49"/>
                    </a:cubicBezTo>
                    <a:cubicBezTo>
                      <a:pt x="37" y="46"/>
                      <a:pt x="37" y="46"/>
                      <a:pt x="37" y="46"/>
                    </a:cubicBezTo>
                    <a:cubicBezTo>
                      <a:pt x="25" y="46"/>
                      <a:pt x="25" y="46"/>
                      <a:pt x="25" y="46"/>
                    </a:cubicBezTo>
                    <a:cubicBezTo>
                      <a:pt x="25" y="40"/>
                      <a:pt x="25" y="40"/>
                      <a:pt x="25" y="40"/>
                    </a:cubicBezTo>
                    <a:cubicBezTo>
                      <a:pt x="34" y="40"/>
                      <a:pt x="34" y="40"/>
                      <a:pt x="34" y="40"/>
                    </a:cubicBezTo>
                    <a:cubicBezTo>
                      <a:pt x="23" y="19"/>
                      <a:pt x="23" y="19"/>
                      <a:pt x="23" y="19"/>
                    </a:cubicBezTo>
                    <a:cubicBezTo>
                      <a:pt x="30" y="19"/>
                      <a:pt x="30" y="19"/>
                      <a:pt x="30" y="19"/>
                    </a:cubicBezTo>
                    <a:cubicBezTo>
                      <a:pt x="38" y="35"/>
                      <a:pt x="38" y="35"/>
                      <a:pt x="38" y="35"/>
                    </a:cubicBezTo>
                    <a:cubicBezTo>
                      <a:pt x="39" y="36"/>
                      <a:pt x="39" y="37"/>
                      <a:pt x="40" y="38"/>
                    </a:cubicBezTo>
                    <a:cubicBezTo>
                      <a:pt x="40" y="37"/>
                      <a:pt x="41" y="36"/>
                      <a:pt x="42" y="34"/>
                    </a:cubicBezTo>
                    <a:cubicBezTo>
                      <a:pt x="50" y="19"/>
                      <a:pt x="50" y="19"/>
                      <a:pt x="50" y="19"/>
                    </a:cubicBezTo>
                    <a:cubicBezTo>
                      <a:pt x="57" y="19"/>
                      <a:pt x="57" y="19"/>
                      <a:pt x="57" y="19"/>
                    </a:cubicBezTo>
                    <a:cubicBezTo>
                      <a:pt x="46" y="40"/>
                      <a:pt x="46" y="40"/>
                      <a:pt x="46" y="40"/>
                    </a:cubicBezTo>
                    <a:lnTo>
                      <a:pt x="55"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71" name="组合 70"/>
          <p:cNvGrpSpPr/>
          <p:nvPr/>
        </p:nvGrpSpPr>
        <p:grpSpPr>
          <a:xfrm>
            <a:off x="7076985" y="3242525"/>
            <a:ext cx="901165" cy="901165"/>
            <a:chOff x="5719249" y="3077288"/>
            <a:chExt cx="767347" cy="767347"/>
          </a:xfrm>
        </p:grpSpPr>
        <p:sp>
          <p:nvSpPr>
            <p:cNvPr id="72" name="椭圆 71"/>
            <p:cNvSpPr/>
            <p:nvPr/>
          </p:nvSpPr>
          <p:spPr>
            <a:xfrm>
              <a:off x="5719249" y="3077288"/>
              <a:ext cx="767347" cy="767347"/>
            </a:xfrm>
            <a:prstGeom prst="ellipse">
              <a:avLst/>
            </a:prstGeom>
            <a:solidFill>
              <a:srgbClr val="3CCCC7"/>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3" name="Freeform 748"/>
            <p:cNvSpPr>
              <a:spLocks noEditPoints="1"/>
            </p:cNvSpPr>
            <p:nvPr/>
          </p:nvSpPr>
          <p:spPr bwMode="auto">
            <a:xfrm>
              <a:off x="5947156" y="3271991"/>
              <a:ext cx="311533" cy="318115"/>
            </a:xfrm>
            <a:custGeom>
              <a:avLst/>
              <a:gdLst>
                <a:gd name="T0" fmla="*/ 38 w 60"/>
                <a:gd name="T1" fmla="*/ 8 h 61"/>
                <a:gd name="T2" fmla="*/ 22 w 60"/>
                <a:gd name="T3" fmla="*/ 8 h 61"/>
                <a:gd name="T4" fmla="*/ 45 w 60"/>
                <a:gd name="T5" fmla="*/ 41 h 61"/>
                <a:gd name="T6" fmla="*/ 50 w 60"/>
                <a:gd name="T7" fmla="*/ 58 h 61"/>
                <a:gd name="T8" fmla="*/ 51 w 60"/>
                <a:gd name="T9" fmla="*/ 44 h 61"/>
                <a:gd name="T10" fmla="*/ 55 w 60"/>
                <a:gd name="T11" fmla="*/ 58 h 61"/>
                <a:gd name="T12" fmla="*/ 55 w 60"/>
                <a:gd name="T13" fmla="*/ 38 h 61"/>
                <a:gd name="T14" fmla="*/ 56 w 60"/>
                <a:gd name="T15" fmla="*/ 29 h 61"/>
                <a:gd name="T16" fmla="*/ 60 w 60"/>
                <a:gd name="T17" fmla="*/ 38 h 61"/>
                <a:gd name="T18" fmla="*/ 56 w 60"/>
                <a:gd name="T19" fmla="*/ 21 h 61"/>
                <a:gd name="T20" fmla="*/ 47 w 60"/>
                <a:gd name="T21" fmla="*/ 23 h 61"/>
                <a:gd name="T22" fmla="*/ 45 w 60"/>
                <a:gd name="T23" fmla="*/ 41 h 61"/>
                <a:gd name="T24" fmla="*/ 37 w 60"/>
                <a:gd name="T25" fmla="*/ 26 h 61"/>
                <a:gd name="T26" fmla="*/ 36 w 60"/>
                <a:gd name="T27" fmla="*/ 37 h 61"/>
                <a:gd name="T28" fmla="*/ 36 w 60"/>
                <a:gd name="T29" fmla="*/ 61 h 61"/>
                <a:gd name="T30" fmla="*/ 31 w 60"/>
                <a:gd name="T31" fmla="*/ 44 h 61"/>
                <a:gd name="T32" fmla="*/ 30 w 60"/>
                <a:gd name="T33" fmla="*/ 61 h 61"/>
                <a:gd name="T34" fmla="*/ 24 w 60"/>
                <a:gd name="T35" fmla="*/ 40 h 61"/>
                <a:gd name="T36" fmla="*/ 24 w 60"/>
                <a:gd name="T37" fmla="*/ 26 h 61"/>
                <a:gd name="T38" fmla="*/ 23 w 60"/>
                <a:gd name="T39" fmla="*/ 37 h 61"/>
                <a:gd name="T40" fmla="*/ 18 w 60"/>
                <a:gd name="T41" fmla="*/ 22 h 61"/>
                <a:gd name="T42" fmla="*/ 37 w 60"/>
                <a:gd name="T43" fmla="*/ 17 h 61"/>
                <a:gd name="T44" fmla="*/ 43 w 60"/>
                <a:gd name="T45" fmla="*/ 37 h 61"/>
                <a:gd name="T46" fmla="*/ 15 w 60"/>
                <a:gd name="T47" fmla="*/ 41 h 61"/>
                <a:gd name="T48" fmla="*/ 10 w 60"/>
                <a:gd name="T49" fmla="*/ 58 h 61"/>
                <a:gd name="T50" fmla="*/ 9 w 60"/>
                <a:gd name="T51" fmla="*/ 44 h 61"/>
                <a:gd name="T52" fmla="*/ 5 w 60"/>
                <a:gd name="T53" fmla="*/ 58 h 61"/>
                <a:gd name="T54" fmla="*/ 5 w 60"/>
                <a:gd name="T55" fmla="*/ 38 h 61"/>
                <a:gd name="T56" fmla="*/ 4 w 60"/>
                <a:gd name="T57" fmla="*/ 29 h 61"/>
                <a:gd name="T58" fmla="*/ 0 w 60"/>
                <a:gd name="T59" fmla="*/ 38 h 61"/>
                <a:gd name="T60" fmla="*/ 4 w 60"/>
                <a:gd name="T61" fmla="*/ 21 h 61"/>
                <a:gd name="T62" fmla="*/ 13 w 60"/>
                <a:gd name="T63" fmla="*/ 23 h 61"/>
                <a:gd name="T64" fmla="*/ 15 w 60"/>
                <a:gd name="T65" fmla="*/ 41 h 61"/>
                <a:gd name="T66" fmla="*/ 16 w 60"/>
                <a:gd name="T67" fmla="*/ 14 h 61"/>
                <a:gd name="T68" fmla="*/ 15 w 60"/>
                <a:gd name="T69" fmla="*/ 18 h 61"/>
                <a:gd name="T70" fmla="*/ 3 w 60"/>
                <a:gd name="T71" fmla="*/ 14 h 61"/>
                <a:gd name="T72" fmla="*/ 50 w 60"/>
                <a:gd name="T73" fmla="*/ 7 h 61"/>
                <a:gd name="T74" fmla="*/ 45 w 60"/>
                <a:gd name="T75" fmla="*/ 18 h 61"/>
                <a:gd name="T76" fmla="*/ 50 w 60"/>
                <a:gd name="T77" fmla="*/ 20 h 61"/>
                <a:gd name="T78" fmla="*/ 50 w 60"/>
                <a:gd name="T79" fmla="*/ 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 h="61">
                  <a:moveTo>
                    <a:pt x="30" y="0"/>
                  </a:moveTo>
                  <a:cubicBezTo>
                    <a:pt x="35" y="0"/>
                    <a:pt x="38" y="3"/>
                    <a:pt x="38" y="8"/>
                  </a:cubicBezTo>
                  <a:cubicBezTo>
                    <a:pt x="38" y="12"/>
                    <a:pt x="35" y="16"/>
                    <a:pt x="30" y="16"/>
                  </a:cubicBezTo>
                  <a:cubicBezTo>
                    <a:pt x="26" y="16"/>
                    <a:pt x="22" y="12"/>
                    <a:pt x="22" y="8"/>
                  </a:cubicBezTo>
                  <a:cubicBezTo>
                    <a:pt x="22" y="3"/>
                    <a:pt x="26" y="0"/>
                    <a:pt x="30" y="0"/>
                  </a:cubicBezTo>
                  <a:close/>
                  <a:moveTo>
                    <a:pt x="45" y="41"/>
                  </a:moveTo>
                  <a:cubicBezTo>
                    <a:pt x="45" y="58"/>
                    <a:pt x="45" y="58"/>
                    <a:pt x="45" y="58"/>
                  </a:cubicBezTo>
                  <a:cubicBezTo>
                    <a:pt x="50" y="58"/>
                    <a:pt x="50" y="58"/>
                    <a:pt x="50" y="58"/>
                  </a:cubicBezTo>
                  <a:cubicBezTo>
                    <a:pt x="50" y="44"/>
                    <a:pt x="50" y="44"/>
                    <a:pt x="50" y="44"/>
                  </a:cubicBezTo>
                  <a:cubicBezTo>
                    <a:pt x="51" y="44"/>
                    <a:pt x="51" y="44"/>
                    <a:pt x="51" y="44"/>
                  </a:cubicBezTo>
                  <a:cubicBezTo>
                    <a:pt x="51" y="58"/>
                    <a:pt x="51" y="58"/>
                    <a:pt x="51" y="58"/>
                  </a:cubicBezTo>
                  <a:cubicBezTo>
                    <a:pt x="55" y="58"/>
                    <a:pt x="55" y="58"/>
                    <a:pt x="55" y="58"/>
                  </a:cubicBezTo>
                  <a:cubicBezTo>
                    <a:pt x="55" y="41"/>
                    <a:pt x="55" y="41"/>
                    <a:pt x="55" y="41"/>
                  </a:cubicBezTo>
                  <a:cubicBezTo>
                    <a:pt x="55" y="38"/>
                    <a:pt x="55" y="38"/>
                    <a:pt x="55" y="38"/>
                  </a:cubicBezTo>
                  <a:cubicBezTo>
                    <a:pt x="55" y="29"/>
                    <a:pt x="55" y="29"/>
                    <a:pt x="55" y="29"/>
                  </a:cubicBezTo>
                  <a:cubicBezTo>
                    <a:pt x="56" y="29"/>
                    <a:pt x="56" y="29"/>
                    <a:pt x="56" y="29"/>
                  </a:cubicBezTo>
                  <a:cubicBezTo>
                    <a:pt x="56" y="38"/>
                    <a:pt x="56" y="38"/>
                    <a:pt x="56" y="38"/>
                  </a:cubicBezTo>
                  <a:cubicBezTo>
                    <a:pt x="60" y="38"/>
                    <a:pt x="60" y="38"/>
                    <a:pt x="60" y="38"/>
                  </a:cubicBezTo>
                  <a:cubicBezTo>
                    <a:pt x="60" y="25"/>
                    <a:pt x="60" y="25"/>
                    <a:pt x="60" y="25"/>
                  </a:cubicBezTo>
                  <a:cubicBezTo>
                    <a:pt x="60" y="23"/>
                    <a:pt x="58" y="21"/>
                    <a:pt x="56" y="21"/>
                  </a:cubicBezTo>
                  <a:cubicBezTo>
                    <a:pt x="47" y="21"/>
                    <a:pt x="47" y="21"/>
                    <a:pt x="47" y="21"/>
                  </a:cubicBezTo>
                  <a:cubicBezTo>
                    <a:pt x="47" y="22"/>
                    <a:pt x="47" y="22"/>
                    <a:pt x="47" y="23"/>
                  </a:cubicBezTo>
                  <a:cubicBezTo>
                    <a:pt x="47" y="41"/>
                    <a:pt x="47" y="41"/>
                    <a:pt x="47" y="41"/>
                  </a:cubicBezTo>
                  <a:cubicBezTo>
                    <a:pt x="45" y="41"/>
                    <a:pt x="45" y="41"/>
                    <a:pt x="45" y="41"/>
                  </a:cubicBezTo>
                  <a:close/>
                  <a:moveTo>
                    <a:pt x="37" y="37"/>
                  </a:moveTo>
                  <a:cubicBezTo>
                    <a:pt x="37" y="26"/>
                    <a:pt x="37" y="26"/>
                    <a:pt x="37" y="26"/>
                  </a:cubicBezTo>
                  <a:cubicBezTo>
                    <a:pt x="36" y="26"/>
                    <a:pt x="36" y="26"/>
                    <a:pt x="36" y="26"/>
                  </a:cubicBezTo>
                  <a:cubicBezTo>
                    <a:pt x="36" y="37"/>
                    <a:pt x="36" y="37"/>
                    <a:pt x="36" y="37"/>
                  </a:cubicBezTo>
                  <a:cubicBezTo>
                    <a:pt x="36" y="40"/>
                    <a:pt x="36" y="40"/>
                    <a:pt x="36" y="40"/>
                  </a:cubicBezTo>
                  <a:cubicBezTo>
                    <a:pt x="36" y="61"/>
                    <a:pt x="36" y="61"/>
                    <a:pt x="36" y="61"/>
                  </a:cubicBezTo>
                  <a:cubicBezTo>
                    <a:pt x="31" y="61"/>
                    <a:pt x="31" y="61"/>
                    <a:pt x="31" y="61"/>
                  </a:cubicBezTo>
                  <a:cubicBezTo>
                    <a:pt x="31" y="44"/>
                    <a:pt x="31" y="44"/>
                    <a:pt x="31" y="44"/>
                  </a:cubicBezTo>
                  <a:cubicBezTo>
                    <a:pt x="30" y="44"/>
                    <a:pt x="30" y="44"/>
                    <a:pt x="30" y="44"/>
                  </a:cubicBezTo>
                  <a:cubicBezTo>
                    <a:pt x="30" y="61"/>
                    <a:pt x="30" y="61"/>
                    <a:pt x="30" y="61"/>
                  </a:cubicBezTo>
                  <a:cubicBezTo>
                    <a:pt x="24" y="61"/>
                    <a:pt x="24" y="61"/>
                    <a:pt x="24" y="61"/>
                  </a:cubicBezTo>
                  <a:cubicBezTo>
                    <a:pt x="24" y="40"/>
                    <a:pt x="24" y="40"/>
                    <a:pt x="24" y="40"/>
                  </a:cubicBezTo>
                  <a:cubicBezTo>
                    <a:pt x="24" y="37"/>
                    <a:pt x="24" y="37"/>
                    <a:pt x="24" y="37"/>
                  </a:cubicBezTo>
                  <a:cubicBezTo>
                    <a:pt x="24" y="26"/>
                    <a:pt x="24" y="26"/>
                    <a:pt x="24" y="26"/>
                  </a:cubicBezTo>
                  <a:cubicBezTo>
                    <a:pt x="23" y="26"/>
                    <a:pt x="23" y="26"/>
                    <a:pt x="23" y="26"/>
                  </a:cubicBezTo>
                  <a:cubicBezTo>
                    <a:pt x="23" y="37"/>
                    <a:pt x="23" y="37"/>
                    <a:pt x="23" y="37"/>
                  </a:cubicBezTo>
                  <a:cubicBezTo>
                    <a:pt x="18" y="37"/>
                    <a:pt x="18" y="37"/>
                    <a:pt x="18" y="37"/>
                  </a:cubicBezTo>
                  <a:cubicBezTo>
                    <a:pt x="18" y="22"/>
                    <a:pt x="18" y="22"/>
                    <a:pt x="18" y="22"/>
                  </a:cubicBezTo>
                  <a:cubicBezTo>
                    <a:pt x="18" y="19"/>
                    <a:pt x="20" y="17"/>
                    <a:pt x="23" y="17"/>
                  </a:cubicBezTo>
                  <a:cubicBezTo>
                    <a:pt x="38" y="17"/>
                    <a:pt x="22" y="17"/>
                    <a:pt x="37" y="17"/>
                  </a:cubicBezTo>
                  <a:cubicBezTo>
                    <a:pt x="40" y="17"/>
                    <a:pt x="43" y="19"/>
                    <a:pt x="43" y="22"/>
                  </a:cubicBezTo>
                  <a:cubicBezTo>
                    <a:pt x="43" y="37"/>
                    <a:pt x="43" y="37"/>
                    <a:pt x="43" y="37"/>
                  </a:cubicBezTo>
                  <a:cubicBezTo>
                    <a:pt x="42" y="37"/>
                    <a:pt x="40" y="37"/>
                    <a:pt x="37" y="37"/>
                  </a:cubicBezTo>
                  <a:close/>
                  <a:moveTo>
                    <a:pt x="15" y="41"/>
                  </a:moveTo>
                  <a:cubicBezTo>
                    <a:pt x="15" y="58"/>
                    <a:pt x="15" y="58"/>
                    <a:pt x="15" y="58"/>
                  </a:cubicBezTo>
                  <a:cubicBezTo>
                    <a:pt x="10" y="58"/>
                    <a:pt x="10" y="58"/>
                    <a:pt x="10" y="58"/>
                  </a:cubicBezTo>
                  <a:cubicBezTo>
                    <a:pt x="10" y="44"/>
                    <a:pt x="10" y="44"/>
                    <a:pt x="10" y="44"/>
                  </a:cubicBezTo>
                  <a:cubicBezTo>
                    <a:pt x="9" y="44"/>
                    <a:pt x="9" y="44"/>
                    <a:pt x="9" y="44"/>
                  </a:cubicBezTo>
                  <a:cubicBezTo>
                    <a:pt x="9" y="58"/>
                    <a:pt x="9" y="58"/>
                    <a:pt x="9" y="58"/>
                  </a:cubicBezTo>
                  <a:cubicBezTo>
                    <a:pt x="5" y="58"/>
                    <a:pt x="5" y="58"/>
                    <a:pt x="5" y="58"/>
                  </a:cubicBezTo>
                  <a:cubicBezTo>
                    <a:pt x="5" y="41"/>
                    <a:pt x="5" y="41"/>
                    <a:pt x="5" y="41"/>
                  </a:cubicBezTo>
                  <a:cubicBezTo>
                    <a:pt x="5" y="38"/>
                    <a:pt x="5" y="38"/>
                    <a:pt x="5" y="38"/>
                  </a:cubicBezTo>
                  <a:cubicBezTo>
                    <a:pt x="5" y="29"/>
                    <a:pt x="5" y="29"/>
                    <a:pt x="5" y="29"/>
                  </a:cubicBezTo>
                  <a:cubicBezTo>
                    <a:pt x="4" y="29"/>
                    <a:pt x="4" y="29"/>
                    <a:pt x="4" y="29"/>
                  </a:cubicBezTo>
                  <a:cubicBezTo>
                    <a:pt x="4" y="38"/>
                    <a:pt x="4" y="38"/>
                    <a:pt x="4" y="38"/>
                  </a:cubicBezTo>
                  <a:cubicBezTo>
                    <a:pt x="0" y="38"/>
                    <a:pt x="0" y="38"/>
                    <a:pt x="0" y="38"/>
                  </a:cubicBezTo>
                  <a:cubicBezTo>
                    <a:pt x="0" y="25"/>
                    <a:pt x="0" y="25"/>
                    <a:pt x="0" y="25"/>
                  </a:cubicBezTo>
                  <a:cubicBezTo>
                    <a:pt x="0" y="23"/>
                    <a:pt x="2" y="21"/>
                    <a:pt x="4" y="21"/>
                  </a:cubicBezTo>
                  <a:cubicBezTo>
                    <a:pt x="13" y="21"/>
                    <a:pt x="13" y="21"/>
                    <a:pt x="13" y="21"/>
                  </a:cubicBezTo>
                  <a:cubicBezTo>
                    <a:pt x="13" y="22"/>
                    <a:pt x="13" y="22"/>
                    <a:pt x="13" y="23"/>
                  </a:cubicBezTo>
                  <a:cubicBezTo>
                    <a:pt x="13" y="41"/>
                    <a:pt x="13" y="41"/>
                    <a:pt x="13" y="41"/>
                  </a:cubicBezTo>
                  <a:cubicBezTo>
                    <a:pt x="15" y="41"/>
                    <a:pt x="15" y="41"/>
                    <a:pt x="15" y="41"/>
                  </a:cubicBezTo>
                  <a:close/>
                  <a:moveTo>
                    <a:pt x="10" y="7"/>
                  </a:moveTo>
                  <a:cubicBezTo>
                    <a:pt x="14" y="7"/>
                    <a:pt x="16" y="10"/>
                    <a:pt x="16" y="14"/>
                  </a:cubicBezTo>
                  <a:cubicBezTo>
                    <a:pt x="16" y="15"/>
                    <a:pt x="16" y="16"/>
                    <a:pt x="15" y="18"/>
                  </a:cubicBezTo>
                  <a:cubicBezTo>
                    <a:pt x="15" y="18"/>
                    <a:pt x="15" y="18"/>
                    <a:pt x="15" y="18"/>
                  </a:cubicBezTo>
                  <a:cubicBezTo>
                    <a:pt x="13" y="19"/>
                    <a:pt x="12" y="20"/>
                    <a:pt x="10" y="20"/>
                  </a:cubicBezTo>
                  <a:cubicBezTo>
                    <a:pt x="6" y="20"/>
                    <a:pt x="3" y="17"/>
                    <a:pt x="3" y="14"/>
                  </a:cubicBezTo>
                  <a:cubicBezTo>
                    <a:pt x="3" y="10"/>
                    <a:pt x="6" y="7"/>
                    <a:pt x="10" y="7"/>
                  </a:cubicBezTo>
                  <a:close/>
                  <a:moveTo>
                    <a:pt x="50" y="7"/>
                  </a:moveTo>
                  <a:cubicBezTo>
                    <a:pt x="46" y="7"/>
                    <a:pt x="43" y="10"/>
                    <a:pt x="43" y="14"/>
                  </a:cubicBezTo>
                  <a:cubicBezTo>
                    <a:pt x="43" y="15"/>
                    <a:pt x="44" y="16"/>
                    <a:pt x="45" y="18"/>
                  </a:cubicBezTo>
                  <a:cubicBezTo>
                    <a:pt x="45" y="18"/>
                    <a:pt x="45" y="18"/>
                    <a:pt x="45" y="18"/>
                  </a:cubicBezTo>
                  <a:cubicBezTo>
                    <a:pt x="47" y="19"/>
                    <a:pt x="48" y="20"/>
                    <a:pt x="50" y="20"/>
                  </a:cubicBezTo>
                  <a:cubicBezTo>
                    <a:pt x="54" y="20"/>
                    <a:pt x="57" y="17"/>
                    <a:pt x="57" y="14"/>
                  </a:cubicBezTo>
                  <a:cubicBezTo>
                    <a:pt x="57" y="10"/>
                    <a:pt x="54" y="7"/>
                    <a:pt x="50" y="7"/>
                  </a:cubicBezTo>
                  <a:close/>
                </a:path>
              </a:pathLst>
            </a:custGeom>
            <a:solidFill>
              <a:schemeClr val="bg1"/>
            </a:solidFill>
            <a:ln>
              <a:noFill/>
            </a:ln>
          </p:spPr>
          <p:txBody>
            <a:bodyPr vert="horz" wrap="square" lIns="68580" tIns="34290" rIns="68580" bIns="34290" numCol="1" anchor="t" anchorCtr="0" compatLnSpc="1"/>
            <a:lstStyle/>
            <a:p>
              <a:endParaRPr lang="zh-CN" altLang="en-US" sz="135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74" name="椭圆 73"/>
          <p:cNvSpPr/>
          <p:nvPr/>
        </p:nvSpPr>
        <p:spPr>
          <a:xfrm>
            <a:off x="5733891" y="419393"/>
            <a:ext cx="633343" cy="633343"/>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5" name="矩形 74"/>
          <p:cNvSpPr/>
          <p:nvPr/>
        </p:nvSpPr>
        <p:spPr>
          <a:xfrm>
            <a:off x="2857227" y="3861048"/>
            <a:ext cx="1656184" cy="369324"/>
          </a:xfrm>
          <a:prstGeom prst="rect">
            <a:avLst/>
          </a:prstGeom>
        </p:spPr>
        <p:txBody>
          <a:bodyPr wrap="square" lIns="91431" tIns="45716" rIns="91431" bIns="45716">
            <a:spAutoFit/>
          </a:bodyPr>
          <a:lstStyle/>
          <a:p>
            <a:pPr algn="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资金储备</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6" name="矩形 75"/>
          <p:cNvSpPr/>
          <p:nvPr/>
        </p:nvSpPr>
        <p:spPr>
          <a:xfrm>
            <a:off x="2065139" y="2204864"/>
            <a:ext cx="1841984" cy="369324"/>
          </a:xfrm>
          <a:prstGeom prst="rect">
            <a:avLst/>
          </a:prstGeom>
        </p:spPr>
        <p:txBody>
          <a:bodyPr wrap="square" lIns="91431" tIns="45716" rIns="91431" bIns="45716">
            <a:spAutoFit/>
          </a:bodyPr>
          <a:lstStyle/>
          <a:p>
            <a:pPr algn="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人才招聘</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7" name="矩形 76"/>
          <p:cNvSpPr/>
          <p:nvPr/>
        </p:nvSpPr>
        <p:spPr>
          <a:xfrm>
            <a:off x="7825779" y="1772816"/>
            <a:ext cx="1841984" cy="369324"/>
          </a:xfrm>
          <a:prstGeom prst="rect">
            <a:avLst/>
          </a:prstGeom>
        </p:spPr>
        <p:txBody>
          <a:bodyPr wrap="square" lIns="91431" tIns="45716" rIns="91431" bIns="45716">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硬件升级</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8" name="矩形 77"/>
          <p:cNvSpPr/>
          <p:nvPr/>
        </p:nvSpPr>
        <p:spPr>
          <a:xfrm>
            <a:off x="8113811" y="3501008"/>
            <a:ext cx="2171800" cy="369324"/>
          </a:xfrm>
          <a:prstGeom prst="rect">
            <a:avLst/>
          </a:prstGeom>
        </p:spPr>
        <p:txBody>
          <a:bodyPr wrap="square" lIns="91431" tIns="45716" rIns="91431" bIns="45716">
            <a:spAutoFit/>
          </a:bodyPr>
          <a:lstStyle/>
          <a:p>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市场开拓</a:t>
            </a:r>
            <a:endParaRPr lang="en-US" altLang="zh-CN"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9" name="Freeform 12"/>
          <p:cNvSpPr/>
          <p:nvPr/>
        </p:nvSpPr>
        <p:spPr bwMode="auto">
          <a:xfrm>
            <a:off x="1608509" y="450262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0" name="Freeform 12"/>
          <p:cNvSpPr/>
          <p:nvPr/>
        </p:nvSpPr>
        <p:spPr bwMode="auto">
          <a:xfrm flipH="1" flipV="1">
            <a:off x="10202043" y="5419055"/>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1" name="TextBox 80"/>
          <p:cNvSpPr txBox="1"/>
          <p:nvPr/>
        </p:nvSpPr>
        <p:spPr>
          <a:xfrm>
            <a:off x="1968549" y="4816822"/>
            <a:ext cx="8545239" cy="905248"/>
          </a:xfrm>
          <a:prstGeom prst="rect">
            <a:avLst/>
          </a:prstGeom>
          <a:noFill/>
        </p:spPr>
        <p:txBody>
          <a:bodyPr wrap="square" rtlCol="0">
            <a:spAutoFit/>
          </a:bodyPr>
          <a:lstStyle/>
          <a:p>
            <a:pPr>
              <a:lnSpc>
                <a:spcPct val="130000"/>
              </a:lnSpc>
              <a:spcBef>
                <a:spcPct val="0"/>
              </a:spcBef>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a:t>
            </a:r>
          </a:p>
        </p:txBody>
      </p:sp>
      <p:sp>
        <p:nvSpPr>
          <p:cNvPr id="48"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资金用途</a:t>
            </a:r>
          </a:p>
        </p:txBody>
      </p:sp>
      <p:sp>
        <p:nvSpPr>
          <p:cNvPr id="49" name="六边形 48"/>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0" name="直接连接符 49"/>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2" name="矩形 51"/>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2" name="六边形 81"/>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3"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第五章</a:t>
            </a:r>
          </a:p>
        </p:txBody>
      </p:sp>
      <p:sp>
        <p:nvSpPr>
          <p:cNvPr id="84"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财务与融资</a:t>
            </a:r>
          </a:p>
        </p:txBody>
      </p:sp>
      <p:sp>
        <p:nvSpPr>
          <p:cNvPr id="85" name="KSO_Shape"/>
          <p:cNvSpPr/>
          <p:nvPr/>
        </p:nvSpPr>
        <p:spPr bwMode="auto">
          <a:xfrm>
            <a:off x="347668" y="212079"/>
            <a:ext cx="251656" cy="241590"/>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1" name="TextBox 90"/>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additive="base">
                                        <p:cTn id="7" dur="500" fill="hold"/>
                                        <p:tgtEl>
                                          <p:spTgt spid="74"/>
                                        </p:tgtEl>
                                        <p:attrNameLst>
                                          <p:attrName>ppt_x</p:attrName>
                                        </p:attrNameLst>
                                      </p:cBhvr>
                                      <p:tavLst>
                                        <p:tav tm="0">
                                          <p:val>
                                            <p:strVal val="#ppt_x"/>
                                          </p:val>
                                        </p:tav>
                                        <p:tav tm="100000">
                                          <p:val>
                                            <p:strVal val="#ppt_x"/>
                                          </p:val>
                                        </p:tav>
                                      </p:tavLst>
                                    </p:anim>
                                    <p:anim calcmode="lin" valueType="num">
                                      <p:cBhvr additive="base">
                                        <p:cTn id="8" dur="500" fill="hold"/>
                                        <p:tgtEl>
                                          <p:spTgt spid="7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wipe(up)">
                                      <p:cBhvr>
                                        <p:cTn id="12" dur="500"/>
                                        <p:tgtEl>
                                          <p:spTgt spid="53"/>
                                        </p:tgtEl>
                                      </p:cBhvr>
                                    </p:animEffect>
                                  </p:childTnLst>
                                </p:cTn>
                              </p:par>
                              <p:par>
                                <p:cTn id="13" presetID="23" presetClass="entr" presetSubtype="32" fill="hold" nodeType="with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p:cTn id="15" dur="500" fill="hold"/>
                                        <p:tgtEl>
                                          <p:spTgt spid="54"/>
                                        </p:tgtEl>
                                        <p:attrNameLst>
                                          <p:attrName>ppt_w</p:attrName>
                                        </p:attrNameLst>
                                      </p:cBhvr>
                                      <p:tavLst>
                                        <p:tav tm="0">
                                          <p:val>
                                            <p:strVal val="4*#ppt_w"/>
                                          </p:val>
                                        </p:tav>
                                        <p:tav tm="100000">
                                          <p:val>
                                            <p:strVal val="#ppt_w"/>
                                          </p:val>
                                        </p:tav>
                                      </p:tavLst>
                                    </p:anim>
                                    <p:anim calcmode="lin" valueType="num">
                                      <p:cBhvr>
                                        <p:cTn id="16" dur="500" fill="hold"/>
                                        <p:tgtEl>
                                          <p:spTgt spid="54"/>
                                        </p:tgtEl>
                                        <p:attrNameLst>
                                          <p:attrName>ppt_h</p:attrName>
                                        </p:attrNameLst>
                                      </p:cBhvr>
                                      <p:tavLst>
                                        <p:tav tm="0">
                                          <p:val>
                                            <p:strVal val="4*#ppt_h"/>
                                          </p:val>
                                        </p:tav>
                                        <p:tav tm="100000">
                                          <p:val>
                                            <p:strVal val="#ppt_h"/>
                                          </p:val>
                                        </p:tav>
                                      </p:tavLst>
                                    </p:anim>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58"/>
                                        </p:tgtEl>
                                        <p:attrNameLst>
                                          <p:attrName>style.visibility</p:attrName>
                                        </p:attrNameLst>
                                      </p:cBhvr>
                                      <p:to>
                                        <p:strVal val="visible"/>
                                      </p:to>
                                    </p:set>
                                    <p:anim calcmode="lin" valueType="num">
                                      <p:cBhvr>
                                        <p:cTn id="20" dur="400" fill="hold"/>
                                        <p:tgtEl>
                                          <p:spTgt spid="58"/>
                                        </p:tgtEl>
                                        <p:attrNameLst>
                                          <p:attrName>ppt_w</p:attrName>
                                        </p:attrNameLst>
                                      </p:cBhvr>
                                      <p:tavLst>
                                        <p:tav tm="0">
                                          <p:val>
                                            <p:fltVal val="0"/>
                                          </p:val>
                                        </p:tav>
                                        <p:tav tm="100000">
                                          <p:val>
                                            <p:strVal val="#ppt_w"/>
                                          </p:val>
                                        </p:tav>
                                      </p:tavLst>
                                    </p:anim>
                                    <p:anim calcmode="lin" valueType="num">
                                      <p:cBhvr>
                                        <p:cTn id="21" dur="400" fill="hold"/>
                                        <p:tgtEl>
                                          <p:spTgt spid="58"/>
                                        </p:tgtEl>
                                        <p:attrNameLst>
                                          <p:attrName>ppt_h</p:attrName>
                                        </p:attrNameLst>
                                      </p:cBhvr>
                                      <p:tavLst>
                                        <p:tav tm="0">
                                          <p:val>
                                            <p:fltVal val="0"/>
                                          </p:val>
                                        </p:tav>
                                        <p:tav tm="100000">
                                          <p:val>
                                            <p:strVal val="#ppt_h"/>
                                          </p:val>
                                        </p:tav>
                                      </p:tavLst>
                                    </p:anim>
                                    <p:animEffect transition="in" filter="fade">
                                      <p:cBhvr>
                                        <p:cTn id="22" dur="400"/>
                                        <p:tgtEl>
                                          <p:spTgt spid="58"/>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76"/>
                                        </p:tgtEl>
                                        <p:attrNameLst>
                                          <p:attrName>style.visibility</p:attrName>
                                        </p:attrNameLst>
                                      </p:cBhvr>
                                      <p:to>
                                        <p:strVal val="visible"/>
                                      </p:to>
                                    </p:set>
                                    <p:animEffect transition="in" filter="randombar(horizontal)">
                                      <p:cBhvr>
                                        <p:cTn id="25" dur="400"/>
                                        <p:tgtEl>
                                          <p:spTgt spid="76"/>
                                        </p:tgtEl>
                                      </p:cBhvr>
                                    </p:animEffect>
                                  </p:childTnLst>
                                </p:cTn>
                              </p:par>
                            </p:childTnLst>
                          </p:cTn>
                        </p:par>
                        <p:par>
                          <p:cTn id="26" fill="hold">
                            <p:stCondLst>
                              <p:cond delay="1500"/>
                            </p:stCondLst>
                            <p:childTnLst>
                              <p:par>
                                <p:cTn id="27" presetID="53" presetClass="entr" presetSubtype="16" fill="hold" nodeType="after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p:cTn id="29" dur="400" fill="hold"/>
                                        <p:tgtEl>
                                          <p:spTgt spid="66"/>
                                        </p:tgtEl>
                                        <p:attrNameLst>
                                          <p:attrName>ppt_w</p:attrName>
                                        </p:attrNameLst>
                                      </p:cBhvr>
                                      <p:tavLst>
                                        <p:tav tm="0">
                                          <p:val>
                                            <p:fltVal val="0"/>
                                          </p:val>
                                        </p:tav>
                                        <p:tav tm="100000">
                                          <p:val>
                                            <p:strVal val="#ppt_w"/>
                                          </p:val>
                                        </p:tav>
                                      </p:tavLst>
                                    </p:anim>
                                    <p:anim calcmode="lin" valueType="num">
                                      <p:cBhvr>
                                        <p:cTn id="30" dur="400" fill="hold"/>
                                        <p:tgtEl>
                                          <p:spTgt spid="66"/>
                                        </p:tgtEl>
                                        <p:attrNameLst>
                                          <p:attrName>ppt_h</p:attrName>
                                        </p:attrNameLst>
                                      </p:cBhvr>
                                      <p:tavLst>
                                        <p:tav tm="0">
                                          <p:val>
                                            <p:fltVal val="0"/>
                                          </p:val>
                                        </p:tav>
                                        <p:tav tm="100000">
                                          <p:val>
                                            <p:strVal val="#ppt_h"/>
                                          </p:val>
                                        </p:tav>
                                      </p:tavLst>
                                    </p:anim>
                                    <p:animEffect transition="in" filter="fade">
                                      <p:cBhvr>
                                        <p:cTn id="31" dur="400"/>
                                        <p:tgtEl>
                                          <p:spTgt spid="66"/>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75"/>
                                        </p:tgtEl>
                                        <p:attrNameLst>
                                          <p:attrName>style.visibility</p:attrName>
                                        </p:attrNameLst>
                                      </p:cBhvr>
                                      <p:to>
                                        <p:strVal val="visible"/>
                                      </p:to>
                                    </p:set>
                                    <p:animEffect transition="in" filter="randombar(horizontal)">
                                      <p:cBhvr>
                                        <p:cTn id="34" dur="400"/>
                                        <p:tgtEl>
                                          <p:spTgt spid="75"/>
                                        </p:tgtEl>
                                      </p:cBhvr>
                                    </p:animEffect>
                                  </p:childTnLst>
                                </p:cTn>
                              </p:par>
                            </p:childTnLst>
                          </p:cTn>
                        </p:par>
                        <p:par>
                          <p:cTn id="35" fill="hold">
                            <p:stCondLst>
                              <p:cond delay="2000"/>
                            </p:stCondLst>
                            <p:childTnLst>
                              <p:par>
                                <p:cTn id="36" presetID="53" presetClass="entr" presetSubtype="16" fill="hold" nodeType="afterEffect">
                                  <p:stCondLst>
                                    <p:cond delay="0"/>
                                  </p:stCondLst>
                                  <p:childTnLst>
                                    <p:set>
                                      <p:cBhvr>
                                        <p:cTn id="37" dur="1" fill="hold">
                                          <p:stCondLst>
                                            <p:cond delay="0"/>
                                          </p:stCondLst>
                                        </p:cTn>
                                        <p:tgtEl>
                                          <p:spTgt spid="71"/>
                                        </p:tgtEl>
                                        <p:attrNameLst>
                                          <p:attrName>style.visibility</p:attrName>
                                        </p:attrNameLst>
                                      </p:cBhvr>
                                      <p:to>
                                        <p:strVal val="visible"/>
                                      </p:to>
                                    </p:set>
                                    <p:anim calcmode="lin" valueType="num">
                                      <p:cBhvr>
                                        <p:cTn id="38" dur="400" fill="hold"/>
                                        <p:tgtEl>
                                          <p:spTgt spid="71"/>
                                        </p:tgtEl>
                                        <p:attrNameLst>
                                          <p:attrName>ppt_w</p:attrName>
                                        </p:attrNameLst>
                                      </p:cBhvr>
                                      <p:tavLst>
                                        <p:tav tm="0">
                                          <p:val>
                                            <p:fltVal val="0"/>
                                          </p:val>
                                        </p:tav>
                                        <p:tav tm="100000">
                                          <p:val>
                                            <p:strVal val="#ppt_w"/>
                                          </p:val>
                                        </p:tav>
                                      </p:tavLst>
                                    </p:anim>
                                    <p:anim calcmode="lin" valueType="num">
                                      <p:cBhvr>
                                        <p:cTn id="39" dur="400" fill="hold"/>
                                        <p:tgtEl>
                                          <p:spTgt spid="71"/>
                                        </p:tgtEl>
                                        <p:attrNameLst>
                                          <p:attrName>ppt_h</p:attrName>
                                        </p:attrNameLst>
                                      </p:cBhvr>
                                      <p:tavLst>
                                        <p:tav tm="0">
                                          <p:val>
                                            <p:fltVal val="0"/>
                                          </p:val>
                                        </p:tav>
                                        <p:tav tm="100000">
                                          <p:val>
                                            <p:strVal val="#ppt_h"/>
                                          </p:val>
                                        </p:tav>
                                      </p:tavLst>
                                    </p:anim>
                                    <p:animEffect transition="in" filter="fade">
                                      <p:cBhvr>
                                        <p:cTn id="40" dur="400"/>
                                        <p:tgtEl>
                                          <p:spTgt spid="71"/>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78"/>
                                        </p:tgtEl>
                                        <p:attrNameLst>
                                          <p:attrName>style.visibility</p:attrName>
                                        </p:attrNameLst>
                                      </p:cBhvr>
                                      <p:to>
                                        <p:strVal val="visible"/>
                                      </p:to>
                                    </p:set>
                                    <p:animEffect transition="in" filter="randombar(horizontal)">
                                      <p:cBhvr>
                                        <p:cTn id="43" dur="400"/>
                                        <p:tgtEl>
                                          <p:spTgt spid="78"/>
                                        </p:tgtEl>
                                      </p:cBhvr>
                                    </p:animEffect>
                                  </p:childTnLst>
                                </p:cTn>
                              </p:par>
                            </p:childTnLst>
                          </p:cTn>
                        </p:par>
                        <p:par>
                          <p:cTn id="44" fill="hold">
                            <p:stCondLst>
                              <p:cond delay="2500"/>
                            </p:stCondLst>
                            <p:childTnLst>
                              <p:par>
                                <p:cTn id="45" presetID="53" presetClass="entr" presetSubtype="16" fill="hold" nodeType="afterEffect">
                                  <p:stCondLst>
                                    <p:cond delay="0"/>
                                  </p:stCondLst>
                                  <p:childTnLst>
                                    <p:set>
                                      <p:cBhvr>
                                        <p:cTn id="46" dur="1" fill="hold">
                                          <p:stCondLst>
                                            <p:cond delay="0"/>
                                          </p:stCondLst>
                                        </p:cTn>
                                        <p:tgtEl>
                                          <p:spTgt spid="61"/>
                                        </p:tgtEl>
                                        <p:attrNameLst>
                                          <p:attrName>style.visibility</p:attrName>
                                        </p:attrNameLst>
                                      </p:cBhvr>
                                      <p:to>
                                        <p:strVal val="visible"/>
                                      </p:to>
                                    </p:set>
                                    <p:anim calcmode="lin" valueType="num">
                                      <p:cBhvr>
                                        <p:cTn id="47" dur="400" fill="hold"/>
                                        <p:tgtEl>
                                          <p:spTgt spid="61"/>
                                        </p:tgtEl>
                                        <p:attrNameLst>
                                          <p:attrName>ppt_w</p:attrName>
                                        </p:attrNameLst>
                                      </p:cBhvr>
                                      <p:tavLst>
                                        <p:tav tm="0">
                                          <p:val>
                                            <p:fltVal val="0"/>
                                          </p:val>
                                        </p:tav>
                                        <p:tav tm="100000">
                                          <p:val>
                                            <p:strVal val="#ppt_w"/>
                                          </p:val>
                                        </p:tav>
                                      </p:tavLst>
                                    </p:anim>
                                    <p:anim calcmode="lin" valueType="num">
                                      <p:cBhvr>
                                        <p:cTn id="48" dur="400" fill="hold"/>
                                        <p:tgtEl>
                                          <p:spTgt spid="61"/>
                                        </p:tgtEl>
                                        <p:attrNameLst>
                                          <p:attrName>ppt_h</p:attrName>
                                        </p:attrNameLst>
                                      </p:cBhvr>
                                      <p:tavLst>
                                        <p:tav tm="0">
                                          <p:val>
                                            <p:fltVal val="0"/>
                                          </p:val>
                                        </p:tav>
                                        <p:tav tm="100000">
                                          <p:val>
                                            <p:strVal val="#ppt_h"/>
                                          </p:val>
                                        </p:tav>
                                      </p:tavLst>
                                    </p:anim>
                                    <p:animEffect transition="in" filter="fade">
                                      <p:cBhvr>
                                        <p:cTn id="49" dur="400"/>
                                        <p:tgtEl>
                                          <p:spTgt spid="61"/>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77"/>
                                        </p:tgtEl>
                                        <p:attrNameLst>
                                          <p:attrName>style.visibility</p:attrName>
                                        </p:attrNameLst>
                                      </p:cBhvr>
                                      <p:to>
                                        <p:strVal val="visible"/>
                                      </p:to>
                                    </p:set>
                                    <p:animEffect transition="in" filter="randombar(horizontal)">
                                      <p:cBhvr>
                                        <p:cTn id="52" dur="400"/>
                                        <p:tgtEl>
                                          <p:spTgt spid="77"/>
                                        </p:tgtEl>
                                      </p:cBhvr>
                                    </p:animEffect>
                                  </p:childTnLst>
                                </p:cTn>
                              </p:par>
                            </p:childTnLst>
                          </p:cTn>
                        </p:par>
                        <p:par>
                          <p:cTn id="53" fill="hold">
                            <p:stCondLst>
                              <p:cond delay="3000"/>
                            </p:stCondLst>
                            <p:childTnLst>
                              <p:par>
                                <p:cTn id="54" presetID="1" presetClass="entr" presetSubtype="0" fill="hold" grpId="0" nodeType="afterEffect">
                                  <p:stCondLst>
                                    <p:cond delay="0"/>
                                  </p:stCondLst>
                                  <p:childTnLst>
                                    <p:set>
                                      <p:cBhvr>
                                        <p:cTn id="55" dur="1" fill="hold">
                                          <p:stCondLst>
                                            <p:cond delay="0"/>
                                          </p:stCondLst>
                                        </p:cTn>
                                        <p:tgtEl>
                                          <p:spTgt spid="79"/>
                                        </p:tgtEl>
                                        <p:attrNameLst>
                                          <p:attrName>style.visibility</p:attrName>
                                        </p:attrNameLst>
                                      </p:cBhvr>
                                      <p:to>
                                        <p:strVal val="visible"/>
                                      </p:to>
                                    </p:set>
                                  </p:childTnLst>
                                </p:cTn>
                              </p:par>
                              <p:par>
                                <p:cTn id="56" presetID="35" presetClass="path" presetSubtype="0" accel="50000" decel="50000" fill="hold" grpId="1" nodeType="withEffect">
                                  <p:stCondLst>
                                    <p:cond delay="0"/>
                                  </p:stCondLst>
                                  <p:childTnLst>
                                    <p:animMotion origin="layout" path="M -3.56836E-6 -3.7037E-7 L 0.36686 0.15278 " pathEditMode="relative" rAng="0" ptsTypes="AA">
                                      <p:cBhvr>
                                        <p:cTn id="57" dur="500" spd="-99900" fill="hold"/>
                                        <p:tgtEl>
                                          <p:spTgt spid="79"/>
                                        </p:tgtEl>
                                        <p:attrNameLst>
                                          <p:attrName>ppt_x</p:attrName>
                                          <p:attrName>ppt_y</p:attrName>
                                        </p:attrNameLst>
                                      </p:cBhvr>
                                      <p:rCtr x="18343" y="7639"/>
                                    </p:animMotion>
                                  </p:childTnLst>
                                </p:cTn>
                              </p:par>
                              <p:par>
                                <p:cTn id="58" presetID="1" presetClass="entr" presetSubtype="0" fill="hold" grpId="0" nodeType="withEffect">
                                  <p:stCondLst>
                                    <p:cond delay="0"/>
                                  </p:stCondLst>
                                  <p:childTnLst>
                                    <p:set>
                                      <p:cBhvr>
                                        <p:cTn id="59" dur="1" fill="hold">
                                          <p:stCondLst>
                                            <p:cond delay="0"/>
                                          </p:stCondLst>
                                        </p:cTn>
                                        <p:tgtEl>
                                          <p:spTgt spid="80"/>
                                        </p:tgtEl>
                                        <p:attrNameLst>
                                          <p:attrName>style.visibility</p:attrName>
                                        </p:attrNameLst>
                                      </p:cBhvr>
                                      <p:to>
                                        <p:strVal val="visible"/>
                                      </p:to>
                                    </p:set>
                                  </p:childTnLst>
                                </p:cTn>
                              </p:par>
                              <p:par>
                                <p:cTn id="60" presetID="35" presetClass="path" presetSubtype="0" accel="50000" decel="50000" fill="hold" grpId="1" nodeType="withEffect">
                                  <p:stCondLst>
                                    <p:cond delay="0"/>
                                  </p:stCondLst>
                                  <p:childTnLst>
                                    <p:animMotion origin="layout" path="M 7.85742E-7 -3.33333E-6 L -0.39495 -0.11018 " pathEditMode="relative" rAng="0" ptsTypes="AA">
                                      <p:cBhvr>
                                        <p:cTn id="61" dur="500" spd="-99900" fill="hold"/>
                                        <p:tgtEl>
                                          <p:spTgt spid="80"/>
                                        </p:tgtEl>
                                        <p:attrNameLst>
                                          <p:attrName>ppt_x</p:attrName>
                                          <p:attrName>ppt_y</p:attrName>
                                        </p:attrNameLst>
                                      </p:cBhvr>
                                      <p:rCtr x="-19748" y="-5509"/>
                                    </p:animMotion>
                                  </p:childTnLst>
                                </p:cTn>
                              </p:par>
                            </p:childTnLst>
                          </p:cTn>
                        </p:par>
                        <p:par>
                          <p:cTn id="62" fill="hold">
                            <p:stCondLst>
                              <p:cond delay="3000"/>
                            </p:stCondLst>
                            <p:childTnLst>
                              <p:par>
                                <p:cTn id="63" presetID="18" presetClass="entr" presetSubtype="3" fill="hold" grpId="0" nodeType="afterEffect">
                                  <p:stCondLst>
                                    <p:cond delay="0"/>
                                  </p:stCondLst>
                                  <p:childTnLst>
                                    <p:set>
                                      <p:cBhvr>
                                        <p:cTn id="64" dur="1" fill="hold">
                                          <p:stCondLst>
                                            <p:cond delay="0"/>
                                          </p:stCondLst>
                                        </p:cTn>
                                        <p:tgtEl>
                                          <p:spTgt spid="81"/>
                                        </p:tgtEl>
                                        <p:attrNameLst>
                                          <p:attrName>style.visibility</p:attrName>
                                        </p:attrNameLst>
                                      </p:cBhvr>
                                      <p:to>
                                        <p:strVal val="visible"/>
                                      </p:to>
                                    </p:set>
                                    <p:animEffect transition="in" filter="strips(upRight)">
                                      <p:cBhvr>
                                        <p:cTn id="65" dur="500"/>
                                        <p:tgtEl>
                                          <p:spTgt spid="81"/>
                                        </p:tgtEl>
                                      </p:cBhvr>
                                    </p:animEffect>
                                  </p:childTnLst>
                                </p:cTn>
                              </p:par>
                            </p:childTnLst>
                          </p:cTn>
                        </p:par>
                        <p:par>
                          <p:cTn id="66" fill="hold">
                            <p:stCondLst>
                              <p:cond delay="3500"/>
                            </p:stCondLst>
                            <p:childTnLst>
                              <p:par>
                                <p:cTn id="67" presetID="10" presetClass="entr" presetSubtype="0" fill="hold" grpId="0" nodeType="afterEffect">
                                  <p:stCondLst>
                                    <p:cond delay="0"/>
                                  </p:stCondLst>
                                  <p:childTnLst>
                                    <p:set>
                                      <p:cBhvr>
                                        <p:cTn id="68" dur="1" fill="hold">
                                          <p:stCondLst>
                                            <p:cond delay="0"/>
                                          </p:stCondLst>
                                        </p:cTn>
                                        <p:tgtEl>
                                          <p:spTgt spid="91"/>
                                        </p:tgtEl>
                                        <p:attrNameLst>
                                          <p:attrName>style.visibility</p:attrName>
                                        </p:attrNameLst>
                                      </p:cBhvr>
                                      <p:to>
                                        <p:strVal val="visible"/>
                                      </p:to>
                                    </p:set>
                                    <p:animEffect transition="in" filter="fade">
                                      <p:cBhvr>
                                        <p:cTn id="69" dur="125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5" grpId="0"/>
      <p:bldP spid="76" grpId="0"/>
      <p:bldP spid="77" grpId="0"/>
      <p:bldP spid="78" grpId="0"/>
      <p:bldP spid="79" grpId="0" animBg="1"/>
      <p:bldP spid="79" grpId="1" animBg="1"/>
      <p:bldP spid="80" grpId="0" animBg="1"/>
      <p:bldP spid="80" grpId="1" animBg="1"/>
      <p:bldP spid="81" grpId="0"/>
      <p:bldP spid="9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1"/>
          <p:cNvSpPr txBox="1"/>
          <p:nvPr/>
        </p:nvSpPr>
        <p:spPr>
          <a:xfrm>
            <a:off x="1563914" y="1612181"/>
            <a:ext cx="9358209" cy="978729"/>
          </a:xfrm>
          <a:prstGeom prst="rect">
            <a:avLst/>
          </a:prstGeom>
          <a:noFill/>
        </p:spPr>
        <p:txBody>
          <a:bodyPr wrap="square" rtlCol="0">
            <a:spAutoFit/>
          </a:bodyPr>
          <a:lstStyle/>
          <a:p>
            <a:pPr>
              <a:lnSpc>
                <a:spcPct val="120000"/>
              </a:lnSpc>
            </a:pPr>
            <a:r>
              <a:rPr lang="zh-CN" altLang="en-US" sz="20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概述：</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在此录入上述图表的综合描述说明，在此录入上述图表的综合描述说明，在此录入上述图表的综合描述说明，在此录入上述图表的综合描述说明。</a:t>
            </a:r>
          </a:p>
        </p:txBody>
      </p:sp>
      <p:sp>
        <p:nvSpPr>
          <p:cNvPr id="23" name="文本框 25"/>
          <p:cNvSpPr txBox="1"/>
          <p:nvPr/>
        </p:nvSpPr>
        <p:spPr>
          <a:xfrm>
            <a:off x="1563914" y="2742132"/>
            <a:ext cx="9358209" cy="2115451"/>
          </a:xfrm>
          <a:prstGeom prst="rect">
            <a:avLst/>
          </a:prstGeom>
          <a:noFill/>
        </p:spPr>
        <p:txBody>
          <a:bodyPr wrap="square" rtlCol="0">
            <a:spAutoFit/>
          </a:bodyPr>
          <a:lstStyle/>
          <a:p>
            <a:pPr>
              <a:lnSpc>
                <a:spcPct val="120000"/>
              </a:lnSpc>
              <a:spcAft>
                <a:spcPts val="800"/>
              </a:spcAft>
            </a:pPr>
            <a:r>
              <a:rPr lang="zh-CN" altLang="en-US" sz="20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摘要：</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在此录入上述图表的综合描述说明，在此录入上述图表的综合描述说明，在此录入上述图表的综合描述说明，在此录入上述图表的综合描述说明。您的内容打在这里，或者通过复制您的文本后，在此框中选择粘贴，并选择只保留文字。在此录入上述图表的综合描述说明，在此录入上述图表的综合描述说明，在此录入上述图表的综合描述说明，在此录入上述图表的综合描述说明。</a:t>
            </a:r>
          </a:p>
          <a:p>
            <a:pPr>
              <a:lnSpc>
                <a:spcPct val="120000"/>
              </a:lnSpc>
              <a:spcAft>
                <a:spcPts val="800"/>
              </a:spcAft>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您的内容打在这里，或者通过复制您的文本后，在此框中选择粘贴，并选择只保留文字。在此录入上述图表的综合描述说明，在此录入上述图表的综合描述说明，在此录入上述图表的综合描述说明，在此录入上述图表的综合描述说明。</a:t>
            </a:r>
          </a:p>
        </p:txBody>
      </p:sp>
      <p:sp>
        <p:nvSpPr>
          <p:cNvPr id="24" name="文本框 26"/>
          <p:cNvSpPr txBox="1"/>
          <p:nvPr/>
        </p:nvSpPr>
        <p:spPr>
          <a:xfrm>
            <a:off x="1547872" y="5119795"/>
            <a:ext cx="9183779" cy="401520"/>
          </a:xfrm>
          <a:prstGeom prst="rect">
            <a:avLst/>
          </a:prstGeom>
          <a:noFill/>
        </p:spPr>
        <p:txBody>
          <a:bodyPr wrap="square" rtlCol="0">
            <a:spAutoFit/>
          </a:bodyPr>
          <a:lstStyle/>
          <a:p>
            <a:pPr>
              <a:lnSpc>
                <a:spcPct val="120000"/>
              </a:lnSpc>
            </a:pPr>
            <a:r>
              <a:rPr lang="zh-CN" altLang="en-US"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关键字：   输入关键字      输入关键字      输入关键字</a:t>
            </a:r>
            <a:endParaRPr lang="zh-CN" altLang="en-US" sz="1200"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结束语</a:t>
            </a:r>
          </a:p>
        </p:txBody>
      </p:sp>
      <p:sp>
        <p:nvSpPr>
          <p:cNvPr id="25" name="六边形 24"/>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30" name="直接连接符 29"/>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矩形 31"/>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六边形 32"/>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第五章</a:t>
            </a:r>
          </a:p>
        </p:txBody>
      </p:sp>
      <p:sp>
        <p:nvSpPr>
          <p:cNvPr id="41"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财务与融资</a:t>
            </a:r>
          </a:p>
        </p:txBody>
      </p:sp>
      <p:sp>
        <p:nvSpPr>
          <p:cNvPr id="46" name="KSO_Shape"/>
          <p:cNvSpPr/>
          <p:nvPr/>
        </p:nvSpPr>
        <p:spPr bwMode="auto">
          <a:xfrm>
            <a:off x="347668" y="212079"/>
            <a:ext cx="251656" cy="241590"/>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3" name="TextBox 52"/>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p:cTn id="19" dur="500" fill="hold"/>
                                        <p:tgtEl>
                                          <p:spTgt spid="24"/>
                                        </p:tgtEl>
                                        <p:attrNameLst>
                                          <p:attrName>ppt_w</p:attrName>
                                        </p:attrNameLst>
                                      </p:cBhvr>
                                      <p:tavLst>
                                        <p:tav tm="0">
                                          <p:val>
                                            <p:fltVal val="0"/>
                                          </p:val>
                                        </p:tav>
                                        <p:tav tm="100000">
                                          <p:val>
                                            <p:strVal val="#ppt_w"/>
                                          </p:val>
                                        </p:tav>
                                      </p:tavLst>
                                    </p:anim>
                                    <p:anim calcmode="lin" valueType="num">
                                      <p:cBhvr>
                                        <p:cTn id="20" dur="500" fill="hold"/>
                                        <p:tgtEl>
                                          <p:spTgt spid="24"/>
                                        </p:tgtEl>
                                        <p:attrNameLst>
                                          <p:attrName>ppt_h</p:attrName>
                                        </p:attrNameLst>
                                      </p:cBhvr>
                                      <p:tavLst>
                                        <p:tav tm="0">
                                          <p:val>
                                            <p:fltVal val="0"/>
                                          </p:val>
                                        </p:tav>
                                        <p:tav tm="100000">
                                          <p:val>
                                            <p:strVal val="#ppt_h"/>
                                          </p:val>
                                        </p:tav>
                                      </p:tavLst>
                                    </p:anim>
                                    <p:animEffect transition="in" filter="fade">
                                      <p:cBhvr>
                                        <p:cTn id="21" dur="500"/>
                                        <p:tgtEl>
                                          <p:spTgt spid="24"/>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125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5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892558" y="972607"/>
            <a:ext cx="2448272" cy="2448272"/>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 name="组合 2"/>
          <p:cNvGrpSpPr/>
          <p:nvPr/>
        </p:nvGrpSpPr>
        <p:grpSpPr>
          <a:xfrm>
            <a:off x="4808413" y="4406540"/>
            <a:ext cx="1436675" cy="215444"/>
            <a:chOff x="4369395" y="3284984"/>
            <a:chExt cx="1436675" cy="215444"/>
          </a:xfrm>
        </p:grpSpPr>
        <p:sp>
          <p:nvSpPr>
            <p:cNvPr id="4"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公司介绍</a:t>
              </a:r>
            </a:p>
          </p:txBody>
        </p:sp>
        <p:grpSp>
          <p:nvGrpSpPr>
            <p:cNvPr id="5" name="组合 4"/>
            <p:cNvGrpSpPr/>
            <p:nvPr/>
          </p:nvGrpSpPr>
          <p:grpSpPr>
            <a:xfrm>
              <a:off x="4369395" y="3316401"/>
              <a:ext cx="168551" cy="168551"/>
              <a:chOff x="5005199" y="3717032"/>
              <a:chExt cx="168551" cy="168551"/>
            </a:xfrm>
          </p:grpSpPr>
          <p:sp>
            <p:nvSpPr>
              <p:cNvPr id="6" name="椭圆 5"/>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 name="等腰三角形 6"/>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8" name="组合 7"/>
          <p:cNvGrpSpPr/>
          <p:nvPr/>
        </p:nvGrpSpPr>
        <p:grpSpPr>
          <a:xfrm>
            <a:off x="6461112" y="4406540"/>
            <a:ext cx="1436675" cy="215444"/>
            <a:chOff x="4369395" y="3284984"/>
            <a:chExt cx="1436675" cy="215444"/>
          </a:xfrm>
        </p:grpSpPr>
        <p:sp>
          <p:nvSpPr>
            <p:cNvPr id="9"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团队介绍</a:t>
              </a:r>
            </a:p>
          </p:txBody>
        </p:sp>
        <p:grpSp>
          <p:nvGrpSpPr>
            <p:cNvPr id="10" name="组合 9"/>
            <p:cNvGrpSpPr/>
            <p:nvPr/>
          </p:nvGrpSpPr>
          <p:grpSpPr>
            <a:xfrm>
              <a:off x="4369395" y="3316401"/>
              <a:ext cx="168551" cy="168551"/>
              <a:chOff x="5005199" y="3717032"/>
              <a:chExt cx="168551" cy="168551"/>
            </a:xfrm>
          </p:grpSpPr>
          <p:sp>
            <p:nvSpPr>
              <p:cNvPr id="11" name="椭圆 10"/>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 name="等腰三角形 11"/>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13" name="组合 12"/>
          <p:cNvGrpSpPr/>
          <p:nvPr/>
        </p:nvGrpSpPr>
        <p:grpSpPr>
          <a:xfrm>
            <a:off x="4808413" y="4797732"/>
            <a:ext cx="1436675" cy="215444"/>
            <a:chOff x="4369395" y="3284984"/>
            <a:chExt cx="1436675" cy="215444"/>
          </a:xfrm>
        </p:grpSpPr>
        <p:sp>
          <p:nvSpPr>
            <p:cNvPr id="14"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核心成员</a:t>
              </a:r>
            </a:p>
          </p:txBody>
        </p:sp>
        <p:grpSp>
          <p:nvGrpSpPr>
            <p:cNvPr id="15" name="组合 14"/>
            <p:cNvGrpSpPr/>
            <p:nvPr/>
          </p:nvGrpSpPr>
          <p:grpSpPr>
            <a:xfrm>
              <a:off x="4369395" y="3316401"/>
              <a:ext cx="168551" cy="168551"/>
              <a:chOff x="5005199" y="3717032"/>
              <a:chExt cx="168551" cy="168551"/>
            </a:xfrm>
          </p:grpSpPr>
          <p:sp>
            <p:nvSpPr>
              <p:cNvPr id="16" name="椭圆 15"/>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7" name="等腰三角形 16"/>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grpSp>
        <p:nvGrpSpPr>
          <p:cNvPr id="18" name="组合 17"/>
          <p:cNvGrpSpPr/>
          <p:nvPr/>
        </p:nvGrpSpPr>
        <p:grpSpPr>
          <a:xfrm>
            <a:off x="6461112" y="4797152"/>
            <a:ext cx="1436675" cy="215444"/>
            <a:chOff x="4369395" y="3284984"/>
            <a:chExt cx="1436675" cy="215444"/>
          </a:xfrm>
        </p:grpSpPr>
        <p:sp>
          <p:nvSpPr>
            <p:cNvPr id="19"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组织结构</a:t>
              </a:r>
            </a:p>
          </p:txBody>
        </p:sp>
        <p:grpSp>
          <p:nvGrpSpPr>
            <p:cNvPr id="20" name="组合 19"/>
            <p:cNvGrpSpPr/>
            <p:nvPr/>
          </p:nvGrpSpPr>
          <p:grpSpPr>
            <a:xfrm>
              <a:off x="4369395" y="3316401"/>
              <a:ext cx="168551" cy="168551"/>
              <a:chOff x="5005199" y="3717032"/>
              <a:chExt cx="168551" cy="168551"/>
            </a:xfrm>
          </p:grpSpPr>
          <p:sp>
            <p:nvSpPr>
              <p:cNvPr id="21" name="椭圆 20"/>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 name="等腰三角形 21"/>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
        <p:nvSpPr>
          <p:cNvPr id="23" name="标题 4"/>
          <p:cNvSpPr txBox="1">
            <a:spLocks/>
          </p:cNvSpPr>
          <p:nvPr/>
        </p:nvSpPr>
        <p:spPr>
          <a:xfrm>
            <a:off x="4945459" y="3819612"/>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我们是谁</a:t>
            </a:r>
          </a:p>
        </p:txBody>
      </p:sp>
      <p:sp>
        <p:nvSpPr>
          <p:cNvPr id="24" name="椭圆 23"/>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椭圆 24"/>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6" name="椭圆 25"/>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7" name="椭圆 26"/>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8" name="椭圆 27"/>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9" name="椭圆 28"/>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椭圆 29"/>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1" name="椭圆 30"/>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2" name="椭圆 31"/>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3" name="椭圆 32"/>
          <p:cNvSpPr>
            <a:spLocks noChangeAspect="1"/>
          </p:cNvSpPr>
          <p:nvPr/>
        </p:nvSpPr>
        <p:spPr>
          <a:xfrm>
            <a:off x="6097595" y="836712"/>
            <a:ext cx="72000" cy="72000"/>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4" name="标题 4"/>
          <p:cNvSpPr txBox="1">
            <a:spLocks/>
          </p:cNvSpPr>
          <p:nvPr/>
        </p:nvSpPr>
        <p:spPr>
          <a:xfrm>
            <a:off x="4945459" y="2780928"/>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第一章</a:t>
            </a:r>
          </a:p>
        </p:txBody>
      </p:sp>
      <p:sp>
        <p:nvSpPr>
          <p:cNvPr id="35" name="KSO_Shape"/>
          <p:cNvSpPr>
            <a:spLocks/>
          </p:cNvSpPr>
          <p:nvPr/>
        </p:nvSpPr>
        <p:spPr bwMode="auto">
          <a:xfrm>
            <a:off x="5204676" y="1484784"/>
            <a:ext cx="1741748" cy="1196000"/>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6" name="椭圆 35"/>
          <p:cNvSpPr/>
          <p:nvPr/>
        </p:nvSpPr>
        <p:spPr>
          <a:xfrm>
            <a:off x="4996314" y="1076363"/>
            <a:ext cx="2240761" cy="2240761"/>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37" name="直接连接符 36"/>
          <p:cNvCxnSpPr/>
          <p:nvPr/>
        </p:nvCxnSpPr>
        <p:spPr>
          <a:xfrm>
            <a:off x="4808413" y="4293096"/>
            <a:ext cx="2477306" cy="0"/>
          </a:xfrm>
          <a:prstGeom prst="line">
            <a:avLst/>
          </a:prstGeom>
          <a:ln>
            <a:solidFill>
              <a:srgbClr val="2C3637"/>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38" name="组合 37"/>
          <p:cNvGrpSpPr/>
          <p:nvPr/>
        </p:nvGrpSpPr>
        <p:grpSpPr>
          <a:xfrm>
            <a:off x="4801443" y="5157772"/>
            <a:ext cx="1436675" cy="215444"/>
            <a:chOff x="4369395" y="3284984"/>
            <a:chExt cx="1436675" cy="215444"/>
          </a:xfrm>
        </p:grpSpPr>
        <p:sp>
          <p:nvSpPr>
            <p:cNvPr id="39"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rPr>
                <a:t>大事件</a:t>
              </a:r>
            </a:p>
          </p:txBody>
        </p:sp>
        <p:grpSp>
          <p:nvGrpSpPr>
            <p:cNvPr id="40" name="组合 39"/>
            <p:cNvGrpSpPr/>
            <p:nvPr/>
          </p:nvGrpSpPr>
          <p:grpSpPr>
            <a:xfrm>
              <a:off x="4369395" y="3316401"/>
              <a:ext cx="168551" cy="168551"/>
              <a:chOff x="5005199" y="3717032"/>
              <a:chExt cx="168551" cy="168551"/>
            </a:xfrm>
          </p:grpSpPr>
          <p:sp>
            <p:nvSpPr>
              <p:cNvPr id="41" name="椭圆 40"/>
              <p:cNvSpPr/>
              <p:nvPr/>
            </p:nvSpPr>
            <p:spPr>
              <a:xfrm>
                <a:off x="5005199" y="3717032"/>
                <a:ext cx="168551" cy="168551"/>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2" name="等腰三角形 41"/>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363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spTree>
    <p:extLst>
      <p:ext uri="{BB962C8B-B14F-4D97-AF65-F5344CB8AC3E}">
        <p14:creationId xmlns:p14="http://schemas.microsoft.com/office/powerpoint/2010/main" val="2613231526"/>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500" fill="hold"/>
                                        <p:tgtEl>
                                          <p:spTgt spid="36"/>
                                        </p:tgtEl>
                                        <p:attrNameLst>
                                          <p:attrName>ppt_w</p:attrName>
                                        </p:attrNameLst>
                                      </p:cBhvr>
                                      <p:tavLst>
                                        <p:tav tm="0">
                                          <p:val>
                                            <p:fltVal val="0"/>
                                          </p:val>
                                        </p:tav>
                                        <p:tav tm="100000">
                                          <p:val>
                                            <p:strVal val="#ppt_w"/>
                                          </p:val>
                                        </p:tav>
                                      </p:tavLst>
                                    </p:anim>
                                    <p:anim calcmode="lin" valueType="num">
                                      <p:cBhvr>
                                        <p:cTn id="14" dur="500" fill="hold"/>
                                        <p:tgtEl>
                                          <p:spTgt spid="36"/>
                                        </p:tgtEl>
                                        <p:attrNameLst>
                                          <p:attrName>ppt_h</p:attrName>
                                        </p:attrNameLst>
                                      </p:cBhvr>
                                      <p:tavLst>
                                        <p:tav tm="0">
                                          <p:val>
                                            <p:fltVal val="0"/>
                                          </p:val>
                                        </p:tav>
                                        <p:tav tm="100000">
                                          <p:val>
                                            <p:strVal val="#ppt_h"/>
                                          </p:val>
                                        </p:tav>
                                      </p:tavLst>
                                    </p:anim>
                                    <p:animEffect transition="in" filter="fade">
                                      <p:cBhvr>
                                        <p:cTn id="15" dur="500"/>
                                        <p:tgtEl>
                                          <p:spTgt spid="36"/>
                                        </p:tgtEl>
                                      </p:cBhvr>
                                    </p:animEffect>
                                  </p:childTnLst>
                                </p:cTn>
                              </p:par>
                              <p:par>
                                <p:cTn id="16" presetID="53" presetClass="entr" presetSubtype="16" fill="hold" grpId="0" nodeType="withEffect">
                                  <p:stCondLst>
                                    <p:cond delay="1000"/>
                                  </p:stCondLst>
                                  <p:iterate type="lt">
                                    <p:tmPct val="0"/>
                                  </p:iterate>
                                  <p:childTnLst>
                                    <p:set>
                                      <p:cBhvr>
                                        <p:cTn id="17" dur="1" fill="hold">
                                          <p:stCondLst>
                                            <p:cond delay="0"/>
                                          </p:stCondLst>
                                        </p:cTn>
                                        <p:tgtEl>
                                          <p:spTgt spid="34"/>
                                        </p:tgtEl>
                                        <p:attrNameLst>
                                          <p:attrName>style.visibility</p:attrName>
                                        </p:attrNameLst>
                                      </p:cBhvr>
                                      <p:to>
                                        <p:strVal val="visible"/>
                                      </p:to>
                                    </p:set>
                                    <p:anim calcmode="lin" valueType="num">
                                      <p:cBhvr>
                                        <p:cTn id="18" dur="500" fill="hold"/>
                                        <p:tgtEl>
                                          <p:spTgt spid="34"/>
                                        </p:tgtEl>
                                        <p:attrNameLst>
                                          <p:attrName>ppt_w</p:attrName>
                                        </p:attrNameLst>
                                      </p:cBhvr>
                                      <p:tavLst>
                                        <p:tav tm="0">
                                          <p:val>
                                            <p:fltVal val="0"/>
                                          </p:val>
                                        </p:tav>
                                        <p:tav tm="100000">
                                          <p:val>
                                            <p:strVal val="#ppt_w"/>
                                          </p:val>
                                        </p:tav>
                                      </p:tavLst>
                                    </p:anim>
                                    <p:anim calcmode="lin" valueType="num">
                                      <p:cBhvr>
                                        <p:cTn id="19" dur="500" fill="hold"/>
                                        <p:tgtEl>
                                          <p:spTgt spid="34"/>
                                        </p:tgtEl>
                                        <p:attrNameLst>
                                          <p:attrName>ppt_h</p:attrName>
                                        </p:attrNameLst>
                                      </p:cBhvr>
                                      <p:tavLst>
                                        <p:tav tm="0">
                                          <p:val>
                                            <p:fltVal val="0"/>
                                          </p:val>
                                        </p:tav>
                                        <p:tav tm="100000">
                                          <p:val>
                                            <p:strVal val="#ppt_h"/>
                                          </p:val>
                                        </p:tav>
                                      </p:tavLst>
                                    </p:anim>
                                    <p:animEffect transition="in" filter="fade">
                                      <p:cBhvr>
                                        <p:cTn id="20" dur="500"/>
                                        <p:tgtEl>
                                          <p:spTgt spid="34"/>
                                        </p:tgtEl>
                                      </p:cBhvr>
                                    </p:animEffect>
                                  </p:childTnLst>
                                </p:cTn>
                              </p:par>
                              <p:par>
                                <p:cTn id="21" presetID="53" presetClass="entr" presetSubtype="528" fill="hold" grpId="0" nodeType="withEffect">
                                  <p:stCondLst>
                                    <p:cond delay="1000"/>
                                  </p:stCondLst>
                                  <p:childTnLst>
                                    <p:set>
                                      <p:cBhvr>
                                        <p:cTn id="22" dur="1" fill="hold">
                                          <p:stCondLst>
                                            <p:cond delay="0"/>
                                          </p:stCondLst>
                                        </p:cTn>
                                        <p:tgtEl>
                                          <p:spTgt spid="35"/>
                                        </p:tgtEl>
                                        <p:attrNameLst>
                                          <p:attrName>style.visibility</p:attrName>
                                        </p:attrNameLst>
                                      </p:cBhvr>
                                      <p:to>
                                        <p:strVal val="visible"/>
                                      </p:to>
                                    </p:set>
                                    <p:anim calcmode="lin" valueType="num">
                                      <p:cBhvr>
                                        <p:cTn id="23" dur="500" fill="hold"/>
                                        <p:tgtEl>
                                          <p:spTgt spid="35"/>
                                        </p:tgtEl>
                                        <p:attrNameLst>
                                          <p:attrName>ppt_w</p:attrName>
                                        </p:attrNameLst>
                                      </p:cBhvr>
                                      <p:tavLst>
                                        <p:tav tm="0">
                                          <p:val>
                                            <p:fltVal val="0"/>
                                          </p:val>
                                        </p:tav>
                                        <p:tav tm="100000">
                                          <p:val>
                                            <p:strVal val="#ppt_w"/>
                                          </p:val>
                                        </p:tav>
                                      </p:tavLst>
                                    </p:anim>
                                    <p:anim calcmode="lin" valueType="num">
                                      <p:cBhvr>
                                        <p:cTn id="24" dur="500" fill="hold"/>
                                        <p:tgtEl>
                                          <p:spTgt spid="35"/>
                                        </p:tgtEl>
                                        <p:attrNameLst>
                                          <p:attrName>ppt_h</p:attrName>
                                        </p:attrNameLst>
                                      </p:cBhvr>
                                      <p:tavLst>
                                        <p:tav tm="0">
                                          <p:val>
                                            <p:fltVal val="0"/>
                                          </p:val>
                                        </p:tav>
                                        <p:tav tm="100000">
                                          <p:val>
                                            <p:strVal val="#ppt_h"/>
                                          </p:val>
                                        </p:tav>
                                      </p:tavLst>
                                    </p:anim>
                                    <p:animEffect transition="in" filter="fade">
                                      <p:cBhvr>
                                        <p:cTn id="25" dur="500"/>
                                        <p:tgtEl>
                                          <p:spTgt spid="35"/>
                                        </p:tgtEl>
                                      </p:cBhvr>
                                    </p:animEffect>
                                    <p:anim calcmode="lin" valueType="num">
                                      <p:cBhvr>
                                        <p:cTn id="26" dur="500" fill="hold"/>
                                        <p:tgtEl>
                                          <p:spTgt spid="35"/>
                                        </p:tgtEl>
                                        <p:attrNameLst>
                                          <p:attrName>ppt_x</p:attrName>
                                        </p:attrNameLst>
                                      </p:cBhvr>
                                      <p:tavLst>
                                        <p:tav tm="0">
                                          <p:val>
                                            <p:fltVal val="0.5"/>
                                          </p:val>
                                        </p:tav>
                                        <p:tav tm="100000">
                                          <p:val>
                                            <p:strVal val="#ppt_x"/>
                                          </p:val>
                                        </p:tav>
                                      </p:tavLst>
                                    </p:anim>
                                    <p:anim calcmode="lin" valueType="num">
                                      <p:cBhvr>
                                        <p:cTn id="27" dur="500" fill="hold"/>
                                        <p:tgtEl>
                                          <p:spTgt spid="35"/>
                                        </p:tgtEl>
                                        <p:attrNameLst>
                                          <p:attrName>ppt_y</p:attrName>
                                        </p:attrNameLst>
                                      </p:cBhvr>
                                      <p:tavLst>
                                        <p:tav tm="0">
                                          <p:val>
                                            <p:fltVal val="0.5"/>
                                          </p:val>
                                        </p:tav>
                                        <p:tav tm="100000">
                                          <p:val>
                                            <p:strVal val="#ppt_y"/>
                                          </p:val>
                                        </p:tav>
                                      </p:tavLst>
                                    </p:anim>
                                  </p:childTnLst>
                                </p:cTn>
                              </p:par>
                              <p:par>
                                <p:cTn id="28" presetID="53" presetClass="entr" presetSubtype="16" fill="hold" grpId="0" nodeType="withEffect">
                                  <p:stCondLst>
                                    <p:cond delay="2000"/>
                                  </p:stCondLst>
                                  <p:iterate type="lt">
                                    <p:tmPct val="0"/>
                                  </p:iterate>
                                  <p:childTnLst>
                                    <p:set>
                                      <p:cBhvr>
                                        <p:cTn id="29" dur="1" fill="hold">
                                          <p:stCondLst>
                                            <p:cond delay="0"/>
                                          </p:stCondLst>
                                        </p:cTn>
                                        <p:tgtEl>
                                          <p:spTgt spid="23"/>
                                        </p:tgtEl>
                                        <p:attrNameLst>
                                          <p:attrName>style.visibility</p:attrName>
                                        </p:attrNameLst>
                                      </p:cBhvr>
                                      <p:to>
                                        <p:strVal val="visible"/>
                                      </p:to>
                                    </p:set>
                                    <p:anim calcmode="lin" valueType="num">
                                      <p:cBhvr>
                                        <p:cTn id="30" dur="500" fill="hold"/>
                                        <p:tgtEl>
                                          <p:spTgt spid="23"/>
                                        </p:tgtEl>
                                        <p:attrNameLst>
                                          <p:attrName>ppt_w</p:attrName>
                                        </p:attrNameLst>
                                      </p:cBhvr>
                                      <p:tavLst>
                                        <p:tav tm="0">
                                          <p:val>
                                            <p:fltVal val="0"/>
                                          </p:val>
                                        </p:tav>
                                        <p:tav tm="100000">
                                          <p:val>
                                            <p:strVal val="#ppt_w"/>
                                          </p:val>
                                        </p:tav>
                                      </p:tavLst>
                                    </p:anim>
                                    <p:anim calcmode="lin" valueType="num">
                                      <p:cBhvr>
                                        <p:cTn id="31" dur="500" fill="hold"/>
                                        <p:tgtEl>
                                          <p:spTgt spid="23"/>
                                        </p:tgtEl>
                                        <p:attrNameLst>
                                          <p:attrName>ppt_h</p:attrName>
                                        </p:attrNameLst>
                                      </p:cBhvr>
                                      <p:tavLst>
                                        <p:tav tm="0">
                                          <p:val>
                                            <p:fltVal val="0"/>
                                          </p:val>
                                        </p:tav>
                                        <p:tav tm="100000">
                                          <p:val>
                                            <p:strVal val="#ppt_h"/>
                                          </p:val>
                                        </p:tav>
                                      </p:tavLst>
                                    </p:anim>
                                    <p:animEffect transition="in" filter="fade">
                                      <p:cBhvr>
                                        <p:cTn id="32" dur="500"/>
                                        <p:tgtEl>
                                          <p:spTgt spid="23"/>
                                        </p:tgtEl>
                                      </p:cBhvr>
                                    </p:animEffect>
                                  </p:childTnLst>
                                </p:cTn>
                              </p:par>
                              <p:par>
                                <p:cTn id="33" presetID="16" presetClass="entr" presetSubtype="21" fill="hold" nodeType="withEffect">
                                  <p:stCondLst>
                                    <p:cond delay="2000"/>
                                  </p:stCondLst>
                                  <p:childTnLst>
                                    <p:set>
                                      <p:cBhvr>
                                        <p:cTn id="34" dur="1" fill="hold">
                                          <p:stCondLst>
                                            <p:cond delay="0"/>
                                          </p:stCondLst>
                                        </p:cTn>
                                        <p:tgtEl>
                                          <p:spTgt spid="37"/>
                                        </p:tgtEl>
                                        <p:attrNameLst>
                                          <p:attrName>style.visibility</p:attrName>
                                        </p:attrNameLst>
                                      </p:cBhvr>
                                      <p:to>
                                        <p:strVal val="visible"/>
                                      </p:to>
                                    </p:set>
                                    <p:animEffect transition="in" filter="barn(inVertical)">
                                      <p:cBhvr>
                                        <p:cTn id="35" dur="500"/>
                                        <p:tgtEl>
                                          <p:spTgt spid="37"/>
                                        </p:tgtEl>
                                      </p:cBhvr>
                                    </p:animEffect>
                                  </p:childTnLst>
                                </p:cTn>
                              </p:par>
                              <p:par>
                                <p:cTn id="36" presetID="53" presetClass="entr" presetSubtype="16" fill="hold" nodeType="withEffect">
                                  <p:stCondLst>
                                    <p:cond delay="2500"/>
                                  </p:stCondLst>
                                  <p:childTnLst>
                                    <p:set>
                                      <p:cBhvr>
                                        <p:cTn id="37" dur="1" fill="hold">
                                          <p:stCondLst>
                                            <p:cond delay="0"/>
                                          </p:stCondLst>
                                        </p:cTn>
                                        <p:tgtEl>
                                          <p:spTgt spid="3"/>
                                        </p:tgtEl>
                                        <p:attrNameLst>
                                          <p:attrName>style.visibility</p:attrName>
                                        </p:attrNameLst>
                                      </p:cBhvr>
                                      <p:to>
                                        <p:strVal val="visible"/>
                                      </p:to>
                                    </p:set>
                                    <p:anim calcmode="lin" valueType="num">
                                      <p:cBhvr>
                                        <p:cTn id="38" dur="500" fill="hold"/>
                                        <p:tgtEl>
                                          <p:spTgt spid="3"/>
                                        </p:tgtEl>
                                        <p:attrNameLst>
                                          <p:attrName>ppt_w</p:attrName>
                                        </p:attrNameLst>
                                      </p:cBhvr>
                                      <p:tavLst>
                                        <p:tav tm="0">
                                          <p:val>
                                            <p:fltVal val="0"/>
                                          </p:val>
                                        </p:tav>
                                        <p:tav tm="100000">
                                          <p:val>
                                            <p:strVal val="#ppt_w"/>
                                          </p:val>
                                        </p:tav>
                                      </p:tavLst>
                                    </p:anim>
                                    <p:anim calcmode="lin" valueType="num">
                                      <p:cBhvr>
                                        <p:cTn id="39" dur="500" fill="hold"/>
                                        <p:tgtEl>
                                          <p:spTgt spid="3"/>
                                        </p:tgtEl>
                                        <p:attrNameLst>
                                          <p:attrName>ppt_h</p:attrName>
                                        </p:attrNameLst>
                                      </p:cBhvr>
                                      <p:tavLst>
                                        <p:tav tm="0">
                                          <p:val>
                                            <p:fltVal val="0"/>
                                          </p:val>
                                        </p:tav>
                                        <p:tav tm="100000">
                                          <p:val>
                                            <p:strVal val="#ppt_h"/>
                                          </p:val>
                                        </p:tav>
                                      </p:tavLst>
                                    </p:anim>
                                    <p:animEffect transition="in" filter="fade">
                                      <p:cBhvr>
                                        <p:cTn id="40" dur="500"/>
                                        <p:tgtEl>
                                          <p:spTgt spid="3"/>
                                        </p:tgtEl>
                                      </p:cBhvr>
                                    </p:animEffect>
                                  </p:childTnLst>
                                </p:cTn>
                              </p:par>
                              <p:par>
                                <p:cTn id="41" presetID="53" presetClass="entr" presetSubtype="16" fill="hold" nodeType="withEffect">
                                  <p:stCondLst>
                                    <p:cond delay="2500"/>
                                  </p:stCondLst>
                                  <p:childTnLst>
                                    <p:set>
                                      <p:cBhvr>
                                        <p:cTn id="42" dur="1" fill="hold">
                                          <p:stCondLst>
                                            <p:cond delay="0"/>
                                          </p:stCondLst>
                                        </p:cTn>
                                        <p:tgtEl>
                                          <p:spTgt spid="8"/>
                                        </p:tgtEl>
                                        <p:attrNameLst>
                                          <p:attrName>style.visibility</p:attrName>
                                        </p:attrNameLst>
                                      </p:cBhvr>
                                      <p:to>
                                        <p:strVal val="visible"/>
                                      </p:to>
                                    </p:set>
                                    <p:anim calcmode="lin" valueType="num">
                                      <p:cBhvr>
                                        <p:cTn id="43" dur="500" fill="hold"/>
                                        <p:tgtEl>
                                          <p:spTgt spid="8"/>
                                        </p:tgtEl>
                                        <p:attrNameLst>
                                          <p:attrName>ppt_w</p:attrName>
                                        </p:attrNameLst>
                                      </p:cBhvr>
                                      <p:tavLst>
                                        <p:tav tm="0">
                                          <p:val>
                                            <p:fltVal val="0"/>
                                          </p:val>
                                        </p:tav>
                                        <p:tav tm="100000">
                                          <p:val>
                                            <p:strVal val="#ppt_w"/>
                                          </p:val>
                                        </p:tav>
                                      </p:tavLst>
                                    </p:anim>
                                    <p:anim calcmode="lin" valueType="num">
                                      <p:cBhvr>
                                        <p:cTn id="44" dur="500" fill="hold"/>
                                        <p:tgtEl>
                                          <p:spTgt spid="8"/>
                                        </p:tgtEl>
                                        <p:attrNameLst>
                                          <p:attrName>ppt_h</p:attrName>
                                        </p:attrNameLst>
                                      </p:cBhvr>
                                      <p:tavLst>
                                        <p:tav tm="0">
                                          <p:val>
                                            <p:fltVal val="0"/>
                                          </p:val>
                                        </p:tav>
                                        <p:tav tm="100000">
                                          <p:val>
                                            <p:strVal val="#ppt_h"/>
                                          </p:val>
                                        </p:tav>
                                      </p:tavLst>
                                    </p:anim>
                                    <p:animEffect transition="in" filter="fade">
                                      <p:cBhvr>
                                        <p:cTn id="45" dur="500"/>
                                        <p:tgtEl>
                                          <p:spTgt spid="8"/>
                                        </p:tgtEl>
                                      </p:cBhvr>
                                    </p:animEffect>
                                  </p:childTnLst>
                                </p:cTn>
                              </p:par>
                              <p:par>
                                <p:cTn id="46" presetID="53" presetClass="entr" presetSubtype="16" fill="hold" nodeType="withEffect">
                                  <p:stCondLst>
                                    <p:cond delay="2500"/>
                                  </p:stCondLst>
                                  <p:childTnLst>
                                    <p:set>
                                      <p:cBhvr>
                                        <p:cTn id="47" dur="1" fill="hold">
                                          <p:stCondLst>
                                            <p:cond delay="0"/>
                                          </p:stCondLst>
                                        </p:cTn>
                                        <p:tgtEl>
                                          <p:spTgt spid="13"/>
                                        </p:tgtEl>
                                        <p:attrNameLst>
                                          <p:attrName>style.visibility</p:attrName>
                                        </p:attrNameLst>
                                      </p:cBhvr>
                                      <p:to>
                                        <p:strVal val="visible"/>
                                      </p:to>
                                    </p:set>
                                    <p:anim calcmode="lin" valueType="num">
                                      <p:cBhvr>
                                        <p:cTn id="48" dur="500" fill="hold"/>
                                        <p:tgtEl>
                                          <p:spTgt spid="13"/>
                                        </p:tgtEl>
                                        <p:attrNameLst>
                                          <p:attrName>ppt_w</p:attrName>
                                        </p:attrNameLst>
                                      </p:cBhvr>
                                      <p:tavLst>
                                        <p:tav tm="0">
                                          <p:val>
                                            <p:fltVal val="0"/>
                                          </p:val>
                                        </p:tav>
                                        <p:tav tm="100000">
                                          <p:val>
                                            <p:strVal val="#ppt_w"/>
                                          </p:val>
                                        </p:tav>
                                      </p:tavLst>
                                    </p:anim>
                                    <p:anim calcmode="lin" valueType="num">
                                      <p:cBhvr>
                                        <p:cTn id="49" dur="500" fill="hold"/>
                                        <p:tgtEl>
                                          <p:spTgt spid="13"/>
                                        </p:tgtEl>
                                        <p:attrNameLst>
                                          <p:attrName>ppt_h</p:attrName>
                                        </p:attrNameLst>
                                      </p:cBhvr>
                                      <p:tavLst>
                                        <p:tav tm="0">
                                          <p:val>
                                            <p:fltVal val="0"/>
                                          </p:val>
                                        </p:tav>
                                        <p:tav tm="100000">
                                          <p:val>
                                            <p:strVal val="#ppt_h"/>
                                          </p:val>
                                        </p:tav>
                                      </p:tavLst>
                                    </p:anim>
                                    <p:animEffect transition="in" filter="fade">
                                      <p:cBhvr>
                                        <p:cTn id="50" dur="500"/>
                                        <p:tgtEl>
                                          <p:spTgt spid="13"/>
                                        </p:tgtEl>
                                      </p:cBhvr>
                                    </p:animEffect>
                                  </p:childTnLst>
                                </p:cTn>
                              </p:par>
                              <p:par>
                                <p:cTn id="51" presetID="53" presetClass="entr" presetSubtype="16" fill="hold" nodeType="withEffect">
                                  <p:stCondLst>
                                    <p:cond delay="2500"/>
                                  </p:stCondLst>
                                  <p:childTnLst>
                                    <p:set>
                                      <p:cBhvr>
                                        <p:cTn id="52" dur="1" fill="hold">
                                          <p:stCondLst>
                                            <p:cond delay="0"/>
                                          </p:stCondLst>
                                        </p:cTn>
                                        <p:tgtEl>
                                          <p:spTgt spid="18"/>
                                        </p:tgtEl>
                                        <p:attrNameLst>
                                          <p:attrName>style.visibility</p:attrName>
                                        </p:attrNameLst>
                                      </p:cBhvr>
                                      <p:to>
                                        <p:strVal val="visible"/>
                                      </p:to>
                                    </p:set>
                                    <p:anim calcmode="lin" valueType="num">
                                      <p:cBhvr>
                                        <p:cTn id="53" dur="500" fill="hold"/>
                                        <p:tgtEl>
                                          <p:spTgt spid="18"/>
                                        </p:tgtEl>
                                        <p:attrNameLst>
                                          <p:attrName>ppt_w</p:attrName>
                                        </p:attrNameLst>
                                      </p:cBhvr>
                                      <p:tavLst>
                                        <p:tav tm="0">
                                          <p:val>
                                            <p:fltVal val="0"/>
                                          </p:val>
                                        </p:tav>
                                        <p:tav tm="100000">
                                          <p:val>
                                            <p:strVal val="#ppt_w"/>
                                          </p:val>
                                        </p:tav>
                                      </p:tavLst>
                                    </p:anim>
                                    <p:anim calcmode="lin" valueType="num">
                                      <p:cBhvr>
                                        <p:cTn id="54" dur="500" fill="hold"/>
                                        <p:tgtEl>
                                          <p:spTgt spid="18"/>
                                        </p:tgtEl>
                                        <p:attrNameLst>
                                          <p:attrName>ppt_h</p:attrName>
                                        </p:attrNameLst>
                                      </p:cBhvr>
                                      <p:tavLst>
                                        <p:tav tm="0">
                                          <p:val>
                                            <p:fltVal val="0"/>
                                          </p:val>
                                        </p:tav>
                                        <p:tav tm="100000">
                                          <p:val>
                                            <p:strVal val="#ppt_h"/>
                                          </p:val>
                                        </p:tav>
                                      </p:tavLst>
                                    </p:anim>
                                    <p:animEffect transition="in" filter="fade">
                                      <p:cBhvr>
                                        <p:cTn id="55" dur="500"/>
                                        <p:tgtEl>
                                          <p:spTgt spid="18"/>
                                        </p:tgtEl>
                                      </p:cBhvr>
                                    </p:animEffect>
                                  </p:childTnLst>
                                </p:cTn>
                              </p:par>
                              <p:par>
                                <p:cTn id="56" presetID="53" presetClass="entr" presetSubtype="16" fill="hold" nodeType="withEffect">
                                  <p:stCondLst>
                                    <p:cond delay="2500"/>
                                  </p:stCondLst>
                                  <p:childTnLst>
                                    <p:set>
                                      <p:cBhvr>
                                        <p:cTn id="57" dur="1" fill="hold">
                                          <p:stCondLst>
                                            <p:cond delay="0"/>
                                          </p:stCondLst>
                                        </p:cTn>
                                        <p:tgtEl>
                                          <p:spTgt spid="38"/>
                                        </p:tgtEl>
                                        <p:attrNameLst>
                                          <p:attrName>style.visibility</p:attrName>
                                        </p:attrNameLst>
                                      </p:cBhvr>
                                      <p:to>
                                        <p:strVal val="visible"/>
                                      </p:to>
                                    </p:set>
                                    <p:anim calcmode="lin" valueType="num">
                                      <p:cBhvr>
                                        <p:cTn id="58" dur="500" fill="hold"/>
                                        <p:tgtEl>
                                          <p:spTgt spid="38"/>
                                        </p:tgtEl>
                                        <p:attrNameLst>
                                          <p:attrName>ppt_w</p:attrName>
                                        </p:attrNameLst>
                                      </p:cBhvr>
                                      <p:tavLst>
                                        <p:tav tm="0">
                                          <p:val>
                                            <p:fltVal val="0"/>
                                          </p:val>
                                        </p:tav>
                                        <p:tav tm="100000">
                                          <p:val>
                                            <p:strVal val="#ppt_w"/>
                                          </p:val>
                                        </p:tav>
                                      </p:tavLst>
                                    </p:anim>
                                    <p:anim calcmode="lin" valueType="num">
                                      <p:cBhvr>
                                        <p:cTn id="59" dur="500" fill="hold"/>
                                        <p:tgtEl>
                                          <p:spTgt spid="38"/>
                                        </p:tgtEl>
                                        <p:attrNameLst>
                                          <p:attrName>ppt_h</p:attrName>
                                        </p:attrNameLst>
                                      </p:cBhvr>
                                      <p:tavLst>
                                        <p:tav tm="0">
                                          <p:val>
                                            <p:fltVal val="0"/>
                                          </p:val>
                                        </p:tav>
                                        <p:tav tm="100000">
                                          <p:val>
                                            <p:strVal val="#ppt_h"/>
                                          </p:val>
                                        </p:tav>
                                      </p:tavLst>
                                    </p:anim>
                                    <p:animEffect transition="in" filter="fade">
                                      <p:cBhvr>
                                        <p:cTn id="60" dur="500"/>
                                        <p:tgtEl>
                                          <p:spTgt spid="38"/>
                                        </p:tgtEl>
                                      </p:cBhvr>
                                    </p:animEffect>
                                  </p:childTnLst>
                                </p:cTn>
                              </p:par>
                              <p:par>
                                <p:cTn id="61" presetID="32" presetClass="emph" presetSubtype="0" fill="hold" nodeType="withEffect">
                                  <p:stCondLst>
                                    <p:cond delay="3000"/>
                                  </p:stCondLst>
                                  <p:childTnLst>
                                    <p:animRot by="120000">
                                      <p:cBhvr>
                                        <p:cTn id="62" dur="100" fill="hold">
                                          <p:stCondLst>
                                            <p:cond delay="0"/>
                                          </p:stCondLst>
                                        </p:cTn>
                                        <p:tgtEl>
                                          <p:spTgt spid="3"/>
                                        </p:tgtEl>
                                        <p:attrNameLst>
                                          <p:attrName>r</p:attrName>
                                        </p:attrNameLst>
                                      </p:cBhvr>
                                    </p:animRot>
                                    <p:animRot by="-240000">
                                      <p:cBhvr>
                                        <p:cTn id="63" dur="200" fill="hold">
                                          <p:stCondLst>
                                            <p:cond delay="200"/>
                                          </p:stCondLst>
                                        </p:cTn>
                                        <p:tgtEl>
                                          <p:spTgt spid="3"/>
                                        </p:tgtEl>
                                        <p:attrNameLst>
                                          <p:attrName>r</p:attrName>
                                        </p:attrNameLst>
                                      </p:cBhvr>
                                    </p:animRot>
                                    <p:animRot by="240000">
                                      <p:cBhvr>
                                        <p:cTn id="64" dur="200" fill="hold">
                                          <p:stCondLst>
                                            <p:cond delay="400"/>
                                          </p:stCondLst>
                                        </p:cTn>
                                        <p:tgtEl>
                                          <p:spTgt spid="3"/>
                                        </p:tgtEl>
                                        <p:attrNameLst>
                                          <p:attrName>r</p:attrName>
                                        </p:attrNameLst>
                                      </p:cBhvr>
                                    </p:animRot>
                                    <p:animRot by="-240000">
                                      <p:cBhvr>
                                        <p:cTn id="65" dur="200" fill="hold">
                                          <p:stCondLst>
                                            <p:cond delay="600"/>
                                          </p:stCondLst>
                                        </p:cTn>
                                        <p:tgtEl>
                                          <p:spTgt spid="3"/>
                                        </p:tgtEl>
                                        <p:attrNameLst>
                                          <p:attrName>r</p:attrName>
                                        </p:attrNameLst>
                                      </p:cBhvr>
                                    </p:animRot>
                                    <p:animRot by="120000">
                                      <p:cBhvr>
                                        <p:cTn id="66" dur="200" fill="hold">
                                          <p:stCondLst>
                                            <p:cond delay="800"/>
                                          </p:stCondLst>
                                        </p:cTn>
                                        <p:tgtEl>
                                          <p:spTgt spid="3"/>
                                        </p:tgtEl>
                                        <p:attrNameLst>
                                          <p:attrName>r</p:attrName>
                                        </p:attrNameLst>
                                      </p:cBhvr>
                                    </p:animRot>
                                  </p:childTnLst>
                                </p:cTn>
                              </p:par>
                              <p:par>
                                <p:cTn id="67" presetID="32" presetClass="emph" presetSubtype="0" fill="hold" nodeType="withEffect">
                                  <p:stCondLst>
                                    <p:cond delay="3000"/>
                                  </p:stCondLst>
                                  <p:childTnLst>
                                    <p:animRot by="120000">
                                      <p:cBhvr>
                                        <p:cTn id="68" dur="100" fill="hold">
                                          <p:stCondLst>
                                            <p:cond delay="0"/>
                                          </p:stCondLst>
                                        </p:cTn>
                                        <p:tgtEl>
                                          <p:spTgt spid="8"/>
                                        </p:tgtEl>
                                        <p:attrNameLst>
                                          <p:attrName>r</p:attrName>
                                        </p:attrNameLst>
                                      </p:cBhvr>
                                    </p:animRot>
                                    <p:animRot by="-240000">
                                      <p:cBhvr>
                                        <p:cTn id="69" dur="200" fill="hold">
                                          <p:stCondLst>
                                            <p:cond delay="200"/>
                                          </p:stCondLst>
                                        </p:cTn>
                                        <p:tgtEl>
                                          <p:spTgt spid="8"/>
                                        </p:tgtEl>
                                        <p:attrNameLst>
                                          <p:attrName>r</p:attrName>
                                        </p:attrNameLst>
                                      </p:cBhvr>
                                    </p:animRot>
                                    <p:animRot by="240000">
                                      <p:cBhvr>
                                        <p:cTn id="70" dur="200" fill="hold">
                                          <p:stCondLst>
                                            <p:cond delay="400"/>
                                          </p:stCondLst>
                                        </p:cTn>
                                        <p:tgtEl>
                                          <p:spTgt spid="8"/>
                                        </p:tgtEl>
                                        <p:attrNameLst>
                                          <p:attrName>r</p:attrName>
                                        </p:attrNameLst>
                                      </p:cBhvr>
                                    </p:animRot>
                                    <p:animRot by="-240000">
                                      <p:cBhvr>
                                        <p:cTn id="71" dur="200" fill="hold">
                                          <p:stCondLst>
                                            <p:cond delay="600"/>
                                          </p:stCondLst>
                                        </p:cTn>
                                        <p:tgtEl>
                                          <p:spTgt spid="8"/>
                                        </p:tgtEl>
                                        <p:attrNameLst>
                                          <p:attrName>r</p:attrName>
                                        </p:attrNameLst>
                                      </p:cBhvr>
                                    </p:animRot>
                                    <p:animRot by="120000">
                                      <p:cBhvr>
                                        <p:cTn id="72" dur="200" fill="hold">
                                          <p:stCondLst>
                                            <p:cond delay="800"/>
                                          </p:stCondLst>
                                        </p:cTn>
                                        <p:tgtEl>
                                          <p:spTgt spid="8"/>
                                        </p:tgtEl>
                                        <p:attrNameLst>
                                          <p:attrName>r</p:attrName>
                                        </p:attrNameLst>
                                      </p:cBhvr>
                                    </p:animRot>
                                  </p:childTnLst>
                                </p:cTn>
                              </p:par>
                              <p:par>
                                <p:cTn id="73" presetID="32" presetClass="emph" presetSubtype="0" fill="hold" nodeType="withEffect">
                                  <p:stCondLst>
                                    <p:cond delay="3000"/>
                                  </p:stCondLst>
                                  <p:childTnLst>
                                    <p:animRot by="120000">
                                      <p:cBhvr>
                                        <p:cTn id="74" dur="100" fill="hold">
                                          <p:stCondLst>
                                            <p:cond delay="0"/>
                                          </p:stCondLst>
                                        </p:cTn>
                                        <p:tgtEl>
                                          <p:spTgt spid="13"/>
                                        </p:tgtEl>
                                        <p:attrNameLst>
                                          <p:attrName>r</p:attrName>
                                        </p:attrNameLst>
                                      </p:cBhvr>
                                    </p:animRot>
                                    <p:animRot by="-240000">
                                      <p:cBhvr>
                                        <p:cTn id="75" dur="200" fill="hold">
                                          <p:stCondLst>
                                            <p:cond delay="200"/>
                                          </p:stCondLst>
                                        </p:cTn>
                                        <p:tgtEl>
                                          <p:spTgt spid="13"/>
                                        </p:tgtEl>
                                        <p:attrNameLst>
                                          <p:attrName>r</p:attrName>
                                        </p:attrNameLst>
                                      </p:cBhvr>
                                    </p:animRot>
                                    <p:animRot by="240000">
                                      <p:cBhvr>
                                        <p:cTn id="76" dur="200" fill="hold">
                                          <p:stCondLst>
                                            <p:cond delay="400"/>
                                          </p:stCondLst>
                                        </p:cTn>
                                        <p:tgtEl>
                                          <p:spTgt spid="13"/>
                                        </p:tgtEl>
                                        <p:attrNameLst>
                                          <p:attrName>r</p:attrName>
                                        </p:attrNameLst>
                                      </p:cBhvr>
                                    </p:animRot>
                                    <p:animRot by="-240000">
                                      <p:cBhvr>
                                        <p:cTn id="77" dur="200" fill="hold">
                                          <p:stCondLst>
                                            <p:cond delay="600"/>
                                          </p:stCondLst>
                                        </p:cTn>
                                        <p:tgtEl>
                                          <p:spTgt spid="13"/>
                                        </p:tgtEl>
                                        <p:attrNameLst>
                                          <p:attrName>r</p:attrName>
                                        </p:attrNameLst>
                                      </p:cBhvr>
                                    </p:animRot>
                                    <p:animRot by="120000">
                                      <p:cBhvr>
                                        <p:cTn id="78" dur="200" fill="hold">
                                          <p:stCondLst>
                                            <p:cond delay="800"/>
                                          </p:stCondLst>
                                        </p:cTn>
                                        <p:tgtEl>
                                          <p:spTgt spid="13"/>
                                        </p:tgtEl>
                                        <p:attrNameLst>
                                          <p:attrName>r</p:attrName>
                                        </p:attrNameLst>
                                      </p:cBhvr>
                                    </p:animRot>
                                  </p:childTnLst>
                                </p:cTn>
                              </p:par>
                              <p:par>
                                <p:cTn id="79" presetID="32" presetClass="emph" presetSubtype="0" fill="hold" nodeType="withEffect">
                                  <p:stCondLst>
                                    <p:cond delay="3000"/>
                                  </p:stCondLst>
                                  <p:childTnLst>
                                    <p:animRot by="120000">
                                      <p:cBhvr>
                                        <p:cTn id="80" dur="100" fill="hold">
                                          <p:stCondLst>
                                            <p:cond delay="0"/>
                                          </p:stCondLst>
                                        </p:cTn>
                                        <p:tgtEl>
                                          <p:spTgt spid="18"/>
                                        </p:tgtEl>
                                        <p:attrNameLst>
                                          <p:attrName>r</p:attrName>
                                        </p:attrNameLst>
                                      </p:cBhvr>
                                    </p:animRot>
                                    <p:animRot by="-240000">
                                      <p:cBhvr>
                                        <p:cTn id="81" dur="200" fill="hold">
                                          <p:stCondLst>
                                            <p:cond delay="200"/>
                                          </p:stCondLst>
                                        </p:cTn>
                                        <p:tgtEl>
                                          <p:spTgt spid="18"/>
                                        </p:tgtEl>
                                        <p:attrNameLst>
                                          <p:attrName>r</p:attrName>
                                        </p:attrNameLst>
                                      </p:cBhvr>
                                    </p:animRot>
                                    <p:animRot by="240000">
                                      <p:cBhvr>
                                        <p:cTn id="82" dur="200" fill="hold">
                                          <p:stCondLst>
                                            <p:cond delay="400"/>
                                          </p:stCondLst>
                                        </p:cTn>
                                        <p:tgtEl>
                                          <p:spTgt spid="18"/>
                                        </p:tgtEl>
                                        <p:attrNameLst>
                                          <p:attrName>r</p:attrName>
                                        </p:attrNameLst>
                                      </p:cBhvr>
                                    </p:animRot>
                                    <p:animRot by="-240000">
                                      <p:cBhvr>
                                        <p:cTn id="83" dur="200" fill="hold">
                                          <p:stCondLst>
                                            <p:cond delay="600"/>
                                          </p:stCondLst>
                                        </p:cTn>
                                        <p:tgtEl>
                                          <p:spTgt spid="18"/>
                                        </p:tgtEl>
                                        <p:attrNameLst>
                                          <p:attrName>r</p:attrName>
                                        </p:attrNameLst>
                                      </p:cBhvr>
                                    </p:animRot>
                                    <p:animRot by="120000">
                                      <p:cBhvr>
                                        <p:cTn id="84" dur="200" fill="hold">
                                          <p:stCondLst>
                                            <p:cond delay="800"/>
                                          </p:stCondLst>
                                        </p:cTn>
                                        <p:tgtEl>
                                          <p:spTgt spid="18"/>
                                        </p:tgtEl>
                                        <p:attrNameLst>
                                          <p:attrName>r</p:attrName>
                                        </p:attrNameLst>
                                      </p:cBhvr>
                                    </p:animRot>
                                  </p:childTnLst>
                                </p:cTn>
                              </p:par>
                              <p:par>
                                <p:cTn id="85" presetID="32" presetClass="emph" presetSubtype="0" fill="hold" nodeType="withEffect">
                                  <p:stCondLst>
                                    <p:cond delay="3000"/>
                                  </p:stCondLst>
                                  <p:childTnLst>
                                    <p:animRot by="120000">
                                      <p:cBhvr>
                                        <p:cTn id="86" dur="100" fill="hold">
                                          <p:stCondLst>
                                            <p:cond delay="0"/>
                                          </p:stCondLst>
                                        </p:cTn>
                                        <p:tgtEl>
                                          <p:spTgt spid="38"/>
                                        </p:tgtEl>
                                        <p:attrNameLst>
                                          <p:attrName>r</p:attrName>
                                        </p:attrNameLst>
                                      </p:cBhvr>
                                    </p:animRot>
                                    <p:animRot by="-240000">
                                      <p:cBhvr>
                                        <p:cTn id="87" dur="200" fill="hold">
                                          <p:stCondLst>
                                            <p:cond delay="200"/>
                                          </p:stCondLst>
                                        </p:cTn>
                                        <p:tgtEl>
                                          <p:spTgt spid="38"/>
                                        </p:tgtEl>
                                        <p:attrNameLst>
                                          <p:attrName>r</p:attrName>
                                        </p:attrNameLst>
                                      </p:cBhvr>
                                    </p:animRot>
                                    <p:animRot by="240000">
                                      <p:cBhvr>
                                        <p:cTn id="88" dur="200" fill="hold">
                                          <p:stCondLst>
                                            <p:cond delay="400"/>
                                          </p:stCondLst>
                                        </p:cTn>
                                        <p:tgtEl>
                                          <p:spTgt spid="38"/>
                                        </p:tgtEl>
                                        <p:attrNameLst>
                                          <p:attrName>r</p:attrName>
                                        </p:attrNameLst>
                                      </p:cBhvr>
                                    </p:animRot>
                                    <p:animRot by="-240000">
                                      <p:cBhvr>
                                        <p:cTn id="89" dur="200" fill="hold">
                                          <p:stCondLst>
                                            <p:cond delay="600"/>
                                          </p:stCondLst>
                                        </p:cTn>
                                        <p:tgtEl>
                                          <p:spTgt spid="38"/>
                                        </p:tgtEl>
                                        <p:attrNameLst>
                                          <p:attrName>r</p:attrName>
                                        </p:attrNameLst>
                                      </p:cBhvr>
                                    </p:animRot>
                                    <p:animRot by="120000">
                                      <p:cBhvr>
                                        <p:cTn id="90" dur="200" fill="hold">
                                          <p:stCondLst>
                                            <p:cond delay="800"/>
                                          </p:stCondLst>
                                        </p:cTn>
                                        <p:tgtEl>
                                          <p:spTgt spid="38"/>
                                        </p:tgtEl>
                                        <p:attrNameLst>
                                          <p:attrName>r</p:attrName>
                                        </p:attrNameLst>
                                      </p:cBhvr>
                                    </p:animRot>
                                  </p:childTnLst>
                                </p:cTn>
                              </p:par>
                            </p:childTnLst>
                          </p:cTn>
                        </p:par>
                        <p:par>
                          <p:cTn id="91" fill="hold">
                            <p:stCondLst>
                              <p:cond delay="5000"/>
                            </p:stCondLst>
                            <p:childTnLst>
                              <p:par>
                                <p:cTn id="92" presetID="10" presetClass="entr" presetSubtype="0" fill="hold" grpId="1" nodeType="afterEffect">
                                  <p:stCondLst>
                                    <p:cond delay="0"/>
                                  </p:stCondLst>
                                  <p:childTnLst>
                                    <p:set>
                                      <p:cBhvr>
                                        <p:cTn id="93" dur="1" fill="hold">
                                          <p:stCondLst>
                                            <p:cond delay="0"/>
                                          </p:stCondLst>
                                        </p:cTn>
                                        <p:tgtEl>
                                          <p:spTgt spid="24"/>
                                        </p:tgtEl>
                                        <p:attrNameLst>
                                          <p:attrName>style.visibility</p:attrName>
                                        </p:attrNameLst>
                                      </p:cBhvr>
                                      <p:to>
                                        <p:strVal val="visible"/>
                                      </p:to>
                                    </p:set>
                                    <p:animEffect transition="in" filter="fade">
                                      <p:cBhvr>
                                        <p:cTn id="94" dur="500"/>
                                        <p:tgtEl>
                                          <p:spTgt spid="24"/>
                                        </p:tgtEl>
                                      </p:cBhvr>
                                    </p:animEffect>
                                  </p:childTnLst>
                                </p:cTn>
                              </p:par>
                              <p:par>
                                <p:cTn id="95" presetID="10" presetClass="entr" presetSubtype="0" fill="hold" grpId="1" nodeType="withEffect">
                                  <p:stCondLst>
                                    <p:cond delay="0"/>
                                  </p:stCondLst>
                                  <p:childTnLst>
                                    <p:set>
                                      <p:cBhvr>
                                        <p:cTn id="96" dur="1" fill="hold">
                                          <p:stCondLst>
                                            <p:cond delay="0"/>
                                          </p:stCondLst>
                                        </p:cTn>
                                        <p:tgtEl>
                                          <p:spTgt spid="25"/>
                                        </p:tgtEl>
                                        <p:attrNameLst>
                                          <p:attrName>style.visibility</p:attrName>
                                        </p:attrNameLst>
                                      </p:cBhvr>
                                      <p:to>
                                        <p:strVal val="visible"/>
                                      </p:to>
                                    </p:set>
                                    <p:animEffect transition="in" filter="fade">
                                      <p:cBhvr>
                                        <p:cTn id="97" dur="500"/>
                                        <p:tgtEl>
                                          <p:spTgt spid="25"/>
                                        </p:tgtEl>
                                      </p:cBhvr>
                                    </p:animEffect>
                                  </p:childTnLst>
                                </p:cTn>
                              </p:par>
                              <p:par>
                                <p:cTn id="98" presetID="10" presetClass="entr" presetSubtype="0" fill="hold" grpId="1" nodeType="withEffect">
                                  <p:stCondLst>
                                    <p:cond delay="0"/>
                                  </p:stCondLst>
                                  <p:childTnLst>
                                    <p:set>
                                      <p:cBhvr>
                                        <p:cTn id="99" dur="1" fill="hold">
                                          <p:stCondLst>
                                            <p:cond delay="0"/>
                                          </p:stCondLst>
                                        </p:cTn>
                                        <p:tgtEl>
                                          <p:spTgt spid="26"/>
                                        </p:tgtEl>
                                        <p:attrNameLst>
                                          <p:attrName>style.visibility</p:attrName>
                                        </p:attrNameLst>
                                      </p:cBhvr>
                                      <p:to>
                                        <p:strVal val="visible"/>
                                      </p:to>
                                    </p:set>
                                    <p:animEffect transition="in" filter="fade">
                                      <p:cBhvr>
                                        <p:cTn id="100" dur="500"/>
                                        <p:tgtEl>
                                          <p:spTgt spid="26"/>
                                        </p:tgtEl>
                                      </p:cBhvr>
                                    </p:animEffect>
                                  </p:childTnLst>
                                </p:cTn>
                              </p:par>
                              <p:par>
                                <p:cTn id="101" presetID="10" presetClass="entr" presetSubtype="0" fill="hold" grpId="1" nodeType="withEffect">
                                  <p:stCondLst>
                                    <p:cond delay="0"/>
                                  </p:stCondLst>
                                  <p:childTnLst>
                                    <p:set>
                                      <p:cBhvr>
                                        <p:cTn id="102" dur="1" fill="hold">
                                          <p:stCondLst>
                                            <p:cond delay="0"/>
                                          </p:stCondLst>
                                        </p:cTn>
                                        <p:tgtEl>
                                          <p:spTgt spid="27"/>
                                        </p:tgtEl>
                                        <p:attrNameLst>
                                          <p:attrName>style.visibility</p:attrName>
                                        </p:attrNameLst>
                                      </p:cBhvr>
                                      <p:to>
                                        <p:strVal val="visible"/>
                                      </p:to>
                                    </p:set>
                                    <p:animEffect transition="in" filter="fade">
                                      <p:cBhvr>
                                        <p:cTn id="103" dur="500"/>
                                        <p:tgtEl>
                                          <p:spTgt spid="27"/>
                                        </p:tgtEl>
                                      </p:cBhvr>
                                    </p:animEffect>
                                  </p:childTnLst>
                                </p:cTn>
                              </p:par>
                              <p:par>
                                <p:cTn id="104" presetID="10" presetClass="entr" presetSubtype="0" fill="hold" grpId="1" nodeType="withEffect">
                                  <p:stCondLst>
                                    <p:cond delay="0"/>
                                  </p:stCondLst>
                                  <p:childTnLst>
                                    <p:set>
                                      <p:cBhvr>
                                        <p:cTn id="105" dur="1" fill="hold">
                                          <p:stCondLst>
                                            <p:cond delay="0"/>
                                          </p:stCondLst>
                                        </p:cTn>
                                        <p:tgtEl>
                                          <p:spTgt spid="28"/>
                                        </p:tgtEl>
                                        <p:attrNameLst>
                                          <p:attrName>style.visibility</p:attrName>
                                        </p:attrNameLst>
                                      </p:cBhvr>
                                      <p:to>
                                        <p:strVal val="visible"/>
                                      </p:to>
                                    </p:set>
                                    <p:animEffect transition="in" filter="fade">
                                      <p:cBhvr>
                                        <p:cTn id="106" dur="500"/>
                                        <p:tgtEl>
                                          <p:spTgt spid="28"/>
                                        </p:tgtEl>
                                      </p:cBhvr>
                                    </p:animEffect>
                                  </p:childTnLst>
                                </p:cTn>
                              </p:par>
                              <p:par>
                                <p:cTn id="107" presetID="10" presetClass="entr" presetSubtype="0" fill="hold" grpId="1" nodeType="withEffect">
                                  <p:stCondLst>
                                    <p:cond delay="0"/>
                                  </p:stCondLst>
                                  <p:childTnLst>
                                    <p:set>
                                      <p:cBhvr>
                                        <p:cTn id="108" dur="1" fill="hold">
                                          <p:stCondLst>
                                            <p:cond delay="0"/>
                                          </p:stCondLst>
                                        </p:cTn>
                                        <p:tgtEl>
                                          <p:spTgt spid="29"/>
                                        </p:tgtEl>
                                        <p:attrNameLst>
                                          <p:attrName>style.visibility</p:attrName>
                                        </p:attrNameLst>
                                      </p:cBhvr>
                                      <p:to>
                                        <p:strVal val="visible"/>
                                      </p:to>
                                    </p:set>
                                    <p:animEffect transition="in" filter="fade">
                                      <p:cBhvr>
                                        <p:cTn id="109" dur="500"/>
                                        <p:tgtEl>
                                          <p:spTgt spid="29"/>
                                        </p:tgtEl>
                                      </p:cBhvr>
                                    </p:animEffect>
                                  </p:childTnLst>
                                </p:cTn>
                              </p:par>
                              <p:par>
                                <p:cTn id="110" presetID="10" presetClass="entr" presetSubtype="0" fill="hold" grpId="1" nodeType="withEffect">
                                  <p:stCondLst>
                                    <p:cond delay="0"/>
                                  </p:stCondLst>
                                  <p:childTnLst>
                                    <p:set>
                                      <p:cBhvr>
                                        <p:cTn id="111" dur="1" fill="hold">
                                          <p:stCondLst>
                                            <p:cond delay="0"/>
                                          </p:stCondLst>
                                        </p:cTn>
                                        <p:tgtEl>
                                          <p:spTgt spid="30"/>
                                        </p:tgtEl>
                                        <p:attrNameLst>
                                          <p:attrName>style.visibility</p:attrName>
                                        </p:attrNameLst>
                                      </p:cBhvr>
                                      <p:to>
                                        <p:strVal val="visible"/>
                                      </p:to>
                                    </p:set>
                                    <p:animEffect transition="in" filter="fade">
                                      <p:cBhvr>
                                        <p:cTn id="112" dur="500"/>
                                        <p:tgtEl>
                                          <p:spTgt spid="30"/>
                                        </p:tgtEl>
                                      </p:cBhvr>
                                    </p:animEffect>
                                  </p:childTnLst>
                                </p:cTn>
                              </p:par>
                              <p:par>
                                <p:cTn id="113" presetID="10" presetClass="entr" presetSubtype="0" fill="hold" grpId="1" nodeType="withEffect">
                                  <p:stCondLst>
                                    <p:cond delay="0"/>
                                  </p:stCondLst>
                                  <p:childTnLst>
                                    <p:set>
                                      <p:cBhvr>
                                        <p:cTn id="114" dur="1" fill="hold">
                                          <p:stCondLst>
                                            <p:cond delay="0"/>
                                          </p:stCondLst>
                                        </p:cTn>
                                        <p:tgtEl>
                                          <p:spTgt spid="31"/>
                                        </p:tgtEl>
                                        <p:attrNameLst>
                                          <p:attrName>style.visibility</p:attrName>
                                        </p:attrNameLst>
                                      </p:cBhvr>
                                      <p:to>
                                        <p:strVal val="visible"/>
                                      </p:to>
                                    </p:set>
                                    <p:animEffect transition="in" filter="fade">
                                      <p:cBhvr>
                                        <p:cTn id="115" dur="500"/>
                                        <p:tgtEl>
                                          <p:spTgt spid="31"/>
                                        </p:tgtEl>
                                      </p:cBhvr>
                                    </p:animEffect>
                                  </p:childTnLst>
                                </p:cTn>
                              </p:par>
                              <p:par>
                                <p:cTn id="116" presetID="10" presetClass="entr" presetSubtype="0" fill="hold" grpId="1" nodeType="withEffect">
                                  <p:stCondLst>
                                    <p:cond delay="0"/>
                                  </p:stCondLst>
                                  <p:childTnLst>
                                    <p:set>
                                      <p:cBhvr>
                                        <p:cTn id="117" dur="1" fill="hold">
                                          <p:stCondLst>
                                            <p:cond delay="0"/>
                                          </p:stCondLst>
                                        </p:cTn>
                                        <p:tgtEl>
                                          <p:spTgt spid="32"/>
                                        </p:tgtEl>
                                        <p:attrNameLst>
                                          <p:attrName>style.visibility</p:attrName>
                                        </p:attrNameLst>
                                      </p:cBhvr>
                                      <p:to>
                                        <p:strVal val="visible"/>
                                      </p:to>
                                    </p:set>
                                    <p:animEffect transition="in" filter="fade">
                                      <p:cBhvr>
                                        <p:cTn id="118" dur="500"/>
                                        <p:tgtEl>
                                          <p:spTgt spid="32"/>
                                        </p:tgtEl>
                                      </p:cBhvr>
                                    </p:animEffect>
                                  </p:childTnLst>
                                </p:cTn>
                              </p:par>
                              <p:par>
                                <p:cTn id="119" presetID="10" presetClass="entr" presetSubtype="0" fill="hold" grpId="1" nodeType="withEffect">
                                  <p:stCondLst>
                                    <p:cond delay="0"/>
                                  </p:stCondLst>
                                  <p:childTnLst>
                                    <p:set>
                                      <p:cBhvr>
                                        <p:cTn id="120" dur="1" fill="hold">
                                          <p:stCondLst>
                                            <p:cond delay="0"/>
                                          </p:stCondLst>
                                        </p:cTn>
                                        <p:tgtEl>
                                          <p:spTgt spid="33"/>
                                        </p:tgtEl>
                                        <p:attrNameLst>
                                          <p:attrName>style.visibility</p:attrName>
                                        </p:attrNameLst>
                                      </p:cBhvr>
                                      <p:to>
                                        <p:strVal val="visible"/>
                                      </p:to>
                                    </p:set>
                                    <p:animEffect transition="in" filter="fade">
                                      <p:cBhvr>
                                        <p:cTn id="121" dur="500"/>
                                        <p:tgtEl>
                                          <p:spTgt spid="33"/>
                                        </p:tgtEl>
                                      </p:cBhvr>
                                    </p:animEffect>
                                  </p:childTnLst>
                                </p:cTn>
                              </p:par>
                            </p:childTnLst>
                          </p:cTn>
                        </p:par>
                        <p:par>
                          <p:cTn id="122" fill="hold">
                            <p:stCondLst>
                              <p:cond delay="5500"/>
                            </p:stCondLst>
                            <p:childTnLst>
                              <p:par>
                                <p:cTn id="123"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24" dur="2000" fill="hold"/>
                                        <p:tgtEl>
                                          <p:spTgt spid="24"/>
                                        </p:tgtEl>
                                        <p:attrNameLst>
                                          <p:attrName>ppt_x</p:attrName>
                                          <p:attrName>ppt_y</p:attrName>
                                        </p:attrNameLst>
                                      </p:cBhvr>
                                      <p:rCtr x="17" y="18981"/>
                                    </p:animMotion>
                                  </p:childTnLst>
                                </p:cTn>
                              </p:par>
                              <p:par>
                                <p:cTn id="125"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26" dur="2000" fill="hold"/>
                                        <p:tgtEl>
                                          <p:spTgt spid="25"/>
                                        </p:tgtEl>
                                        <p:attrNameLst>
                                          <p:attrName>ppt_x</p:attrName>
                                          <p:attrName>ppt_y</p:attrName>
                                        </p:attrNameLst>
                                      </p:cBhvr>
                                      <p:rCtr x="17" y="18981"/>
                                    </p:animMotion>
                                  </p:childTnLst>
                                </p:cTn>
                              </p:par>
                              <p:par>
                                <p:cTn id="127"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28" dur="2000" fill="hold"/>
                                        <p:tgtEl>
                                          <p:spTgt spid="26"/>
                                        </p:tgtEl>
                                        <p:attrNameLst>
                                          <p:attrName>ppt_x</p:attrName>
                                          <p:attrName>ppt_y</p:attrName>
                                        </p:attrNameLst>
                                      </p:cBhvr>
                                      <p:rCtr x="17" y="18981"/>
                                    </p:animMotion>
                                  </p:childTnLst>
                                </p:cTn>
                              </p:par>
                              <p:par>
                                <p:cTn id="129"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0" dur="2000" fill="hold"/>
                                        <p:tgtEl>
                                          <p:spTgt spid="27"/>
                                        </p:tgtEl>
                                        <p:attrNameLst>
                                          <p:attrName>ppt_x</p:attrName>
                                          <p:attrName>ppt_y</p:attrName>
                                        </p:attrNameLst>
                                      </p:cBhvr>
                                      <p:rCtr x="17" y="18981"/>
                                    </p:animMotion>
                                  </p:childTnLst>
                                </p:cTn>
                              </p:par>
                              <p:par>
                                <p:cTn id="131"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2" dur="2000" fill="hold"/>
                                        <p:tgtEl>
                                          <p:spTgt spid="28"/>
                                        </p:tgtEl>
                                        <p:attrNameLst>
                                          <p:attrName>ppt_x</p:attrName>
                                          <p:attrName>ppt_y</p:attrName>
                                        </p:attrNameLst>
                                      </p:cBhvr>
                                      <p:rCtr x="17" y="18981"/>
                                    </p:animMotion>
                                  </p:childTnLst>
                                </p:cTn>
                              </p:par>
                              <p:par>
                                <p:cTn id="133"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4" dur="2000" fill="hold"/>
                                        <p:tgtEl>
                                          <p:spTgt spid="29"/>
                                        </p:tgtEl>
                                        <p:attrNameLst>
                                          <p:attrName>ppt_x</p:attrName>
                                          <p:attrName>ppt_y</p:attrName>
                                        </p:attrNameLst>
                                      </p:cBhvr>
                                      <p:rCtr x="17" y="18981"/>
                                    </p:animMotion>
                                  </p:childTnLst>
                                </p:cTn>
                              </p:par>
                              <p:par>
                                <p:cTn id="135"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6" dur="2000" fill="hold"/>
                                        <p:tgtEl>
                                          <p:spTgt spid="30"/>
                                        </p:tgtEl>
                                        <p:attrNameLst>
                                          <p:attrName>ppt_x</p:attrName>
                                          <p:attrName>ppt_y</p:attrName>
                                        </p:attrNameLst>
                                      </p:cBhvr>
                                      <p:rCtr x="17" y="18981"/>
                                    </p:animMotion>
                                  </p:childTnLst>
                                </p:cTn>
                              </p:par>
                              <p:par>
                                <p:cTn id="137"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38" dur="2000" fill="hold"/>
                                        <p:tgtEl>
                                          <p:spTgt spid="31"/>
                                        </p:tgtEl>
                                        <p:attrNameLst>
                                          <p:attrName>ppt_x</p:attrName>
                                          <p:attrName>ppt_y</p:attrName>
                                        </p:attrNameLst>
                                      </p:cBhvr>
                                      <p:rCtr x="17" y="18981"/>
                                    </p:animMotion>
                                  </p:childTnLst>
                                </p:cTn>
                              </p:par>
                              <p:par>
                                <p:cTn id="139"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0" dur="2000" fill="hold"/>
                                        <p:tgtEl>
                                          <p:spTgt spid="32"/>
                                        </p:tgtEl>
                                        <p:attrNameLst>
                                          <p:attrName>ppt_x</p:attrName>
                                          <p:attrName>ppt_y</p:attrName>
                                        </p:attrNameLst>
                                      </p:cBhvr>
                                      <p:rCtr x="17" y="18981"/>
                                    </p:animMotion>
                                  </p:childTnLst>
                                </p:cTn>
                              </p:par>
                              <p:par>
                                <p:cTn id="141"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42" dur="2000" fill="hold"/>
                                        <p:tgtEl>
                                          <p:spTgt spid="33"/>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3" grpId="0"/>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p:bldP spid="35" grpId="0" animBg="1"/>
      <p:bldP spid="3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0" y="4522187"/>
            <a:ext cx="4032448" cy="2198473"/>
            <a:chOff x="5917425" y="3435846"/>
            <a:chExt cx="3226575" cy="1707654"/>
          </a:xfrm>
        </p:grpSpPr>
        <p:pic>
          <p:nvPicPr>
            <p:cNvPr id="28" name="Picture 2"/>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5917425" y="3435846"/>
              <a:ext cx="3226575" cy="1707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2"/>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5917425" y="3435846"/>
              <a:ext cx="3226575" cy="1707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26" name="直接连接符 25"/>
          <p:cNvCxnSpPr/>
          <p:nvPr/>
        </p:nvCxnSpPr>
        <p:spPr>
          <a:xfrm>
            <a:off x="777379" y="0"/>
            <a:ext cx="0" cy="2924944"/>
          </a:xfrm>
          <a:prstGeom prst="line">
            <a:avLst/>
          </a:prstGeom>
          <a:ln w="9525">
            <a:solidFill>
              <a:srgbClr val="3CCCC7"/>
            </a:solidFill>
            <a:prstDash val="solid"/>
          </a:ln>
        </p:spPr>
        <p:style>
          <a:lnRef idx="1">
            <a:schemeClr val="accent1"/>
          </a:lnRef>
          <a:fillRef idx="0">
            <a:schemeClr val="accent1"/>
          </a:fillRef>
          <a:effectRef idx="0">
            <a:schemeClr val="accent1"/>
          </a:effectRef>
          <a:fontRef idx="minor">
            <a:schemeClr val="tx1"/>
          </a:fontRef>
        </p:style>
      </p:cxnSp>
      <p:sp>
        <p:nvSpPr>
          <p:cNvPr id="39" name="椭圆 38"/>
          <p:cNvSpPr/>
          <p:nvPr/>
        </p:nvSpPr>
        <p:spPr>
          <a:xfrm>
            <a:off x="669367" y="1412776"/>
            <a:ext cx="216024" cy="216024"/>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2" name="椭圆 41"/>
          <p:cNvSpPr/>
          <p:nvPr/>
        </p:nvSpPr>
        <p:spPr>
          <a:xfrm>
            <a:off x="669367" y="1844824"/>
            <a:ext cx="216024" cy="216024"/>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3" name="椭圆 42"/>
          <p:cNvSpPr/>
          <p:nvPr/>
        </p:nvSpPr>
        <p:spPr>
          <a:xfrm>
            <a:off x="669367" y="2276872"/>
            <a:ext cx="216024" cy="216024"/>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4" name="椭圆 43"/>
          <p:cNvSpPr/>
          <p:nvPr/>
        </p:nvSpPr>
        <p:spPr>
          <a:xfrm>
            <a:off x="413147" y="3005006"/>
            <a:ext cx="792088" cy="792088"/>
          </a:xfrm>
          <a:prstGeom prst="ellipse">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5" name="椭圆 44"/>
          <p:cNvSpPr/>
          <p:nvPr/>
        </p:nvSpPr>
        <p:spPr>
          <a:xfrm>
            <a:off x="336947" y="2928806"/>
            <a:ext cx="944488" cy="944488"/>
          </a:xfrm>
          <a:prstGeom prst="ellipse">
            <a:avLst/>
          </a:prstGeom>
          <a:noFill/>
          <a:ln w="9525">
            <a:solidFill>
              <a:srgbClr val="3CCCC7"/>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7" name="椭圆 46"/>
          <p:cNvSpPr/>
          <p:nvPr/>
        </p:nvSpPr>
        <p:spPr>
          <a:xfrm>
            <a:off x="719656" y="2874800"/>
            <a:ext cx="108012" cy="108012"/>
          </a:xfrm>
          <a:prstGeom prst="ellipse">
            <a:avLst/>
          </a:prstGeom>
          <a:gradFill>
            <a:gsLst>
              <a:gs pos="0">
                <a:srgbClr val="92D050"/>
              </a:gs>
              <a:gs pos="52000">
                <a:srgbClr val="3CCCC7"/>
              </a:gs>
              <a:gs pos="100000">
                <a:srgbClr val="25BFF1"/>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34" name="组合 33"/>
          <p:cNvGrpSpPr/>
          <p:nvPr/>
        </p:nvGrpSpPr>
        <p:grpSpPr>
          <a:xfrm>
            <a:off x="7916827" y="4483162"/>
            <a:ext cx="4301440" cy="2276522"/>
            <a:chOff x="5917425" y="3435846"/>
            <a:chExt cx="3226575" cy="1707654"/>
          </a:xfrm>
        </p:grpSpPr>
        <p:pic>
          <p:nvPicPr>
            <p:cNvPr id="35" name="Picture 2"/>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5917425" y="3435846"/>
              <a:ext cx="3226575" cy="1707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6" name="Picture 2"/>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a:ext>
              </a:extLst>
            </a:blip>
            <a:srcRect/>
            <a:stretch>
              <a:fillRect/>
            </a:stretch>
          </p:blipFill>
          <p:spPr bwMode="auto">
            <a:xfrm>
              <a:off x="5917425" y="3435846"/>
              <a:ext cx="3226575" cy="1707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7" name="文本框 9"/>
          <p:cNvSpPr txBox="1"/>
          <p:nvPr/>
        </p:nvSpPr>
        <p:spPr>
          <a:xfrm>
            <a:off x="336947" y="3093784"/>
            <a:ext cx="944488" cy="623248"/>
          </a:xfrm>
          <a:prstGeom prst="rect">
            <a:avLst/>
          </a:prstGeom>
          <a:noFill/>
        </p:spPr>
        <p:txBody>
          <a:bodyPr wrap="square" lIns="68580" tIns="34290" rIns="68580" bIns="34290" rtlCol="0">
            <a:spAutoFit/>
          </a:bodyPr>
          <a:lstStyle/>
          <a:p>
            <a:pPr marL="0" lvl="1" algn="ctr"/>
            <a:r>
              <a:rPr lang="en-US" altLang="zh-CN"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THE</a:t>
            </a:r>
          </a:p>
          <a:p>
            <a:pPr marL="0" lvl="1" algn="ctr"/>
            <a:r>
              <a:rPr lang="en-US" altLang="zh-CN"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END</a:t>
            </a:r>
          </a:p>
        </p:txBody>
      </p:sp>
      <p:sp>
        <p:nvSpPr>
          <p:cNvPr id="18" name="矩形 17"/>
          <p:cNvSpPr/>
          <p:nvPr/>
        </p:nvSpPr>
        <p:spPr>
          <a:xfrm>
            <a:off x="2281238" y="2060847"/>
            <a:ext cx="9937029" cy="2422315"/>
          </a:xfrm>
          <a:prstGeom prst="rect">
            <a:avLst/>
          </a:prstGeom>
          <a:solidFill>
            <a:srgbClr val="3CCCC7">
              <a:alpha val="1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TextBox 7"/>
          <p:cNvSpPr>
            <a:spLocks noChangeArrowheads="1"/>
          </p:cNvSpPr>
          <p:nvPr/>
        </p:nvSpPr>
        <p:spPr bwMode="auto">
          <a:xfrm>
            <a:off x="4369395" y="2985339"/>
            <a:ext cx="547197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66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谢谢您的指导</a:t>
            </a:r>
          </a:p>
        </p:txBody>
      </p:sp>
      <p:sp>
        <p:nvSpPr>
          <p:cNvPr id="20" name="TextBox 7"/>
          <p:cNvSpPr>
            <a:spLocks noChangeArrowheads="1"/>
          </p:cNvSpPr>
          <p:nvPr/>
        </p:nvSpPr>
        <p:spPr bwMode="auto">
          <a:xfrm>
            <a:off x="4513411" y="2708920"/>
            <a:ext cx="511193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2000" dirty="0">
                <a:solidFill>
                  <a:srgbClr val="3CCCC7"/>
                </a:solidFill>
                <a:latin typeface="思源黑体 Normal" panose="020B0400000000000000" pitchFamily="34" charset="-122"/>
                <a:ea typeface="思源黑体 Normal" panose="020B0400000000000000" pitchFamily="34" charset="-122"/>
                <a:cs typeface="LilyUPC" panose="020B0604020202020204" pitchFamily="34" charset="-34"/>
                <a:sym typeface="思源黑体 Normal" panose="020B0400000000000000" pitchFamily="34" charset="-122"/>
              </a:rPr>
              <a:t>THANK YOU FOR YOUR GUIDANCE.</a:t>
            </a:r>
            <a:endParaRPr lang="zh-CN" altLang="en-US" sz="2000" dirty="0">
              <a:solidFill>
                <a:srgbClr val="3CCCC7"/>
              </a:solidFill>
              <a:latin typeface="思源黑体 Normal" panose="020B0400000000000000" pitchFamily="34" charset="-122"/>
              <a:ea typeface="思源黑体 Normal" panose="020B0400000000000000" pitchFamily="34" charset="-122"/>
              <a:cs typeface="LilyUPC" panose="020B0604020202020204" pitchFamily="34" charset="-34"/>
              <a:sym typeface="思源黑体 Normal" panose="020B0400000000000000" pitchFamily="34" charset="-122"/>
            </a:endParaRPr>
          </a:p>
        </p:txBody>
      </p:sp>
      <p:sp>
        <p:nvSpPr>
          <p:cNvPr id="21" name="矩形 20"/>
          <p:cNvSpPr/>
          <p:nvPr/>
        </p:nvSpPr>
        <p:spPr>
          <a:xfrm>
            <a:off x="0" y="6741368"/>
            <a:ext cx="12195175" cy="116632"/>
          </a:xfrm>
          <a:prstGeom prst="rect">
            <a:avLst/>
          </a:prstGeom>
          <a:solidFill>
            <a:srgbClr val="3CCCC7"/>
          </a:solidFill>
          <a:ln>
            <a:solidFill>
              <a:srgbClr val="3CCC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 name="矩形 1"/>
          <p:cNvSpPr/>
          <p:nvPr/>
        </p:nvSpPr>
        <p:spPr>
          <a:xfrm>
            <a:off x="4495759" y="6343309"/>
            <a:ext cx="184731" cy="369332"/>
          </a:xfrm>
          <a:prstGeom prst="rect">
            <a:avLst/>
          </a:prstGeom>
        </p:spPr>
        <p:txBody>
          <a:bodyPr wrap="none">
            <a:spAutoFit/>
          </a:bodyPr>
          <a:lstStyle/>
          <a:p>
            <a:endPar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0-#ppt_w/2"/>
                                          </p:val>
                                        </p:tav>
                                        <p:tav tm="100000">
                                          <p:val>
                                            <p:strVal val="#ppt_x"/>
                                          </p:val>
                                        </p:tav>
                                      </p:tavLst>
                                    </p:anim>
                                    <p:anim calcmode="lin" valueType="num">
                                      <p:cBhvr additive="base">
                                        <p:cTn id="8" dur="500" fill="hold"/>
                                        <p:tgtEl>
                                          <p:spTgt spid="3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10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1+#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38" presetClass="entr" presetSubtype="0" accel="50000" fill="hold" grpId="0" nodeType="afterEffect">
                                  <p:stCondLst>
                                    <p:cond delay="0"/>
                                  </p:stCondLst>
                                  <p:iterate type="lt">
                                    <p:tmPct val="50000"/>
                                  </p:iterate>
                                  <p:childTnLst>
                                    <p:set>
                                      <p:cBhvr>
                                        <p:cTn id="15" dur="1" fill="hold">
                                          <p:stCondLst>
                                            <p:cond delay="0"/>
                                          </p:stCondLst>
                                        </p:cTn>
                                        <p:tgtEl>
                                          <p:spTgt spid="20"/>
                                        </p:tgtEl>
                                        <p:attrNameLst>
                                          <p:attrName>style.visibility</p:attrName>
                                        </p:attrNameLst>
                                      </p:cBhvr>
                                      <p:to>
                                        <p:strVal val="visible"/>
                                      </p:to>
                                    </p:set>
                                    <p:set>
                                      <p:cBhvr>
                                        <p:cTn id="16" dur="114" fill="hold">
                                          <p:stCondLst>
                                            <p:cond delay="0"/>
                                          </p:stCondLst>
                                        </p:cTn>
                                        <p:tgtEl>
                                          <p:spTgt spid="20"/>
                                        </p:tgtEl>
                                        <p:attrNameLst>
                                          <p:attrName>style.rotation</p:attrName>
                                        </p:attrNameLst>
                                      </p:cBhvr>
                                      <p:to>
                                        <p:strVal val="-45.0"/>
                                      </p:to>
                                    </p:set>
                                    <p:anim calcmode="lin" valueType="num">
                                      <p:cBhvr>
                                        <p:cTn id="17" dur="114" fill="hold">
                                          <p:stCondLst>
                                            <p:cond delay="114"/>
                                          </p:stCondLst>
                                        </p:cTn>
                                        <p:tgtEl>
                                          <p:spTgt spid="20"/>
                                        </p:tgtEl>
                                        <p:attrNameLst>
                                          <p:attrName>style.rotation</p:attrName>
                                        </p:attrNameLst>
                                      </p:cBhvr>
                                      <p:tavLst>
                                        <p:tav tm="0">
                                          <p:val>
                                            <p:fltVal val="-45"/>
                                          </p:val>
                                        </p:tav>
                                        <p:tav tm="69900">
                                          <p:val>
                                            <p:fltVal val="45"/>
                                          </p:val>
                                        </p:tav>
                                        <p:tav tm="100000">
                                          <p:val>
                                            <p:fltVal val="0"/>
                                          </p:val>
                                        </p:tav>
                                      </p:tavLst>
                                    </p:anim>
                                    <p:anim calcmode="lin" valueType="num">
                                      <p:cBhvr>
                                        <p:cTn id="18" dur="114" fill="hold">
                                          <p:stCondLst>
                                            <p:cond delay="0"/>
                                          </p:stCondLst>
                                        </p:cTn>
                                        <p:tgtEl>
                                          <p:spTgt spid="20"/>
                                        </p:tgtEl>
                                        <p:attrNameLst>
                                          <p:attrName>ppt_y</p:attrName>
                                        </p:attrNameLst>
                                      </p:cBhvr>
                                      <p:tavLst>
                                        <p:tav tm="0">
                                          <p:val>
                                            <p:strVal val="#ppt_y-1"/>
                                          </p:val>
                                        </p:tav>
                                        <p:tav tm="100000">
                                          <p:val>
                                            <p:strVal val="#ppt_y-(0.354*#ppt_w-0.172*#ppt_h)"/>
                                          </p:val>
                                        </p:tav>
                                      </p:tavLst>
                                    </p:anim>
                                    <p:anim calcmode="lin" valueType="num">
                                      <p:cBhvr>
                                        <p:cTn id="19" dur="39" decel="50000" autoRev="1" fill="hold">
                                          <p:stCondLst>
                                            <p:cond delay="114"/>
                                          </p:stCondLst>
                                        </p:cTn>
                                        <p:tgtEl>
                                          <p:spTgt spid="20"/>
                                        </p:tgtEl>
                                        <p:attrNameLst>
                                          <p:attrName>ppt_y</p:attrName>
                                        </p:attrNameLst>
                                      </p:cBhvr>
                                      <p:tavLst>
                                        <p:tav tm="0">
                                          <p:val>
                                            <p:strVal val="#ppt_y-(0.354*#ppt_w-0.172*#ppt_h)"/>
                                          </p:val>
                                        </p:tav>
                                        <p:tav tm="100000">
                                          <p:val>
                                            <p:strVal val="#ppt_y-(0.354*#ppt_w-0.172*#ppt_h)-#ppt_h/2"/>
                                          </p:val>
                                        </p:tav>
                                      </p:tavLst>
                                    </p:anim>
                                    <p:anim calcmode="lin" valueType="num">
                                      <p:cBhvr>
                                        <p:cTn id="20" dur="34" fill="hold">
                                          <p:stCondLst>
                                            <p:cond delay="216"/>
                                          </p:stCondLst>
                                        </p:cTn>
                                        <p:tgtEl>
                                          <p:spTgt spid="20"/>
                                        </p:tgtEl>
                                        <p:attrNameLst>
                                          <p:attrName>ppt_y</p:attrName>
                                        </p:attrNameLst>
                                      </p:cBhvr>
                                      <p:tavLst>
                                        <p:tav tm="0">
                                          <p:val>
                                            <p:strVal val="#ppt_y-(0.354*#ppt_w-0.172*#ppt_h)"/>
                                          </p:val>
                                        </p:tav>
                                        <p:tav tm="100000">
                                          <p:val>
                                            <p:strVal val="#ppt_y"/>
                                          </p:val>
                                        </p:tav>
                                      </p:tavLst>
                                    </p:anim>
                                  </p:childTnLst>
                                </p:cTn>
                              </p:par>
                            </p:childTnLst>
                          </p:cTn>
                        </p:par>
                        <p:par>
                          <p:cTn id="21" fill="hold">
                            <p:stCondLst>
                              <p:cond delay="3625"/>
                            </p:stCondLst>
                            <p:childTnLst>
                              <p:par>
                                <p:cTn id="22" presetID="52" presetClass="entr" presetSubtype="0" fill="hold" grpId="0" nodeType="afterEffect">
                                  <p:stCondLst>
                                    <p:cond delay="0"/>
                                  </p:stCondLst>
                                  <p:iterate type="lt">
                                    <p:tmPct val="10000"/>
                                  </p:iterate>
                                  <p:childTnLst>
                                    <p:set>
                                      <p:cBhvr>
                                        <p:cTn id="23" dur="1" fill="hold">
                                          <p:stCondLst>
                                            <p:cond delay="0"/>
                                          </p:stCondLst>
                                        </p:cTn>
                                        <p:tgtEl>
                                          <p:spTgt spid="19"/>
                                        </p:tgtEl>
                                        <p:attrNameLst>
                                          <p:attrName>style.visibility</p:attrName>
                                        </p:attrNameLst>
                                      </p:cBhvr>
                                      <p:to>
                                        <p:strVal val="visible"/>
                                      </p:to>
                                    </p:set>
                                    <p:animScale>
                                      <p:cBhvr>
                                        <p:cTn id="24" dur="1000" decel="50000" fill="hold">
                                          <p:stCondLst>
                                            <p:cond delay="0"/>
                                          </p:stCondLst>
                                        </p:cTn>
                                        <p:tgtEl>
                                          <p:spTgt spid="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5" dur="1000" decel="50000" fill="hold">
                                          <p:stCondLst>
                                            <p:cond delay="0"/>
                                          </p:stCondLst>
                                        </p:cTn>
                                        <p:tgtEl>
                                          <p:spTgt spid="19"/>
                                        </p:tgtEl>
                                        <p:attrNameLst>
                                          <p:attrName>ppt_x</p:attrName>
                                          <p:attrName>ppt_y</p:attrName>
                                        </p:attrNameLst>
                                      </p:cBhvr>
                                    </p:animMotion>
                                    <p:animEffect transition="in" filter="fade">
                                      <p:cBhvr>
                                        <p:cTn id="26"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18" grpId="0" animBg="1"/>
      <p:bldP spid="19" grpId="0"/>
      <p:bldP spid="2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066028" y="648296"/>
            <a:ext cx="4060768" cy="431780"/>
          </a:xfrm>
        </p:spPr>
        <p:txBody>
          <a:bodyPr>
            <a:normAutofit fontScale="62500" lnSpcReduction="20000"/>
          </a:bodyPr>
          <a:lstStyle/>
          <a:p>
            <a:r>
              <a:rPr lang="en-US" b="0" dirty="0">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版权声明</a:t>
            </a:r>
          </a:p>
        </p:txBody>
      </p:sp>
      <p:sp>
        <p:nvSpPr>
          <p:cNvPr id="4" name="Text Placeholder 3"/>
          <p:cNvSpPr>
            <a:spLocks noGrp="1"/>
          </p:cNvSpPr>
          <p:nvPr>
            <p:ph type="body" sz="quarter" idx="11"/>
          </p:nvPr>
        </p:nvSpPr>
        <p:spPr>
          <a:xfrm>
            <a:off x="3702208" y="1379220"/>
            <a:ext cx="4789932" cy="228600"/>
          </a:xfrm>
        </p:spPr>
        <p:txBody>
          <a:bodyPr>
            <a:normAutofit fontScale="62500" lnSpcReduction="20000"/>
          </a:bodyPr>
          <a:lstStyle/>
          <a:p>
            <a:r>
              <a:rPr lang="en-US">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感谢您支持原创设计事业，支持设计版权产品！</a:t>
            </a:r>
          </a:p>
        </p:txBody>
      </p:sp>
      <p:sp>
        <p:nvSpPr>
          <p:cNvPr id="5" name="Text Placeholder 4"/>
          <p:cNvSpPr>
            <a:spLocks noGrp="1"/>
          </p:cNvSpPr>
          <p:nvPr>
            <p:ph type="body" sz="quarter" idx="16"/>
          </p:nvPr>
        </p:nvSpPr>
        <p:spPr>
          <a:xfrm>
            <a:off x="1788445" y="1960626"/>
            <a:ext cx="8617458" cy="4012692"/>
          </a:xfrm>
        </p:spPr>
        <p:txBody>
          <a:bodyPr/>
          <a:lstStyle/>
          <a:p>
            <a:pPr algn="l"/>
            <a:r>
              <a:rPr lang="en-US">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       感谢您下载PPT千图网平台上提供的产品，为了您和千图网以及原创作者的利益，请勿复制、传播、销售，否则将承担法律责任！千图网将对作品进行维权，按照传播下载次数的十倍进行索取赔偿！</a:t>
            </a:r>
          </a:p>
          <a:p>
            <a:pPr algn="l"/>
            <a:r>
              <a:rPr lang="en-US">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1、千图网网站出售的PPT模版是免版税类（RF：Royalty-free）正版受《中华人民共和国著作法》和</a:t>
            </a:r>
          </a:p>
          <a:p>
            <a:pPr algn="l"/>
            <a:r>
              <a:rPr lang="en-US">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《世界版权公约》的保护，作品的所有权、版权和著作权归千图网所有，您下载的是PPT模版素材使用权。</a:t>
            </a:r>
          </a:p>
          <a:p>
            <a:pPr algn="l"/>
            <a:r>
              <a:rPr lang="en-US">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2、不得将千图网的PPT模版、PPT素材，本身用于再出售，或者出租、出借、转让、分销、发布或者作为</a:t>
            </a:r>
          </a:p>
          <a:p>
            <a:pPr algn="l"/>
            <a:r>
              <a:rPr lang="en-US">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礼物供他人使用，不得转授权、出卖、转让本协议或本协议中的权利。</a:t>
            </a:r>
          </a:p>
          <a:p>
            <a:pPr algn="l"/>
            <a:r>
              <a:rPr lang="en-US">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3、禁止把作品纳入商标或服务标记。</a:t>
            </a:r>
          </a:p>
          <a:p>
            <a:pPr algn="l"/>
            <a:r>
              <a:rPr lang="en-US">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4、禁止用户用下载格式在网上传播作品。或者作品可以让第三方单独付费或共享免费下载、或通过转移电</a:t>
            </a:r>
          </a:p>
          <a:p>
            <a:pPr algn="l"/>
            <a:r>
              <a:rPr lang="en-US">
                <a:solidFill>
                  <a:schemeClr val="tx1"/>
                </a:solidFill>
                <a:latin typeface="思源黑体 Normal" panose="020B0400000000000000" pitchFamily="34" charset="-122"/>
                <a:ea typeface="思源黑体 Normal" panose="020B0400000000000000" pitchFamily="34" charset="-122"/>
                <a:cs typeface="+mn-ea"/>
                <a:sym typeface="思源黑体 Normal" panose="020B0400000000000000" pitchFamily="34" charset="-122"/>
              </a:rPr>
              <a:t>话服务系统传播。</a:t>
            </a:r>
          </a:p>
        </p:txBody>
      </p:sp>
    </p:spTree>
    <p:extLst>
      <p:ext uri="{BB962C8B-B14F-4D97-AF65-F5344CB8AC3E}">
        <p14:creationId xmlns:p14="http://schemas.microsoft.com/office/powerpoint/2010/main" val="82872572"/>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1201043" y="1812641"/>
            <a:ext cx="3421824" cy="4208647"/>
          </a:xfrm>
          <a:prstGeom prst="rect">
            <a:avLst/>
          </a:prstGeom>
          <a:noFill/>
          <a:ln w="152400">
            <a:solidFill>
              <a:srgbClr val="BFBFBF">
                <a:alpha val="72157"/>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公司简介</a:t>
            </a:r>
          </a:p>
        </p:txBody>
      </p:sp>
      <p:sp>
        <p:nvSpPr>
          <p:cNvPr id="31" name="六边形 30"/>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32" name="直接连接符 31"/>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矩形 37"/>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KSO_Shape"/>
          <p:cNvSpPr/>
          <p:nvPr/>
        </p:nvSpPr>
        <p:spPr bwMode="auto">
          <a:xfrm>
            <a:off x="298621" y="206564"/>
            <a:ext cx="367893" cy="252620"/>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8" name="六边形 47"/>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9"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第一章</a:t>
            </a:r>
          </a:p>
        </p:txBody>
      </p:sp>
      <p:sp>
        <p:nvSpPr>
          <p:cNvPr id="51"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公司与团队</a:t>
            </a:r>
          </a:p>
        </p:txBody>
      </p:sp>
      <p:sp>
        <p:nvSpPr>
          <p:cNvPr id="65" name="Freeform 12"/>
          <p:cNvSpPr/>
          <p:nvPr/>
        </p:nvSpPr>
        <p:spPr bwMode="auto">
          <a:xfrm>
            <a:off x="5473228" y="1340768"/>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6" name="Freeform 12"/>
          <p:cNvSpPr/>
          <p:nvPr/>
        </p:nvSpPr>
        <p:spPr bwMode="auto">
          <a:xfrm flipH="1" flipV="1">
            <a:off x="10706099" y="5157192"/>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7" name="矩形 47"/>
          <p:cNvSpPr>
            <a:spLocks noChangeArrowheads="1"/>
          </p:cNvSpPr>
          <p:nvPr/>
        </p:nvSpPr>
        <p:spPr bwMode="auto">
          <a:xfrm>
            <a:off x="5881562" y="2180457"/>
            <a:ext cx="5232871" cy="90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lnSpc>
                <a:spcPct val="130000"/>
              </a:lnSpc>
              <a:spcBef>
                <a:spcPct val="0"/>
              </a:spcBef>
              <a:buNone/>
            </a:pP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我图网在</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2008</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年</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8</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月</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8</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日</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奥运会开幕</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兴建，是设计作品交易平台，主要经营正版设计稿，正版摄影图，正版插画，正版</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3d</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模型，正版</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flash</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源文件等销售</a:t>
            </a:r>
          </a:p>
        </p:txBody>
      </p:sp>
      <p:sp>
        <p:nvSpPr>
          <p:cNvPr id="68" name="矩形 3"/>
          <p:cNvSpPr>
            <a:spLocks noChangeArrowheads="1"/>
          </p:cNvSpPr>
          <p:nvPr/>
        </p:nvSpPr>
        <p:spPr bwMode="auto">
          <a:xfrm>
            <a:off x="5898086" y="1628800"/>
            <a:ext cx="1190055"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sz="2000"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公司简介</a:t>
            </a:r>
          </a:p>
        </p:txBody>
      </p:sp>
      <p:sp>
        <p:nvSpPr>
          <p:cNvPr id="69" name="矩形 68"/>
          <p:cNvSpPr/>
          <p:nvPr/>
        </p:nvSpPr>
        <p:spPr>
          <a:xfrm>
            <a:off x="5957209" y="2089751"/>
            <a:ext cx="599800" cy="40500"/>
          </a:xfrm>
          <a:prstGeom prst="rect">
            <a:avLst/>
          </a:prstGeom>
          <a:solidFill>
            <a:srgbClr val="2DB2B8"/>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0" name="矩形 69"/>
          <p:cNvSpPr/>
          <p:nvPr/>
        </p:nvSpPr>
        <p:spPr>
          <a:xfrm>
            <a:off x="6572059" y="2089751"/>
            <a:ext cx="1215000" cy="405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矩形 47"/>
          <p:cNvSpPr>
            <a:spLocks noChangeArrowheads="1"/>
          </p:cNvSpPr>
          <p:nvPr/>
        </p:nvSpPr>
        <p:spPr bwMode="auto">
          <a:xfrm>
            <a:off x="5881563" y="3764633"/>
            <a:ext cx="5112568" cy="1792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1</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、交流层面之服务 相比于网络相册，我图网具备完善的交流空间与平台</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图片库，我图网现有一万多兼职设计师</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设计稿</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图片数近</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80</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万</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每天增加的高质量设计稿</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图片大概有</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2000</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张</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可以第一时间看到设计师最新作品。 　</a:t>
            </a:r>
          </a:p>
          <a:p>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a:p>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2</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．交易层面之服务 　在愉快交流的基础上，我们为用图者和设计师之间架设起一座桥梁，提供服务平台</a:t>
            </a:r>
            <a:r>
              <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a:t>
            </a:r>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设计稿图片出售与购买均能轻松地在线完成。</a:t>
            </a:r>
          </a:p>
        </p:txBody>
      </p:sp>
      <p:sp>
        <p:nvSpPr>
          <p:cNvPr id="72" name="矩形 3"/>
          <p:cNvSpPr>
            <a:spLocks noChangeArrowheads="1"/>
          </p:cNvSpPr>
          <p:nvPr/>
        </p:nvSpPr>
        <p:spPr bwMode="auto">
          <a:xfrm>
            <a:off x="5898086" y="3212976"/>
            <a:ext cx="1190055"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panose="020B0604020202020204" pitchFamily="34" charset="0"/>
              <a:buNone/>
            </a:pPr>
            <a:r>
              <a:rPr lang="zh-CN" altLang="en-US" sz="2000" b="1" dirty="0">
                <a:solidFill>
                  <a:srgbClr val="3CCCC7"/>
                </a:solidFill>
                <a:latin typeface="思源黑体 Normal" panose="020B0400000000000000" pitchFamily="34" charset="-122"/>
                <a:ea typeface="思源黑体 Normal" panose="020B0400000000000000" pitchFamily="34" charset="-122"/>
                <a:cs typeface="Arial" panose="020B0604020202020204" pitchFamily="34" charset="0"/>
                <a:sym typeface="思源黑体 Normal" panose="020B0400000000000000" pitchFamily="34" charset="-122"/>
              </a:rPr>
              <a:t>服务概览</a:t>
            </a:r>
          </a:p>
        </p:txBody>
      </p:sp>
      <p:sp>
        <p:nvSpPr>
          <p:cNvPr id="73" name="矩形 72"/>
          <p:cNvSpPr/>
          <p:nvPr/>
        </p:nvSpPr>
        <p:spPr>
          <a:xfrm>
            <a:off x="5957209" y="3673927"/>
            <a:ext cx="599800" cy="40500"/>
          </a:xfrm>
          <a:prstGeom prst="rect">
            <a:avLst/>
          </a:prstGeom>
          <a:solidFill>
            <a:srgbClr val="2DB2B8"/>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4" name="矩形 73"/>
          <p:cNvSpPr/>
          <p:nvPr/>
        </p:nvSpPr>
        <p:spPr>
          <a:xfrm>
            <a:off x="6572059" y="3673927"/>
            <a:ext cx="1215000" cy="405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0" name="TextBox 79"/>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pic>
        <p:nvPicPr>
          <p:cNvPr id="4" name="图片 3">
            <a:extLst>
              <a:ext uri="{FF2B5EF4-FFF2-40B4-BE49-F238E27FC236}">
                <a16:creationId xmlns:a16="http://schemas.microsoft.com/office/drawing/2014/main" id="{9305B479-C1FD-41C7-946A-AFCBCBFC33B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97379" y="2776498"/>
            <a:ext cx="4165851" cy="278092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65"/>
                                        </p:tgtEl>
                                        <p:attrNameLst>
                                          <p:attrName>style.visibility</p:attrName>
                                        </p:attrNameLst>
                                      </p:cBhvr>
                                      <p:to>
                                        <p:strVal val="visible"/>
                                      </p:to>
                                    </p:set>
                                  </p:childTnLst>
                                </p:cTn>
                              </p:par>
                              <p:par>
                                <p:cTn id="12" presetID="35" presetClass="path" presetSubtype="0" accel="50000" decel="50000" fill="hold" grpId="1" nodeType="withEffect">
                                  <p:stCondLst>
                                    <p:cond delay="0"/>
                                  </p:stCondLst>
                                  <p:childTnLst>
                                    <p:animMotion origin="layout" path="M -3.56836E-6 -3.7037E-7 L 0.36686 0.15278 " pathEditMode="relative" rAng="0" ptsTypes="AA">
                                      <p:cBhvr>
                                        <p:cTn id="13" dur="500" spd="-99900" fill="hold"/>
                                        <p:tgtEl>
                                          <p:spTgt spid="65"/>
                                        </p:tgtEl>
                                        <p:attrNameLst>
                                          <p:attrName>ppt_x</p:attrName>
                                          <p:attrName>ppt_y</p:attrName>
                                        </p:attrNameLst>
                                      </p:cBhvr>
                                      <p:rCtr x="18343" y="7639"/>
                                    </p:animMotion>
                                  </p:childTnLst>
                                </p:cTn>
                              </p:par>
                              <p:par>
                                <p:cTn id="14" presetID="1" presetClass="entr" presetSubtype="0" fill="hold" grpId="0" nodeType="withEffect">
                                  <p:stCondLst>
                                    <p:cond delay="0"/>
                                  </p:stCondLst>
                                  <p:childTnLst>
                                    <p:set>
                                      <p:cBhvr>
                                        <p:cTn id="15" dur="1" fill="hold">
                                          <p:stCondLst>
                                            <p:cond delay="0"/>
                                          </p:stCondLst>
                                        </p:cTn>
                                        <p:tgtEl>
                                          <p:spTgt spid="66"/>
                                        </p:tgtEl>
                                        <p:attrNameLst>
                                          <p:attrName>style.visibility</p:attrName>
                                        </p:attrNameLst>
                                      </p:cBhvr>
                                      <p:to>
                                        <p:strVal val="visible"/>
                                      </p:to>
                                    </p:set>
                                  </p:childTnLst>
                                </p:cTn>
                              </p:par>
                              <p:par>
                                <p:cTn id="16" presetID="35" presetClass="path" presetSubtype="0" accel="50000" decel="50000" fill="hold" grpId="1" nodeType="withEffect">
                                  <p:stCondLst>
                                    <p:cond delay="0"/>
                                  </p:stCondLst>
                                  <p:childTnLst>
                                    <p:animMotion origin="layout" path="M 7.85742E-7 -3.33333E-6 L -0.39495 -0.11018 " pathEditMode="relative" rAng="0" ptsTypes="AA">
                                      <p:cBhvr>
                                        <p:cTn id="17" dur="500" spd="-99900" fill="hold"/>
                                        <p:tgtEl>
                                          <p:spTgt spid="66"/>
                                        </p:tgtEl>
                                        <p:attrNameLst>
                                          <p:attrName>ppt_x</p:attrName>
                                          <p:attrName>ppt_y</p:attrName>
                                        </p:attrNameLst>
                                      </p:cBhvr>
                                      <p:rCtr x="-19748" y="-5509"/>
                                    </p:animMotion>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68"/>
                                        </p:tgtEl>
                                        <p:attrNameLst>
                                          <p:attrName>style.visibility</p:attrName>
                                        </p:attrNameLst>
                                      </p:cBhvr>
                                      <p:to>
                                        <p:strVal val="visible"/>
                                      </p:to>
                                    </p:set>
                                    <p:animEffect transition="in" filter="wipe(left)">
                                      <p:cBhvr>
                                        <p:cTn id="21" dur="500"/>
                                        <p:tgtEl>
                                          <p:spTgt spid="68"/>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69"/>
                                        </p:tgtEl>
                                        <p:attrNameLst>
                                          <p:attrName>style.visibility</p:attrName>
                                        </p:attrNameLst>
                                      </p:cBhvr>
                                      <p:to>
                                        <p:strVal val="visible"/>
                                      </p:to>
                                    </p:set>
                                    <p:animEffect transition="in" filter="wipe(left)">
                                      <p:cBhvr>
                                        <p:cTn id="25" dur="500"/>
                                        <p:tgtEl>
                                          <p:spTgt spid="69"/>
                                        </p:tgtEl>
                                      </p:cBhvr>
                                    </p:animEffect>
                                  </p:childTnLst>
                                </p:cTn>
                              </p:par>
                            </p:childTnLst>
                          </p:cTn>
                        </p:par>
                        <p:par>
                          <p:cTn id="26" fill="hold">
                            <p:stCondLst>
                              <p:cond delay="2000"/>
                            </p:stCondLst>
                            <p:childTnLst>
                              <p:par>
                                <p:cTn id="27" presetID="22" presetClass="entr" presetSubtype="8" fill="hold" grpId="0" nodeType="after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wipe(left)">
                                      <p:cBhvr>
                                        <p:cTn id="29" dur="750"/>
                                        <p:tgtEl>
                                          <p:spTgt spid="70"/>
                                        </p:tgtEl>
                                      </p:cBhvr>
                                    </p:animEffect>
                                  </p:childTnLst>
                                </p:cTn>
                              </p:par>
                            </p:childTnLst>
                          </p:cTn>
                        </p:par>
                        <p:par>
                          <p:cTn id="30" fill="hold">
                            <p:stCondLst>
                              <p:cond delay="2750"/>
                            </p:stCondLst>
                            <p:childTnLst>
                              <p:par>
                                <p:cTn id="31" presetID="14" presetClass="entr" presetSubtype="10" fill="hold" grpId="0" nodeType="afterEffect">
                                  <p:stCondLst>
                                    <p:cond delay="0"/>
                                  </p:stCondLst>
                                  <p:childTnLst>
                                    <p:set>
                                      <p:cBhvr>
                                        <p:cTn id="32" dur="1" fill="hold">
                                          <p:stCondLst>
                                            <p:cond delay="0"/>
                                          </p:stCondLst>
                                        </p:cTn>
                                        <p:tgtEl>
                                          <p:spTgt spid="67"/>
                                        </p:tgtEl>
                                        <p:attrNameLst>
                                          <p:attrName>style.visibility</p:attrName>
                                        </p:attrNameLst>
                                      </p:cBhvr>
                                      <p:to>
                                        <p:strVal val="visible"/>
                                      </p:to>
                                    </p:set>
                                    <p:animEffect transition="in" filter="randombar(horizontal)">
                                      <p:cBhvr>
                                        <p:cTn id="33" dur="750"/>
                                        <p:tgtEl>
                                          <p:spTgt spid="67"/>
                                        </p:tgtEl>
                                      </p:cBhvr>
                                    </p:animEffect>
                                  </p:childTnLst>
                                </p:cTn>
                              </p:par>
                            </p:childTnLst>
                          </p:cTn>
                        </p:par>
                        <p:par>
                          <p:cTn id="34" fill="hold">
                            <p:stCondLst>
                              <p:cond delay="3500"/>
                            </p:stCondLst>
                            <p:childTnLst>
                              <p:par>
                                <p:cTn id="35" presetID="22" presetClass="entr" presetSubtype="8" fill="hold" grpId="0" nodeType="afterEffect">
                                  <p:stCondLst>
                                    <p:cond delay="0"/>
                                  </p:stCondLst>
                                  <p:childTnLst>
                                    <p:set>
                                      <p:cBhvr>
                                        <p:cTn id="36" dur="1" fill="hold">
                                          <p:stCondLst>
                                            <p:cond delay="0"/>
                                          </p:stCondLst>
                                        </p:cTn>
                                        <p:tgtEl>
                                          <p:spTgt spid="72"/>
                                        </p:tgtEl>
                                        <p:attrNameLst>
                                          <p:attrName>style.visibility</p:attrName>
                                        </p:attrNameLst>
                                      </p:cBhvr>
                                      <p:to>
                                        <p:strVal val="visible"/>
                                      </p:to>
                                    </p:set>
                                    <p:animEffect transition="in" filter="wipe(left)">
                                      <p:cBhvr>
                                        <p:cTn id="37" dur="500"/>
                                        <p:tgtEl>
                                          <p:spTgt spid="72"/>
                                        </p:tgtEl>
                                      </p:cBhvr>
                                    </p:animEffect>
                                  </p:childTnLst>
                                </p:cTn>
                              </p:par>
                            </p:childTnLst>
                          </p:cTn>
                        </p:par>
                        <p:par>
                          <p:cTn id="38" fill="hold">
                            <p:stCondLst>
                              <p:cond delay="4000"/>
                            </p:stCondLst>
                            <p:childTnLst>
                              <p:par>
                                <p:cTn id="39" presetID="22" presetClass="entr" presetSubtype="8" fill="hold" grpId="0" nodeType="afterEffect">
                                  <p:stCondLst>
                                    <p:cond delay="0"/>
                                  </p:stCondLst>
                                  <p:childTnLst>
                                    <p:set>
                                      <p:cBhvr>
                                        <p:cTn id="40" dur="1" fill="hold">
                                          <p:stCondLst>
                                            <p:cond delay="0"/>
                                          </p:stCondLst>
                                        </p:cTn>
                                        <p:tgtEl>
                                          <p:spTgt spid="73"/>
                                        </p:tgtEl>
                                        <p:attrNameLst>
                                          <p:attrName>style.visibility</p:attrName>
                                        </p:attrNameLst>
                                      </p:cBhvr>
                                      <p:to>
                                        <p:strVal val="visible"/>
                                      </p:to>
                                    </p:set>
                                    <p:animEffect transition="in" filter="wipe(left)">
                                      <p:cBhvr>
                                        <p:cTn id="41" dur="500"/>
                                        <p:tgtEl>
                                          <p:spTgt spid="73"/>
                                        </p:tgtEl>
                                      </p:cBhvr>
                                    </p:animEffect>
                                  </p:childTnLst>
                                </p:cTn>
                              </p:par>
                            </p:childTnLst>
                          </p:cTn>
                        </p:par>
                        <p:par>
                          <p:cTn id="42" fill="hold">
                            <p:stCondLst>
                              <p:cond delay="4500"/>
                            </p:stCondLst>
                            <p:childTnLst>
                              <p:par>
                                <p:cTn id="43" presetID="22" presetClass="entr" presetSubtype="8" fill="hold" grpId="0" nodeType="afterEffect">
                                  <p:stCondLst>
                                    <p:cond delay="0"/>
                                  </p:stCondLst>
                                  <p:childTnLst>
                                    <p:set>
                                      <p:cBhvr>
                                        <p:cTn id="44" dur="1" fill="hold">
                                          <p:stCondLst>
                                            <p:cond delay="0"/>
                                          </p:stCondLst>
                                        </p:cTn>
                                        <p:tgtEl>
                                          <p:spTgt spid="74"/>
                                        </p:tgtEl>
                                        <p:attrNameLst>
                                          <p:attrName>style.visibility</p:attrName>
                                        </p:attrNameLst>
                                      </p:cBhvr>
                                      <p:to>
                                        <p:strVal val="visible"/>
                                      </p:to>
                                    </p:set>
                                    <p:animEffect transition="in" filter="wipe(left)">
                                      <p:cBhvr>
                                        <p:cTn id="45" dur="750"/>
                                        <p:tgtEl>
                                          <p:spTgt spid="74"/>
                                        </p:tgtEl>
                                      </p:cBhvr>
                                    </p:animEffect>
                                  </p:childTnLst>
                                </p:cTn>
                              </p:par>
                            </p:childTnLst>
                          </p:cTn>
                        </p:par>
                        <p:par>
                          <p:cTn id="46" fill="hold">
                            <p:stCondLst>
                              <p:cond delay="5250"/>
                            </p:stCondLst>
                            <p:childTnLst>
                              <p:par>
                                <p:cTn id="47" presetID="14" presetClass="entr" presetSubtype="10" fill="hold" grpId="0" nodeType="afterEffect">
                                  <p:stCondLst>
                                    <p:cond delay="0"/>
                                  </p:stCondLst>
                                  <p:childTnLst>
                                    <p:set>
                                      <p:cBhvr>
                                        <p:cTn id="48" dur="1" fill="hold">
                                          <p:stCondLst>
                                            <p:cond delay="0"/>
                                          </p:stCondLst>
                                        </p:cTn>
                                        <p:tgtEl>
                                          <p:spTgt spid="71"/>
                                        </p:tgtEl>
                                        <p:attrNameLst>
                                          <p:attrName>style.visibility</p:attrName>
                                        </p:attrNameLst>
                                      </p:cBhvr>
                                      <p:to>
                                        <p:strVal val="visible"/>
                                      </p:to>
                                    </p:set>
                                    <p:animEffect transition="in" filter="randombar(horizontal)">
                                      <p:cBhvr>
                                        <p:cTn id="49" dur="750"/>
                                        <p:tgtEl>
                                          <p:spTgt spid="71"/>
                                        </p:tgtEl>
                                      </p:cBhvr>
                                    </p:animEffect>
                                  </p:childTnLst>
                                </p:cTn>
                              </p:par>
                            </p:childTnLst>
                          </p:cTn>
                        </p:par>
                        <p:par>
                          <p:cTn id="50" fill="hold">
                            <p:stCondLst>
                              <p:cond delay="6000"/>
                            </p:stCondLst>
                            <p:childTnLst>
                              <p:par>
                                <p:cTn id="51" presetID="10" presetClass="entr" presetSubtype="0" fill="hold" grpId="0" nodeType="afterEffect">
                                  <p:stCondLst>
                                    <p:cond delay="0"/>
                                  </p:stCondLst>
                                  <p:childTnLst>
                                    <p:set>
                                      <p:cBhvr>
                                        <p:cTn id="52" dur="1" fill="hold">
                                          <p:stCondLst>
                                            <p:cond delay="0"/>
                                          </p:stCondLst>
                                        </p:cTn>
                                        <p:tgtEl>
                                          <p:spTgt spid="80"/>
                                        </p:tgtEl>
                                        <p:attrNameLst>
                                          <p:attrName>style.visibility</p:attrName>
                                        </p:attrNameLst>
                                      </p:cBhvr>
                                      <p:to>
                                        <p:strVal val="visible"/>
                                      </p:to>
                                    </p:set>
                                    <p:animEffect transition="in" filter="fade">
                                      <p:cBhvr>
                                        <p:cTn id="53" dur="125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65" grpId="0" animBg="1"/>
      <p:bldP spid="65" grpId="1" animBg="1"/>
      <p:bldP spid="66" grpId="0" animBg="1"/>
      <p:bldP spid="66" grpId="1" animBg="1"/>
      <p:bldP spid="67" grpId="0"/>
      <p:bldP spid="68" grpId="0"/>
      <p:bldP spid="69" grpId="0" animBg="1"/>
      <p:bldP spid="70" grpId="0" animBg="1"/>
      <p:bldP spid="71" grpId="0"/>
      <p:bldP spid="72" grpId="0"/>
      <p:bldP spid="73" grpId="0" animBg="1"/>
      <p:bldP spid="74" grpId="0" animBg="1"/>
      <p:bldP spid="8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公司团队</a:t>
            </a:r>
          </a:p>
        </p:txBody>
      </p:sp>
      <p:sp>
        <p:nvSpPr>
          <p:cNvPr id="62" name="六边形 61"/>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3" name="直接连接符 62"/>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4" name="矩形 63"/>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矩形 64"/>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6" name="KSO_Shape"/>
          <p:cNvSpPr/>
          <p:nvPr/>
        </p:nvSpPr>
        <p:spPr bwMode="auto">
          <a:xfrm>
            <a:off x="298621" y="206564"/>
            <a:ext cx="367893" cy="252620"/>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7" name="六边形 66"/>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8"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第一章</a:t>
            </a:r>
          </a:p>
        </p:txBody>
      </p:sp>
      <p:sp>
        <p:nvSpPr>
          <p:cNvPr id="69"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公司与团队</a:t>
            </a:r>
          </a:p>
        </p:txBody>
      </p:sp>
      <p:sp>
        <p:nvSpPr>
          <p:cNvPr id="70" name="矩形 69"/>
          <p:cNvSpPr/>
          <p:nvPr/>
        </p:nvSpPr>
        <p:spPr>
          <a:xfrm>
            <a:off x="1633091" y="1412776"/>
            <a:ext cx="3421824" cy="4208647"/>
          </a:xfrm>
          <a:prstGeom prst="rect">
            <a:avLst/>
          </a:prstGeom>
          <a:noFill/>
          <a:ln w="152400">
            <a:solidFill>
              <a:srgbClr val="BFBFBF">
                <a:alpha val="72157"/>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2" name="椭圆 71"/>
          <p:cNvSpPr/>
          <p:nvPr/>
        </p:nvSpPr>
        <p:spPr>
          <a:xfrm>
            <a:off x="5771137" y="1052736"/>
            <a:ext cx="1119029" cy="1119029"/>
          </a:xfrm>
          <a:prstGeom prst="ellipse">
            <a:avLst/>
          </a:prstGeom>
          <a:solidFill>
            <a:srgbClr val="3CCCC7"/>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3" name="TextBox 72"/>
          <p:cNvSpPr txBox="1"/>
          <p:nvPr/>
        </p:nvSpPr>
        <p:spPr>
          <a:xfrm>
            <a:off x="5833268" y="1344659"/>
            <a:ext cx="1005403" cy="584775"/>
          </a:xfrm>
          <a:prstGeom prst="rect">
            <a:avLst/>
          </a:prstGeom>
          <a:noFill/>
        </p:spPr>
        <p:txBody>
          <a:bodyPr wrap="none" rtlCol="0">
            <a:spAutoFit/>
          </a:bodyPr>
          <a:lstStyle/>
          <a:p>
            <a:r>
              <a:rPr lang="zh-CN" altLang="en-US" sz="32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青春</a:t>
            </a:r>
          </a:p>
        </p:txBody>
      </p:sp>
      <p:sp>
        <p:nvSpPr>
          <p:cNvPr id="74" name="椭圆 73"/>
          <p:cNvSpPr/>
          <p:nvPr/>
        </p:nvSpPr>
        <p:spPr>
          <a:xfrm>
            <a:off x="7018495" y="1065338"/>
            <a:ext cx="1119029" cy="1119029"/>
          </a:xfrm>
          <a:prstGeom prst="ellipse">
            <a:avLst/>
          </a:prstGeom>
          <a:solidFill>
            <a:srgbClr val="3CCCC7"/>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5" name="TextBox 74"/>
          <p:cNvSpPr txBox="1"/>
          <p:nvPr/>
        </p:nvSpPr>
        <p:spPr>
          <a:xfrm>
            <a:off x="7080626" y="1357261"/>
            <a:ext cx="1005403" cy="584775"/>
          </a:xfrm>
          <a:prstGeom prst="rect">
            <a:avLst/>
          </a:prstGeom>
          <a:noFill/>
        </p:spPr>
        <p:txBody>
          <a:bodyPr wrap="none" rtlCol="0">
            <a:spAutoFit/>
          </a:bodyPr>
          <a:lstStyle/>
          <a:p>
            <a:r>
              <a:rPr lang="zh-CN" altLang="en-US" sz="32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活力</a:t>
            </a:r>
          </a:p>
        </p:txBody>
      </p:sp>
      <p:sp>
        <p:nvSpPr>
          <p:cNvPr id="76" name="椭圆 75"/>
          <p:cNvSpPr/>
          <p:nvPr/>
        </p:nvSpPr>
        <p:spPr>
          <a:xfrm>
            <a:off x="8242631" y="1065338"/>
            <a:ext cx="1119029" cy="1119029"/>
          </a:xfrm>
          <a:prstGeom prst="ellipse">
            <a:avLst/>
          </a:prstGeom>
          <a:solidFill>
            <a:srgbClr val="3CCCC7"/>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7" name="TextBox 76"/>
          <p:cNvSpPr txBox="1"/>
          <p:nvPr/>
        </p:nvSpPr>
        <p:spPr>
          <a:xfrm>
            <a:off x="8304762" y="1357261"/>
            <a:ext cx="1005403" cy="584775"/>
          </a:xfrm>
          <a:prstGeom prst="rect">
            <a:avLst/>
          </a:prstGeom>
          <a:noFill/>
        </p:spPr>
        <p:txBody>
          <a:bodyPr wrap="none" rtlCol="0">
            <a:spAutoFit/>
          </a:bodyPr>
          <a:lstStyle/>
          <a:p>
            <a:r>
              <a:rPr lang="zh-CN" altLang="en-US" sz="32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专业</a:t>
            </a:r>
          </a:p>
        </p:txBody>
      </p:sp>
      <p:sp>
        <p:nvSpPr>
          <p:cNvPr id="78" name="椭圆 77"/>
          <p:cNvSpPr/>
          <p:nvPr/>
        </p:nvSpPr>
        <p:spPr>
          <a:xfrm>
            <a:off x="9466767" y="1065338"/>
            <a:ext cx="1119029" cy="1119029"/>
          </a:xfrm>
          <a:prstGeom prst="ellipse">
            <a:avLst/>
          </a:prstGeom>
          <a:solidFill>
            <a:srgbClr val="3CCCC7"/>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9" name="TextBox 78"/>
          <p:cNvSpPr txBox="1"/>
          <p:nvPr/>
        </p:nvSpPr>
        <p:spPr>
          <a:xfrm>
            <a:off x="9528898" y="1357261"/>
            <a:ext cx="1005403" cy="584775"/>
          </a:xfrm>
          <a:prstGeom prst="rect">
            <a:avLst/>
          </a:prstGeom>
          <a:noFill/>
        </p:spPr>
        <p:txBody>
          <a:bodyPr wrap="none" rtlCol="0">
            <a:spAutoFit/>
          </a:bodyPr>
          <a:lstStyle/>
          <a:p>
            <a:r>
              <a:rPr lang="zh-CN" altLang="en-US" sz="32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梦想</a:t>
            </a:r>
          </a:p>
        </p:txBody>
      </p:sp>
      <p:sp>
        <p:nvSpPr>
          <p:cNvPr id="80" name="TextBox 79"/>
          <p:cNvSpPr txBox="1"/>
          <p:nvPr/>
        </p:nvSpPr>
        <p:spPr>
          <a:xfrm>
            <a:off x="5591457" y="2682613"/>
            <a:ext cx="5570403" cy="1077218"/>
          </a:xfrm>
          <a:prstGeom prst="rect">
            <a:avLst/>
          </a:prstGeom>
          <a:noFill/>
        </p:spPr>
        <p:txBody>
          <a:bodyPr wrap="square" rtlCol="0">
            <a:spAutoFit/>
          </a:bodyPr>
          <a:lstStyle/>
          <a:p>
            <a:r>
              <a:rPr lang="zh-CN" altLang="en-US" sz="16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团队（</a:t>
            </a:r>
            <a:r>
              <a:rPr lang="en-US" altLang="zh-CN" sz="16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Team</a:t>
            </a:r>
            <a:r>
              <a:rPr lang="zh-CN" altLang="en-US" sz="16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）是由员工和管理层组成的一个共同体，它合理利用每一个成员的知识和技能协同工作，解决问题，达到共同的目标。团队的构成要素总结为</a:t>
            </a:r>
            <a:r>
              <a:rPr lang="en-US" altLang="zh-CN" sz="16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5P</a:t>
            </a:r>
            <a:r>
              <a:rPr lang="zh-CN" altLang="en-US" sz="16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，分别为目标、人、定位、权限、计划。</a:t>
            </a:r>
            <a:endParaRPr lang="zh-CN" altLang="en-US" sz="1600" dirty="0">
              <a:solidFill>
                <a:schemeClr val="tx1">
                  <a:lumMod val="50000"/>
                  <a:lumOff val="50000"/>
                </a:schemeClr>
              </a:solidFill>
              <a:latin typeface="思源黑体 Normal" panose="020B0400000000000000" pitchFamily="34" charset="-122"/>
              <a:ea typeface="思源黑体 Normal" panose="020B0400000000000000" pitchFamily="34" charset="-122"/>
              <a:cs typeface="方正兰亭细黑_GBK_M" pitchFamily="2" charset="2"/>
              <a:sym typeface="思源黑体 Normal" panose="020B0400000000000000" pitchFamily="34" charset="-122"/>
            </a:endParaRPr>
          </a:p>
        </p:txBody>
      </p:sp>
      <p:sp>
        <p:nvSpPr>
          <p:cNvPr id="81" name="TextBox 80"/>
          <p:cNvSpPr txBox="1"/>
          <p:nvPr/>
        </p:nvSpPr>
        <p:spPr>
          <a:xfrm>
            <a:off x="5591458" y="4986869"/>
            <a:ext cx="5498394" cy="830997"/>
          </a:xfrm>
          <a:prstGeom prst="rect">
            <a:avLst/>
          </a:prstGeom>
          <a:noFill/>
        </p:spPr>
        <p:txBody>
          <a:bodyPr wrap="square" rtlCol="0">
            <a:spAutoFit/>
          </a:bodyPr>
          <a:lstStyle/>
          <a:p>
            <a:r>
              <a:rPr lang="zh-CN" altLang="en-US" sz="1600" dirty="0">
                <a:solidFill>
                  <a:schemeClr val="tx1">
                    <a:lumMod val="50000"/>
                    <a:lumOff val="50000"/>
                  </a:schemeClr>
                </a:solidFill>
                <a:latin typeface="思源黑体 Normal" panose="020B0400000000000000" pitchFamily="34" charset="-122"/>
                <a:ea typeface="思源黑体 Normal" panose="020B0400000000000000" pitchFamily="34" charset="-122"/>
                <a:cs typeface="方正兰亭细黑_GBK_M" pitchFamily="2" charset="2"/>
                <a:sym typeface="思源黑体 Normal" panose="020B0400000000000000" pitchFamily="34" charset="-122"/>
              </a:rPr>
              <a:t>企业、事业各部门领导人具有合格的管理素质，有战略眼光，责任心强，，管理部门的工作健全而有效率。管理责任审计就是针对企事业的管理工作是否达到了上述责任要求。</a:t>
            </a:r>
          </a:p>
        </p:txBody>
      </p:sp>
      <p:sp>
        <p:nvSpPr>
          <p:cNvPr id="82" name="TextBox 81"/>
          <p:cNvSpPr txBox="1"/>
          <p:nvPr/>
        </p:nvSpPr>
        <p:spPr>
          <a:xfrm>
            <a:off x="5591458" y="3834741"/>
            <a:ext cx="5498394" cy="1077218"/>
          </a:xfrm>
          <a:prstGeom prst="rect">
            <a:avLst/>
          </a:prstGeom>
          <a:noFill/>
        </p:spPr>
        <p:txBody>
          <a:bodyPr wrap="square" rtlCol="0">
            <a:spAutoFit/>
          </a:bodyPr>
          <a:lstStyle/>
          <a:p>
            <a:r>
              <a:rPr lang="zh-CN" altLang="en-US" sz="3200" b="1"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我们一起创作企业的辉煌，一起实现我们的理想奋斗。</a:t>
            </a:r>
          </a:p>
        </p:txBody>
      </p:sp>
      <p:sp>
        <p:nvSpPr>
          <p:cNvPr id="83" name="Freeform 12"/>
          <p:cNvSpPr/>
          <p:nvPr/>
        </p:nvSpPr>
        <p:spPr bwMode="auto">
          <a:xfrm>
            <a:off x="5401220" y="236966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4" name="Freeform 12"/>
          <p:cNvSpPr/>
          <p:nvPr/>
        </p:nvSpPr>
        <p:spPr bwMode="auto">
          <a:xfrm flipH="1" flipV="1">
            <a:off x="10825533" y="5503665"/>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3CCCC7"/>
          </a:solidFill>
          <a:ln>
            <a:noFill/>
          </a:ln>
        </p:spPr>
        <p:txBody>
          <a:bodyPr/>
          <a:lstStyle/>
          <a:p>
            <a:endParaRPr lang="zh-CN" altLang="en-US">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0" name="TextBox 89"/>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pic>
        <p:nvPicPr>
          <p:cNvPr id="27" name="图片 26">
            <a:extLst>
              <a:ext uri="{FF2B5EF4-FFF2-40B4-BE49-F238E27FC236}">
                <a16:creationId xmlns:a16="http://schemas.microsoft.com/office/drawing/2014/main" id="{6E93A472-107A-4D66-9B8B-D3EF7026A1F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4767" y="2634785"/>
            <a:ext cx="4165851" cy="278092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additive="base">
                                            <p:cTn id="7" dur="500" fill="hold"/>
                                            <p:tgtEl>
                                              <p:spTgt spid="70"/>
                                            </p:tgtEl>
                                            <p:attrNameLst>
                                              <p:attrName>ppt_x</p:attrName>
                                            </p:attrNameLst>
                                          </p:cBhvr>
                                          <p:tavLst>
                                            <p:tav tm="0">
                                              <p:val>
                                                <p:strVal val="0-#ppt_w/2"/>
                                              </p:val>
                                            </p:tav>
                                            <p:tav tm="100000">
                                              <p:val>
                                                <p:strVal val="#ppt_x"/>
                                              </p:val>
                                            </p:tav>
                                          </p:tavLst>
                                        </p:anim>
                                        <p:anim calcmode="lin" valueType="num">
                                          <p:cBhvr additive="base">
                                            <p:cTn id="8" dur="500" fill="hold"/>
                                            <p:tgtEl>
                                              <p:spTgt spid="70"/>
                                            </p:tgtEl>
                                            <p:attrNameLst>
                                              <p:attrName>ppt_y</p:attrName>
                                            </p:attrNameLst>
                                          </p:cBhvr>
                                          <p:tavLst>
                                            <p:tav tm="0">
                                              <p:val>
                                                <p:strVal val="1+#ppt_h/2"/>
                                              </p:val>
                                            </p:tav>
                                            <p:tav tm="100000">
                                              <p:val>
                                                <p:strVal val="#ppt_y"/>
                                              </p:val>
                                            </p:tav>
                                          </p:tavLst>
                                        </p:anim>
                                      </p:childTnLst>
                                    </p:cTn>
                                  </p:par>
                                  <p:par>
                                    <p:cTn id="9" presetID="2" presetClass="entr" presetSubtype="2" fill="hold" grpId="0" nodeType="withEffect">
                                      <p:stCondLst>
                                        <p:cond delay="1000"/>
                                      </p:stCondLst>
                                      <p:childTnLst>
                                        <p:set>
                                          <p:cBhvr>
                                            <p:cTn id="10" dur="1" fill="hold">
                                              <p:stCondLst>
                                                <p:cond delay="0"/>
                                              </p:stCondLst>
                                            </p:cTn>
                                            <p:tgtEl>
                                              <p:spTgt spid="72"/>
                                            </p:tgtEl>
                                            <p:attrNameLst>
                                              <p:attrName>style.visibility</p:attrName>
                                            </p:attrNameLst>
                                          </p:cBhvr>
                                          <p:to>
                                            <p:strVal val="visible"/>
                                          </p:to>
                                        </p:set>
                                        <p:anim calcmode="lin" valueType="num">
                                          <p:cBhvr additive="base">
                                            <p:cTn id="11" dur="500" fill="hold"/>
                                            <p:tgtEl>
                                              <p:spTgt spid="72"/>
                                            </p:tgtEl>
                                            <p:attrNameLst>
                                              <p:attrName>ppt_x</p:attrName>
                                            </p:attrNameLst>
                                          </p:cBhvr>
                                          <p:tavLst>
                                            <p:tav tm="0">
                                              <p:val>
                                                <p:strVal val="1+#ppt_w/2"/>
                                              </p:val>
                                            </p:tav>
                                            <p:tav tm="100000">
                                              <p:val>
                                                <p:strVal val="#ppt_x"/>
                                              </p:val>
                                            </p:tav>
                                          </p:tavLst>
                                        </p:anim>
                                        <p:anim calcmode="lin" valueType="num">
                                          <p:cBhvr additive="base">
                                            <p:cTn id="12" dur="500" fill="hold"/>
                                            <p:tgtEl>
                                              <p:spTgt spid="72"/>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1000"/>
                                      </p:stCondLst>
                                      <p:childTnLst>
                                        <p:set>
                                          <p:cBhvr>
                                            <p:cTn id="14" dur="1" fill="hold">
                                              <p:stCondLst>
                                                <p:cond delay="0"/>
                                              </p:stCondLst>
                                            </p:cTn>
                                            <p:tgtEl>
                                              <p:spTgt spid="73"/>
                                            </p:tgtEl>
                                            <p:attrNameLst>
                                              <p:attrName>style.visibility</p:attrName>
                                            </p:attrNameLst>
                                          </p:cBhvr>
                                          <p:to>
                                            <p:strVal val="visible"/>
                                          </p:to>
                                        </p:set>
                                        <p:anim calcmode="lin" valueType="num">
                                          <p:cBhvr additive="base">
                                            <p:cTn id="15" dur="500" fill="hold"/>
                                            <p:tgtEl>
                                              <p:spTgt spid="73"/>
                                            </p:tgtEl>
                                            <p:attrNameLst>
                                              <p:attrName>ppt_x</p:attrName>
                                            </p:attrNameLst>
                                          </p:cBhvr>
                                          <p:tavLst>
                                            <p:tav tm="0">
                                              <p:val>
                                                <p:strVal val="1+#ppt_w/2"/>
                                              </p:val>
                                            </p:tav>
                                            <p:tav tm="100000">
                                              <p:val>
                                                <p:strVal val="#ppt_x"/>
                                              </p:val>
                                            </p:tav>
                                          </p:tavLst>
                                        </p:anim>
                                        <p:anim calcmode="lin" valueType="num">
                                          <p:cBhvr additive="base">
                                            <p:cTn id="16" dur="500" fill="hold"/>
                                            <p:tgtEl>
                                              <p:spTgt spid="7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1000"/>
                                      </p:stCondLst>
                                      <p:childTnLst>
                                        <p:set>
                                          <p:cBhvr>
                                            <p:cTn id="18" dur="1" fill="hold">
                                              <p:stCondLst>
                                                <p:cond delay="0"/>
                                              </p:stCondLst>
                                            </p:cTn>
                                            <p:tgtEl>
                                              <p:spTgt spid="74"/>
                                            </p:tgtEl>
                                            <p:attrNameLst>
                                              <p:attrName>style.visibility</p:attrName>
                                            </p:attrNameLst>
                                          </p:cBhvr>
                                          <p:to>
                                            <p:strVal val="visible"/>
                                          </p:to>
                                        </p:set>
                                        <p:anim calcmode="lin" valueType="num">
                                          <p:cBhvr additive="base">
                                            <p:cTn id="19" dur="500" fill="hold"/>
                                            <p:tgtEl>
                                              <p:spTgt spid="74"/>
                                            </p:tgtEl>
                                            <p:attrNameLst>
                                              <p:attrName>ppt_x</p:attrName>
                                            </p:attrNameLst>
                                          </p:cBhvr>
                                          <p:tavLst>
                                            <p:tav tm="0">
                                              <p:val>
                                                <p:strVal val="1+#ppt_w/2"/>
                                              </p:val>
                                            </p:tav>
                                            <p:tav tm="100000">
                                              <p:val>
                                                <p:strVal val="#ppt_x"/>
                                              </p:val>
                                            </p:tav>
                                          </p:tavLst>
                                        </p:anim>
                                        <p:anim calcmode="lin" valueType="num">
                                          <p:cBhvr additive="base">
                                            <p:cTn id="20" dur="500" fill="hold"/>
                                            <p:tgtEl>
                                              <p:spTgt spid="74"/>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1000"/>
                                      </p:stCondLst>
                                      <p:childTnLst>
                                        <p:set>
                                          <p:cBhvr>
                                            <p:cTn id="22" dur="1" fill="hold">
                                              <p:stCondLst>
                                                <p:cond delay="0"/>
                                              </p:stCondLst>
                                            </p:cTn>
                                            <p:tgtEl>
                                              <p:spTgt spid="75"/>
                                            </p:tgtEl>
                                            <p:attrNameLst>
                                              <p:attrName>style.visibility</p:attrName>
                                            </p:attrNameLst>
                                          </p:cBhvr>
                                          <p:to>
                                            <p:strVal val="visible"/>
                                          </p:to>
                                        </p:set>
                                        <p:anim calcmode="lin" valueType="num">
                                          <p:cBhvr additive="base">
                                            <p:cTn id="23" dur="500" fill="hold"/>
                                            <p:tgtEl>
                                              <p:spTgt spid="75"/>
                                            </p:tgtEl>
                                            <p:attrNameLst>
                                              <p:attrName>ppt_x</p:attrName>
                                            </p:attrNameLst>
                                          </p:cBhvr>
                                          <p:tavLst>
                                            <p:tav tm="0">
                                              <p:val>
                                                <p:strVal val="1+#ppt_w/2"/>
                                              </p:val>
                                            </p:tav>
                                            <p:tav tm="100000">
                                              <p:val>
                                                <p:strVal val="#ppt_x"/>
                                              </p:val>
                                            </p:tav>
                                          </p:tavLst>
                                        </p:anim>
                                        <p:anim calcmode="lin" valueType="num">
                                          <p:cBhvr additive="base">
                                            <p:cTn id="24" dur="500" fill="hold"/>
                                            <p:tgtEl>
                                              <p:spTgt spid="75"/>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1000"/>
                                      </p:stCondLst>
                                      <p:childTnLst>
                                        <p:set>
                                          <p:cBhvr>
                                            <p:cTn id="26" dur="1" fill="hold">
                                              <p:stCondLst>
                                                <p:cond delay="0"/>
                                              </p:stCondLst>
                                            </p:cTn>
                                            <p:tgtEl>
                                              <p:spTgt spid="76"/>
                                            </p:tgtEl>
                                            <p:attrNameLst>
                                              <p:attrName>style.visibility</p:attrName>
                                            </p:attrNameLst>
                                          </p:cBhvr>
                                          <p:to>
                                            <p:strVal val="visible"/>
                                          </p:to>
                                        </p:set>
                                        <p:anim calcmode="lin" valueType="num">
                                          <p:cBhvr additive="base">
                                            <p:cTn id="27" dur="500" fill="hold"/>
                                            <p:tgtEl>
                                              <p:spTgt spid="76"/>
                                            </p:tgtEl>
                                            <p:attrNameLst>
                                              <p:attrName>ppt_x</p:attrName>
                                            </p:attrNameLst>
                                          </p:cBhvr>
                                          <p:tavLst>
                                            <p:tav tm="0">
                                              <p:val>
                                                <p:strVal val="1+#ppt_w/2"/>
                                              </p:val>
                                            </p:tav>
                                            <p:tav tm="100000">
                                              <p:val>
                                                <p:strVal val="#ppt_x"/>
                                              </p:val>
                                            </p:tav>
                                          </p:tavLst>
                                        </p:anim>
                                        <p:anim calcmode="lin" valueType="num">
                                          <p:cBhvr additive="base">
                                            <p:cTn id="28" dur="500" fill="hold"/>
                                            <p:tgtEl>
                                              <p:spTgt spid="76"/>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1000"/>
                                      </p:stCondLst>
                                      <p:childTnLst>
                                        <p:set>
                                          <p:cBhvr>
                                            <p:cTn id="30" dur="1" fill="hold">
                                              <p:stCondLst>
                                                <p:cond delay="0"/>
                                              </p:stCondLst>
                                            </p:cTn>
                                            <p:tgtEl>
                                              <p:spTgt spid="77"/>
                                            </p:tgtEl>
                                            <p:attrNameLst>
                                              <p:attrName>style.visibility</p:attrName>
                                            </p:attrNameLst>
                                          </p:cBhvr>
                                          <p:to>
                                            <p:strVal val="visible"/>
                                          </p:to>
                                        </p:set>
                                        <p:anim calcmode="lin" valueType="num">
                                          <p:cBhvr additive="base">
                                            <p:cTn id="31" dur="500" fill="hold"/>
                                            <p:tgtEl>
                                              <p:spTgt spid="77"/>
                                            </p:tgtEl>
                                            <p:attrNameLst>
                                              <p:attrName>ppt_x</p:attrName>
                                            </p:attrNameLst>
                                          </p:cBhvr>
                                          <p:tavLst>
                                            <p:tav tm="0">
                                              <p:val>
                                                <p:strVal val="1+#ppt_w/2"/>
                                              </p:val>
                                            </p:tav>
                                            <p:tav tm="100000">
                                              <p:val>
                                                <p:strVal val="#ppt_x"/>
                                              </p:val>
                                            </p:tav>
                                          </p:tavLst>
                                        </p:anim>
                                        <p:anim calcmode="lin" valueType="num">
                                          <p:cBhvr additive="base">
                                            <p:cTn id="32" dur="500" fill="hold"/>
                                            <p:tgtEl>
                                              <p:spTgt spid="77"/>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1000"/>
                                      </p:stCondLst>
                                      <p:childTnLst>
                                        <p:set>
                                          <p:cBhvr>
                                            <p:cTn id="34" dur="1" fill="hold">
                                              <p:stCondLst>
                                                <p:cond delay="0"/>
                                              </p:stCondLst>
                                            </p:cTn>
                                            <p:tgtEl>
                                              <p:spTgt spid="78"/>
                                            </p:tgtEl>
                                            <p:attrNameLst>
                                              <p:attrName>style.visibility</p:attrName>
                                            </p:attrNameLst>
                                          </p:cBhvr>
                                          <p:to>
                                            <p:strVal val="visible"/>
                                          </p:to>
                                        </p:set>
                                        <p:anim calcmode="lin" valueType="num">
                                          <p:cBhvr additive="base">
                                            <p:cTn id="35" dur="500" fill="hold"/>
                                            <p:tgtEl>
                                              <p:spTgt spid="78"/>
                                            </p:tgtEl>
                                            <p:attrNameLst>
                                              <p:attrName>ppt_x</p:attrName>
                                            </p:attrNameLst>
                                          </p:cBhvr>
                                          <p:tavLst>
                                            <p:tav tm="0">
                                              <p:val>
                                                <p:strVal val="1+#ppt_w/2"/>
                                              </p:val>
                                            </p:tav>
                                            <p:tav tm="100000">
                                              <p:val>
                                                <p:strVal val="#ppt_x"/>
                                              </p:val>
                                            </p:tav>
                                          </p:tavLst>
                                        </p:anim>
                                        <p:anim calcmode="lin" valueType="num">
                                          <p:cBhvr additive="base">
                                            <p:cTn id="36" dur="500" fill="hold"/>
                                            <p:tgtEl>
                                              <p:spTgt spid="7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1000"/>
                                      </p:stCondLst>
                                      <p:childTnLst>
                                        <p:set>
                                          <p:cBhvr>
                                            <p:cTn id="38" dur="1" fill="hold">
                                              <p:stCondLst>
                                                <p:cond delay="0"/>
                                              </p:stCondLst>
                                            </p:cTn>
                                            <p:tgtEl>
                                              <p:spTgt spid="79"/>
                                            </p:tgtEl>
                                            <p:attrNameLst>
                                              <p:attrName>style.visibility</p:attrName>
                                            </p:attrNameLst>
                                          </p:cBhvr>
                                          <p:to>
                                            <p:strVal val="visible"/>
                                          </p:to>
                                        </p:set>
                                        <p:anim calcmode="lin" valueType="num">
                                          <p:cBhvr additive="base">
                                            <p:cTn id="39" dur="500" fill="hold"/>
                                            <p:tgtEl>
                                              <p:spTgt spid="79"/>
                                            </p:tgtEl>
                                            <p:attrNameLst>
                                              <p:attrName>ppt_x</p:attrName>
                                            </p:attrNameLst>
                                          </p:cBhvr>
                                          <p:tavLst>
                                            <p:tav tm="0">
                                              <p:val>
                                                <p:strVal val="1+#ppt_w/2"/>
                                              </p:val>
                                            </p:tav>
                                            <p:tav tm="100000">
                                              <p:val>
                                                <p:strVal val="#ppt_x"/>
                                              </p:val>
                                            </p:tav>
                                          </p:tavLst>
                                        </p:anim>
                                        <p:anim calcmode="lin" valueType="num">
                                          <p:cBhvr additive="base">
                                            <p:cTn id="40" dur="500" fill="hold"/>
                                            <p:tgtEl>
                                              <p:spTgt spid="79"/>
                                            </p:tgtEl>
                                            <p:attrNameLst>
                                              <p:attrName>ppt_y</p:attrName>
                                            </p:attrNameLst>
                                          </p:cBhvr>
                                          <p:tavLst>
                                            <p:tav tm="0">
                                              <p:val>
                                                <p:strVal val="#ppt_y"/>
                                              </p:val>
                                            </p:tav>
                                            <p:tav tm="100000">
                                              <p:val>
                                                <p:strVal val="#ppt_y"/>
                                              </p:val>
                                            </p:tav>
                                          </p:tavLst>
                                        </p:anim>
                                      </p:childTnLst>
                                    </p:cTn>
                                  </p:par>
                                </p:childTnLst>
                              </p:cTn>
                            </p:par>
                            <p:par>
                              <p:cTn id="41" fill="hold">
                                <p:stCondLst>
                                  <p:cond delay="1500"/>
                                </p:stCondLst>
                                <p:childTnLst>
                                  <p:par>
                                    <p:cTn id="42" presetID="1" presetClass="entr" presetSubtype="0" fill="hold" grpId="0" nodeType="afterEffect">
                                      <p:stCondLst>
                                        <p:cond delay="0"/>
                                      </p:stCondLst>
                                      <p:childTnLst>
                                        <p:set>
                                          <p:cBhvr>
                                            <p:cTn id="43" dur="1" fill="hold">
                                              <p:stCondLst>
                                                <p:cond delay="0"/>
                                              </p:stCondLst>
                                            </p:cTn>
                                            <p:tgtEl>
                                              <p:spTgt spid="83"/>
                                            </p:tgtEl>
                                            <p:attrNameLst>
                                              <p:attrName>style.visibility</p:attrName>
                                            </p:attrNameLst>
                                          </p:cBhvr>
                                          <p:to>
                                            <p:strVal val="visible"/>
                                          </p:to>
                                        </p:set>
                                      </p:childTnLst>
                                    </p:cTn>
                                  </p:par>
                                  <p:par>
                                    <p:cTn id="44" presetID="35" presetClass="path" presetSubtype="0" accel="50000" decel="50000" fill="hold" grpId="1" nodeType="withEffect">
                                      <p:stCondLst>
                                        <p:cond delay="0"/>
                                      </p:stCondLst>
                                      <p:childTnLst>
                                        <p:animMotion origin="layout" path="M -3.56836E-6 -3.7037E-7 L 0.36686 0.15278 " pathEditMode="relative" rAng="0" ptsTypes="AA">
                                          <p:cBhvr>
                                            <p:cTn id="45" dur="500" spd="-99900" fill="hold"/>
                                            <p:tgtEl>
                                              <p:spTgt spid="83"/>
                                            </p:tgtEl>
                                            <p:attrNameLst>
                                              <p:attrName>ppt_x</p:attrName>
                                              <p:attrName>ppt_y</p:attrName>
                                            </p:attrNameLst>
                                          </p:cBhvr>
                                          <p:rCtr x="18343" y="7639"/>
                                        </p:animMotion>
                                      </p:childTnLst>
                                    </p:cTn>
                                  </p:par>
                                  <p:par>
                                    <p:cTn id="46" presetID="1" presetClass="entr" presetSubtype="0" fill="hold" grpId="0" nodeType="withEffect">
                                      <p:stCondLst>
                                        <p:cond delay="0"/>
                                      </p:stCondLst>
                                      <p:childTnLst>
                                        <p:set>
                                          <p:cBhvr>
                                            <p:cTn id="47" dur="1" fill="hold">
                                              <p:stCondLst>
                                                <p:cond delay="0"/>
                                              </p:stCondLst>
                                            </p:cTn>
                                            <p:tgtEl>
                                              <p:spTgt spid="84"/>
                                            </p:tgtEl>
                                            <p:attrNameLst>
                                              <p:attrName>style.visibility</p:attrName>
                                            </p:attrNameLst>
                                          </p:cBhvr>
                                          <p:to>
                                            <p:strVal val="visible"/>
                                          </p:to>
                                        </p:set>
                                      </p:childTnLst>
                                    </p:cTn>
                                  </p:par>
                                  <p:par>
                                    <p:cTn id="48" presetID="35" presetClass="path" presetSubtype="0" accel="50000" decel="50000" fill="hold" grpId="1" nodeType="withEffect">
                                      <p:stCondLst>
                                        <p:cond delay="0"/>
                                      </p:stCondLst>
                                      <p:childTnLst>
                                        <p:animMotion origin="layout" path="M 7.85742E-7 -3.33333E-6 L -0.39495 -0.11018 " pathEditMode="relative" rAng="0" ptsTypes="AA">
                                          <p:cBhvr>
                                            <p:cTn id="49" dur="500" spd="-99900" fill="hold"/>
                                            <p:tgtEl>
                                              <p:spTgt spid="84"/>
                                            </p:tgtEl>
                                            <p:attrNameLst>
                                              <p:attrName>ppt_x</p:attrName>
                                              <p:attrName>ppt_y</p:attrName>
                                            </p:attrNameLst>
                                          </p:cBhvr>
                                          <p:rCtr x="-19748" y="-5509"/>
                                        </p:animMotion>
                                      </p:childTnLst>
                                    </p:cTn>
                                  </p:par>
                                </p:childTnLst>
                              </p:cTn>
                            </p:par>
                            <p:par>
                              <p:cTn id="50" fill="hold">
                                <p:stCondLst>
                                  <p:cond delay="2000"/>
                                </p:stCondLst>
                                <p:childTnLst>
                                  <p:par>
                                    <p:cTn id="51" presetID="18" presetClass="entr" presetSubtype="3" fill="hold" grpId="0" nodeType="after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strips(upRight)">
                                          <p:cBhvr>
                                            <p:cTn id="53" dur="500"/>
                                            <p:tgtEl>
                                              <p:spTgt spid="81"/>
                                            </p:tgtEl>
                                          </p:cBhvr>
                                        </p:animEffect>
                                      </p:childTnLst>
                                    </p:cTn>
                                  </p:par>
                                  <p:par>
                                    <p:cTn id="54" presetID="18" presetClass="entr" presetSubtype="3" fill="hold" grpId="0" nodeType="withEffect">
                                      <p:stCondLst>
                                        <p:cond delay="0"/>
                                      </p:stCondLst>
                                      <p:childTnLst>
                                        <p:set>
                                          <p:cBhvr>
                                            <p:cTn id="55" dur="1" fill="hold">
                                              <p:stCondLst>
                                                <p:cond delay="0"/>
                                              </p:stCondLst>
                                            </p:cTn>
                                            <p:tgtEl>
                                              <p:spTgt spid="80"/>
                                            </p:tgtEl>
                                            <p:attrNameLst>
                                              <p:attrName>style.visibility</p:attrName>
                                            </p:attrNameLst>
                                          </p:cBhvr>
                                          <p:to>
                                            <p:strVal val="visible"/>
                                          </p:to>
                                        </p:set>
                                        <p:animEffect transition="in" filter="strips(upRight)">
                                          <p:cBhvr>
                                            <p:cTn id="56" dur="500"/>
                                            <p:tgtEl>
                                              <p:spTgt spid="80"/>
                                            </p:tgtEl>
                                          </p:cBhvr>
                                        </p:animEffect>
                                      </p:childTnLst>
                                    </p:cTn>
                                  </p:par>
                                </p:childTnLst>
                              </p:cTn>
                            </p:par>
                            <p:par>
                              <p:cTn id="57" fill="hold">
                                <p:stCondLst>
                                  <p:cond delay="2500"/>
                                </p:stCondLst>
                                <p:childTnLst>
                                  <p:par>
                                    <p:cTn id="58" presetID="2" presetClass="entr" presetSubtype="8" fill="hold" grpId="0" nodeType="afterEffect" p14:presetBounceEnd="44000">
                                      <p:stCondLst>
                                        <p:cond delay="0"/>
                                      </p:stCondLst>
                                      <p:childTnLst>
                                        <p:set>
                                          <p:cBhvr>
                                            <p:cTn id="59" dur="1" fill="hold">
                                              <p:stCondLst>
                                                <p:cond delay="0"/>
                                              </p:stCondLst>
                                            </p:cTn>
                                            <p:tgtEl>
                                              <p:spTgt spid="82"/>
                                            </p:tgtEl>
                                            <p:attrNameLst>
                                              <p:attrName>style.visibility</p:attrName>
                                            </p:attrNameLst>
                                          </p:cBhvr>
                                          <p:to>
                                            <p:strVal val="visible"/>
                                          </p:to>
                                        </p:set>
                                        <p:anim calcmode="lin" valueType="num" p14:bounceEnd="44000">
                                          <p:cBhvr additive="base">
                                            <p:cTn id="60" dur="500" fill="hold"/>
                                            <p:tgtEl>
                                              <p:spTgt spid="82"/>
                                            </p:tgtEl>
                                            <p:attrNameLst>
                                              <p:attrName>ppt_x</p:attrName>
                                            </p:attrNameLst>
                                          </p:cBhvr>
                                          <p:tavLst>
                                            <p:tav tm="0">
                                              <p:val>
                                                <p:strVal val="0-#ppt_w/2"/>
                                              </p:val>
                                            </p:tav>
                                            <p:tav tm="100000">
                                              <p:val>
                                                <p:strVal val="#ppt_x"/>
                                              </p:val>
                                            </p:tav>
                                          </p:tavLst>
                                        </p:anim>
                                        <p:anim calcmode="lin" valueType="num" p14:bounceEnd="44000">
                                          <p:cBhvr additive="base">
                                            <p:cTn id="61" dur="500" fill="hold"/>
                                            <p:tgtEl>
                                              <p:spTgt spid="82"/>
                                            </p:tgtEl>
                                            <p:attrNameLst>
                                              <p:attrName>ppt_y</p:attrName>
                                            </p:attrNameLst>
                                          </p:cBhvr>
                                          <p:tavLst>
                                            <p:tav tm="0">
                                              <p:val>
                                                <p:strVal val="#ppt_y"/>
                                              </p:val>
                                            </p:tav>
                                            <p:tav tm="100000">
                                              <p:val>
                                                <p:strVal val="#ppt_y"/>
                                              </p:val>
                                            </p:tav>
                                          </p:tavLst>
                                        </p:anim>
                                      </p:childTnLst>
                                    </p:cTn>
                                  </p:par>
                                </p:childTnLst>
                              </p:cTn>
                            </p:par>
                            <p:par>
                              <p:cTn id="62" fill="hold">
                                <p:stCondLst>
                                  <p:cond delay="3000"/>
                                </p:stCondLst>
                                <p:childTnLst>
                                  <p:par>
                                    <p:cTn id="63" presetID="10" presetClass="entr" presetSubtype="0" fill="hold" grpId="0" nodeType="afterEffect">
                                      <p:stCondLst>
                                        <p:cond delay="0"/>
                                      </p:stCondLst>
                                      <p:childTnLst>
                                        <p:set>
                                          <p:cBhvr>
                                            <p:cTn id="64" dur="1" fill="hold">
                                              <p:stCondLst>
                                                <p:cond delay="0"/>
                                              </p:stCondLst>
                                            </p:cTn>
                                            <p:tgtEl>
                                              <p:spTgt spid="90"/>
                                            </p:tgtEl>
                                            <p:attrNameLst>
                                              <p:attrName>style.visibility</p:attrName>
                                            </p:attrNameLst>
                                          </p:cBhvr>
                                          <p:to>
                                            <p:strVal val="visible"/>
                                          </p:to>
                                        </p:set>
                                        <p:animEffect transition="in" filter="fade">
                                          <p:cBhvr>
                                            <p:cTn id="65" dur="125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2" grpId="0" animBg="1"/>
          <p:bldP spid="73" grpId="0"/>
          <p:bldP spid="74" grpId="0" animBg="1"/>
          <p:bldP spid="75" grpId="0"/>
          <p:bldP spid="76" grpId="0" animBg="1"/>
          <p:bldP spid="77" grpId="0"/>
          <p:bldP spid="78" grpId="0" animBg="1"/>
          <p:bldP spid="79" grpId="0"/>
          <p:bldP spid="80" grpId="0"/>
          <p:bldP spid="81" grpId="0"/>
          <p:bldP spid="82" grpId="0"/>
          <p:bldP spid="83" grpId="0" animBg="1"/>
          <p:bldP spid="83" grpId="1" animBg="1"/>
          <p:bldP spid="84" grpId="0" animBg="1"/>
          <p:bldP spid="84" grpId="1" animBg="1"/>
          <p:bldP spid="9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additive="base">
                                            <p:cTn id="7" dur="500" fill="hold"/>
                                            <p:tgtEl>
                                              <p:spTgt spid="70"/>
                                            </p:tgtEl>
                                            <p:attrNameLst>
                                              <p:attrName>ppt_x</p:attrName>
                                            </p:attrNameLst>
                                          </p:cBhvr>
                                          <p:tavLst>
                                            <p:tav tm="0">
                                              <p:val>
                                                <p:strVal val="0-#ppt_w/2"/>
                                              </p:val>
                                            </p:tav>
                                            <p:tav tm="100000">
                                              <p:val>
                                                <p:strVal val="#ppt_x"/>
                                              </p:val>
                                            </p:tav>
                                          </p:tavLst>
                                        </p:anim>
                                        <p:anim calcmode="lin" valueType="num">
                                          <p:cBhvr additive="base">
                                            <p:cTn id="8" dur="500" fill="hold"/>
                                            <p:tgtEl>
                                              <p:spTgt spid="7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2" fill="hold" grpId="0" nodeType="afterEffect">
                                      <p:stCondLst>
                                        <p:cond delay="0"/>
                                      </p:stCondLst>
                                      <p:childTnLst>
                                        <p:set>
                                          <p:cBhvr>
                                            <p:cTn id="11" dur="1" fill="hold">
                                              <p:stCondLst>
                                                <p:cond delay="0"/>
                                              </p:stCondLst>
                                            </p:cTn>
                                            <p:tgtEl>
                                              <p:spTgt spid="71"/>
                                            </p:tgtEl>
                                            <p:attrNameLst>
                                              <p:attrName>style.visibility</p:attrName>
                                            </p:attrNameLst>
                                          </p:cBhvr>
                                          <p:to>
                                            <p:strVal val="visible"/>
                                          </p:to>
                                        </p:set>
                                        <p:anim calcmode="lin" valueType="num">
                                          <p:cBhvr additive="base">
                                            <p:cTn id="12" dur="500" fill="hold"/>
                                            <p:tgtEl>
                                              <p:spTgt spid="71"/>
                                            </p:tgtEl>
                                            <p:attrNameLst>
                                              <p:attrName>ppt_x</p:attrName>
                                            </p:attrNameLst>
                                          </p:cBhvr>
                                          <p:tavLst>
                                            <p:tav tm="0">
                                              <p:val>
                                                <p:strVal val="0-#ppt_w/2"/>
                                              </p:val>
                                            </p:tav>
                                            <p:tav tm="100000">
                                              <p:val>
                                                <p:strVal val="#ppt_x"/>
                                              </p:val>
                                            </p:tav>
                                          </p:tavLst>
                                        </p:anim>
                                        <p:anim calcmode="lin" valueType="num">
                                          <p:cBhvr additive="base">
                                            <p:cTn id="13" dur="500" fill="hold"/>
                                            <p:tgtEl>
                                              <p:spTgt spid="71"/>
                                            </p:tgtEl>
                                            <p:attrNameLst>
                                              <p:attrName>ppt_y</p:attrName>
                                            </p:attrNameLst>
                                          </p:cBhvr>
                                          <p:tavLst>
                                            <p:tav tm="0">
                                              <p:val>
                                                <p:strVal val="1+#ppt_h/2"/>
                                              </p:val>
                                            </p:tav>
                                            <p:tav tm="100000">
                                              <p:val>
                                                <p:strVal val="#ppt_y"/>
                                              </p:val>
                                            </p:tav>
                                          </p:tavLst>
                                        </p:anim>
                                      </p:childTnLst>
                                    </p:cTn>
                                  </p:par>
                                  <p:par>
                                    <p:cTn id="14" presetID="2" presetClass="entr" presetSubtype="2" fill="hold" grpId="0" nodeType="withEffect">
                                      <p:stCondLst>
                                        <p:cond delay="1000"/>
                                      </p:stCondLst>
                                      <p:childTnLst>
                                        <p:set>
                                          <p:cBhvr>
                                            <p:cTn id="15" dur="1" fill="hold">
                                              <p:stCondLst>
                                                <p:cond delay="0"/>
                                              </p:stCondLst>
                                            </p:cTn>
                                            <p:tgtEl>
                                              <p:spTgt spid="72"/>
                                            </p:tgtEl>
                                            <p:attrNameLst>
                                              <p:attrName>style.visibility</p:attrName>
                                            </p:attrNameLst>
                                          </p:cBhvr>
                                          <p:to>
                                            <p:strVal val="visible"/>
                                          </p:to>
                                        </p:set>
                                        <p:anim calcmode="lin" valueType="num">
                                          <p:cBhvr additive="base">
                                            <p:cTn id="16" dur="500" fill="hold"/>
                                            <p:tgtEl>
                                              <p:spTgt spid="72"/>
                                            </p:tgtEl>
                                            <p:attrNameLst>
                                              <p:attrName>ppt_x</p:attrName>
                                            </p:attrNameLst>
                                          </p:cBhvr>
                                          <p:tavLst>
                                            <p:tav tm="0">
                                              <p:val>
                                                <p:strVal val="1+#ppt_w/2"/>
                                              </p:val>
                                            </p:tav>
                                            <p:tav tm="100000">
                                              <p:val>
                                                <p:strVal val="#ppt_x"/>
                                              </p:val>
                                            </p:tav>
                                          </p:tavLst>
                                        </p:anim>
                                        <p:anim calcmode="lin" valueType="num">
                                          <p:cBhvr additive="base">
                                            <p:cTn id="17" dur="500" fill="hold"/>
                                            <p:tgtEl>
                                              <p:spTgt spid="72"/>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1000"/>
                                      </p:stCondLst>
                                      <p:childTnLst>
                                        <p:set>
                                          <p:cBhvr>
                                            <p:cTn id="19" dur="1" fill="hold">
                                              <p:stCondLst>
                                                <p:cond delay="0"/>
                                              </p:stCondLst>
                                            </p:cTn>
                                            <p:tgtEl>
                                              <p:spTgt spid="73"/>
                                            </p:tgtEl>
                                            <p:attrNameLst>
                                              <p:attrName>style.visibility</p:attrName>
                                            </p:attrNameLst>
                                          </p:cBhvr>
                                          <p:to>
                                            <p:strVal val="visible"/>
                                          </p:to>
                                        </p:set>
                                        <p:anim calcmode="lin" valueType="num">
                                          <p:cBhvr additive="base">
                                            <p:cTn id="20" dur="500" fill="hold"/>
                                            <p:tgtEl>
                                              <p:spTgt spid="73"/>
                                            </p:tgtEl>
                                            <p:attrNameLst>
                                              <p:attrName>ppt_x</p:attrName>
                                            </p:attrNameLst>
                                          </p:cBhvr>
                                          <p:tavLst>
                                            <p:tav tm="0">
                                              <p:val>
                                                <p:strVal val="1+#ppt_w/2"/>
                                              </p:val>
                                            </p:tav>
                                            <p:tav tm="100000">
                                              <p:val>
                                                <p:strVal val="#ppt_x"/>
                                              </p:val>
                                            </p:tav>
                                          </p:tavLst>
                                        </p:anim>
                                        <p:anim calcmode="lin" valueType="num">
                                          <p:cBhvr additive="base">
                                            <p:cTn id="21" dur="500" fill="hold"/>
                                            <p:tgtEl>
                                              <p:spTgt spid="73"/>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1000"/>
                                      </p:stCondLst>
                                      <p:childTnLst>
                                        <p:set>
                                          <p:cBhvr>
                                            <p:cTn id="23" dur="1" fill="hold">
                                              <p:stCondLst>
                                                <p:cond delay="0"/>
                                              </p:stCondLst>
                                            </p:cTn>
                                            <p:tgtEl>
                                              <p:spTgt spid="74"/>
                                            </p:tgtEl>
                                            <p:attrNameLst>
                                              <p:attrName>style.visibility</p:attrName>
                                            </p:attrNameLst>
                                          </p:cBhvr>
                                          <p:to>
                                            <p:strVal val="visible"/>
                                          </p:to>
                                        </p:set>
                                        <p:anim calcmode="lin" valueType="num">
                                          <p:cBhvr additive="base">
                                            <p:cTn id="24" dur="500" fill="hold"/>
                                            <p:tgtEl>
                                              <p:spTgt spid="74"/>
                                            </p:tgtEl>
                                            <p:attrNameLst>
                                              <p:attrName>ppt_x</p:attrName>
                                            </p:attrNameLst>
                                          </p:cBhvr>
                                          <p:tavLst>
                                            <p:tav tm="0">
                                              <p:val>
                                                <p:strVal val="1+#ppt_w/2"/>
                                              </p:val>
                                            </p:tav>
                                            <p:tav tm="100000">
                                              <p:val>
                                                <p:strVal val="#ppt_x"/>
                                              </p:val>
                                            </p:tav>
                                          </p:tavLst>
                                        </p:anim>
                                        <p:anim calcmode="lin" valueType="num">
                                          <p:cBhvr additive="base">
                                            <p:cTn id="25" dur="500" fill="hold"/>
                                            <p:tgtEl>
                                              <p:spTgt spid="74"/>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1000"/>
                                      </p:stCondLst>
                                      <p:childTnLst>
                                        <p:set>
                                          <p:cBhvr>
                                            <p:cTn id="27" dur="1" fill="hold">
                                              <p:stCondLst>
                                                <p:cond delay="0"/>
                                              </p:stCondLst>
                                            </p:cTn>
                                            <p:tgtEl>
                                              <p:spTgt spid="75"/>
                                            </p:tgtEl>
                                            <p:attrNameLst>
                                              <p:attrName>style.visibility</p:attrName>
                                            </p:attrNameLst>
                                          </p:cBhvr>
                                          <p:to>
                                            <p:strVal val="visible"/>
                                          </p:to>
                                        </p:set>
                                        <p:anim calcmode="lin" valueType="num">
                                          <p:cBhvr additive="base">
                                            <p:cTn id="28" dur="500" fill="hold"/>
                                            <p:tgtEl>
                                              <p:spTgt spid="75"/>
                                            </p:tgtEl>
                                            <p:attrNameLst>
                                              <p:attrName>ppt_x</p:attrName>
                                            </p:attrNameLst>
                                          </p:cBhvr>
                                          <p:tavLst>
                                            <p:tav tm="0">
                                              <p:val>
                                                <p:strVal val="1+#ppt_w/2"/>
                                              </p:val>
                                            </p:tav>
                                            <p:tav tm="100000">
                                              <p:val>
                                                <p:strVal val="#ppt_x"/>
                                              </p:val>
                                            </p:tav>
                                          </p:tavLst>
                                        </p:anim>
                                        <p:anim calcmode="lin" valueType="num">
                                          <p:cBhvr additive="base">
                                            <p:cTn id="29" dur="500" fill="hold"/>
                                            <p:tgtEl>
                                              <p:spTgt spid="75"/>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1000"/>
                                      </p:stCondLst>
                                      <p:childTnLst>
                                        <p:set>
                                          <p:cBhvr>
                                            <p:cTn id="31" dur="1" fill="hold">
                                              <p:stCondLst>
                                                <p:cond delay="0"/>
                                              </p:stCondLst>
                                            </p:cTn>
                                            <p:tgtEl>
                                              <p:spTgt spid="76"/>
                                            </p:tgtEl>
                                            <p:attrNameLst>
                                              <p:attrName>style.visibility</p:attrName>
                                            </p:attrNameLst>
                                          </p:cBhvr>
                                          <p:to>
                                            <p:strVal val="visible"/>
                                          </p:to>
                                        </p:set>
                                        <p:anim calcmode="lin" valueType="num">
                                          <p:cBhvr additive="base">
                                            <p:cTn id="32" dur="500" fill="hold"/>
                                            <p:tgtEl>
                                              <p:spTgt spid="76"/>
                                            </p:tgtEl>
                                            <p:attrNameLst>
                                              <p:attrName>ppt_x</p:attrName>
                                            </p:attrNameLst>
                                          </p:cBhvr>
                                          <p:tavLst>
                                            <p:tav tm="0">
                                              <p:val>
                                                <p:strVal val="1+#ppt_w/2"/>
                                              </p:val>
                                            </p:tav>
                                            <p:tav tm="100000">
                                              <p:val>
                                                <p:strVal val="#ppt_x"/>
                                              </p:val>
                                            </p:tav>
                                          </p:tavLst>
                                        </p:anim>
                                        <p:anim calcmode="lin" valueType="num">
                                          <p:cBhvr additive="base">
                                            <p:cTn id="33" dur="500" fill="hold"/>
                                            <p:tgtEl>
                                              <p:spTgt spid="76"/>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stCondLst>
                                        <p:cond delay="1000"/>
                                      </p:stCondLst>
                                      <p:childTnLst>
                                        <p:set>
                                          <p:cBhvr>
                                            <p:cTn id="35" dur="1" fill="hold">
                                              <p:stCondLst>
                                                <p:cond delay="0"/>
                                              </p:stCondLst>
                                            </p:cTn>
                                            <p:tgtEl>
                                              <p:spTgt spid="77"/>
                                            </p:tgtEl>
                                            <p:attrNameLst>
                                              <p:attrName>style.visibility</p:attrName>
                                            </p:attrNameLst>
                                          </p:cBhvr>
                                          <p:to>
                                            <p:strVal val="visible"/>
                                          </p:to>
                                        </p:set>
                                        <p:anim calcmode="lin" valueType="num">
                                          <p:cBhvr additive="base">
                                            <p:cTn id="36" dur="500" fill="hold"/>
                                            <p:tgtEl>
                                              <p:spTgt spid="77"/>
                                            </p:tgtEl>
                                            <p:attrNameLst>
                                              <p:attrName>ppt_x</p:attrName>
                                            </p:attrNameLst>
                                          </p:cBhvr>
                                          <p:tavLst>
                                            <p:tav tm="0">
                                              <p:val>
                                                <p:strVal val="1+#ppt_w/2"/>
                                              </p:val>
                                            </p:tav>
                                            <p:tav tm="100000">
                                              <p:val>
                                                <p:strVal val="#ppt_x"/>
                                              </p:val>
                                            </p:tav>
                                          </p:tavLst>
                                        </p:anim>
                                        <p:anim calcmode="lin" valueType="num">
                                          <p:cBhvr additive="base">
                                            <p:cTn id="37" dur="500" fill="hold"/>
                                            <p:tgtEl>
                                              <p:spTgt spid="77"/>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1000"/>
                                      </p:stCondLst>
                                      <p:childTnLst>
                                        <p:set>
                                          <p:cBhvr>
                                            <p:cTn id="39" dur="1" fill="hold">
                                              <p:stCondLst>
                                                <p:cond delay="0"/>
                                              </p:stCondLst>
                                            </p:cTn>
                                            <p:tgtEl>
                                              <p:spTgt spid="78"/>
                                            </p:tgtEl>
                                            <p:attrNameLst>
                                              <p:attrName>style.visibility</p:attrName>
                                            </p:attrNameLst>
                                          </p:cBhvr>
                                          <p:to>
                                            <p:strVal val="visible"/>
                                          </p:to>
                                        </p:set>
                                        <p:anim calcmode="lin" valueType="num">
                                          <p:cBhvr additive="base">
                                            <p:cTn id="40" dur="500" fill="hold"/>
                                            <p:tgtEl>
                                              <p:spTgt spid="78"/>
                                            </p:tgtEl>
                                            <p:attrNameLst>
                                              <p:attrName>ppt_x</p:attrName>
                                            </p:attrNameLst>
                                          </p:cBhvr>
                                          <p:tavLst>
                                            <p:tav tm="0">
                                              <p:val>
                                                <p:strVal val="1+#ppt_w/2"/>
                                              </p:val>
                                            </p:tav>
                                            <p:tav tm="100000">
                                              <p:val>
                                                <p:strVal val="#ppt_x"/>
                                              </p:val>
                                            </p:tav>
                                          </p:tavLst>
                                        </p:anim>
                                        <p:anim calcmode="lin" valueType="num">
                                          <p:cBhvr additive="base">
                                            <p:cTn id="41" dur="500" fill="hold"/>
                                            <p:tgtEl>
                                              <p:spTgt spid="78"/>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1000"/>
                                      </p:stCondLst>
                                      <p:childTnLst>
                                        <p:set>
                                          <p:cBhvr>
                                            <p:cTn id="43" dur="1" fill="hold">
                                              <p:stCondLst>
                                                <p:cond delay="0"/>
                                              </p:stCondLst>
                                            </p:cTn>
                                            <p:tgtEl>
                                              <p:spTgt spid="79"/>
                                            </p:tgtEl>
                                            <p:attrNameLst>
                                              <p:attrName>style.visibility</p:attrName>
                                            </p:attrNameLst>
                                          </p:cBhvr>
                                          <p:to>
                                            <p:strVal val="visible"/>
                                          </p:to>
                                        </p:set>
                                        <p:anim calcmode="lin" valueType="num">
                                          <p:cBhvr additive="base">
                                            <p:cTn id="44" dur="500" fill="hold"/>
                                            <p:tgtEl>
                                              <p:spTgt spid="79"/>
                                            </p:tgtEl>
                                            <p:attrNameLst>
                                              <p:attrName>ppt_x</p:attrName>
                                            </p:attrNameLst>
                                          </p:cBhvr>
                                          <p:tavLst>
                                            <p:tav tm="0">
                                              <p:val>
                                                <p:strVal val="1+#ppt_w/2"/>
                                              </p:val>
                                            </p:tav>
                                            <p:tav tm="100000">
                                              <p:val>
                                                <p:strVal val="#ppt_x"/>
                                              </p:val>
                                            </p:tav>
                                          </p:tavLst>
                                        </p:anim>
                                        <p:anim calcmode="lin" valueType="num">
                                          <p:cBhvr additive="base">
                                            <p:cTn id="45" dur="500" fill="hold"/>
                                            <p:tgtEl>
                                              <p:spTgt spid="79"/>
                                            </p:tgtEl>
                                            <p:attrNameLst>
                                              <p:attrName>ppt_y</p:attrName>
                                            </p:attrNameLst>
                                          </p:cBhvr>
                                          <p:tavLst>
                                            <p:tav tm="0">
                                              <p:val>
                                                <p:strVal val="#ppt_y"/>
                                              </p:val>
                                            </p:tav>
                                            <p:tav tm="100000">
                                              <p:val>
                                                <p:strVal val="#ppt_y"/>
                                              </p:val>
                                            </p:tav>
                                          </p:tavLst>
                                        </p:anim>
                                      </p:childTnLst>
                                    </p:cTn>
                                  </p:par>
                                </p:childTnLst>
                              </p:cTn>
                            </p:par>
                            <p:par>
                              <p:cTn id="46" fill="hold">
                                <p:stCondLst>
                                  <p:cond delay="1000"/>
                                </p:stCondLst>
                                <p:childTnLst>
                                  <p:par>
                                    <p:cTn id="47" presetID="1" presetClass="entr" presetSubtype="0" fill="hold" grpId="0" nodeType="afterEffect">
                                      <p:stCondLst>
                                        <p:cond delay="0"/>
                                      </p:stCondLst>
                                      <p:childTnLst>
                                        <p:set>
                                          <p:cBhvr>
                                            <p:cTn id="48" dur="1" fill="hold">
                                              <p:stCondLst>
                                                <p:cond delay="0"/>
                                              </p:stCondLst>
                                            </p:cTn>
                                            <p:tgtEl>
                                              <p:spTgt spid="83"/>
                                            </p:tgtEl>
                                            <p:attrNameLst>
                                              <p:attrName>style.visibility</p:attrName>
                                            </p:attrNameLst>
                                          </p:cBhvr>
                                          <p:to>
                                            <p:strVal val="visible"/>
                                          </p:to>
                                        </p:set>
                                      </p:childTnLst>
                                    </p:cTn>
                                  </p:par>
                                  <p:par>
                                    <p:cTn id="49" presetID="35" presetClass="path" presetSubtype="0" accel="50000" decel="50000" fill="hold" grpId="1" nodeType="withEffect">
                                      <p:stCondLst>
                                        <p:cond delay="0"/>
                                      </p:stCondLst>
                                      <p:childTnLst>
                                        <p:animMotion origin="layout" path="M -3.56836E-6 -3.7037E-7 L 0.36686 0.15278 " pathEditMode="relative" rAng="0" ptsTypes="AA">
                                          <p:cBhvr>
                                            <p:cTn id="50" dur="500" spd="-99900" fill="hold"/>
                                            <p:tgtEl>
                                              <p:spTgt spid="83"/>
                                            </p:tgtEl>
                                            <p:attrNameLst>
                                              <p:attrName>ppt_x</p:attrName>
                                              <p:attrName>ppt_y</p:attrName>
                                            </p:attrNameLst>
                                          </p:cBhvr>
                                          <p:rCtr x="18343" y="7639"/>
                                        </p:animMotion>
                                      </p:childTnLst>
                                    </p:cTn>
                                  </p:par>
                                  <p:par>
                                    <p:cTn id="51" presetID="1" presetClass="entr" presetSubtype="0" fill="hold" grpId="0" nodeType="withEffect">
                                      <p:stCondLst>
                                        <p:cond delay="0"/>
                                      </p:stCondLst>
                                      <p:childTnLst>
                                        <p:set>
                                          <p:cBhvr>
                                            <p:cTn id="52" dur="1" fill="hold">
                                              <p:stCondLst>
                                                <p:cond delay="0"/>
                                              </p:stCondLst>
                                            </p:cTn>
                                            <p:tgtEl>
                                              <p:spTgt spid="84"/>
                                            </p:tgtEl>
                                            <p:attrNameLst>
                                              <p:attrName>style.visibility</p:attrName>
                                            </p:attrNameLst>
                                          </p:cBhvr>
                                          <p:to>
                                            <p:strVal val="visible"/>
                                          </p:to>
                                        </p:set>
                                      </p:childTnLst>
                                    </p:cTn>
                                  </p:par>
                                  <p:par>
                                    <p:cTn id="53" presetID="35" presetClass="path" presetSubtype="0" accel="50000" decel="50000" fill="hold" grpId="1" nodeType="withEffect">
                                      <p:stCondLst>
                                        <p:cond delay="0"/>
                                      </p:stCondLst>
                                      <p:childTnLst>
                                        <p:animMotion origin="layout" path="M 7.85742E-7 -3.33333E-6 L -0.39495 -0.11018 " pathEditMode="relative" rAng="0" ptsTypes="AA">
                                          <p:cBhvr>
                                            <p:cTn id="54" dur="500" spd="-99900" fill="hold"/>
                                            <p:tgtEl>
                                              <p:spTgt spid="84"/>
                                            </p:tgtEl>
                                            <p:attrNameLst>
                                              <p:attrName>ppt_x</p:attrName>
                                              <p:attrName>ppt_y</p:attrName>
                                            </p:attrNameLst>
                                          </p:cBhvr>
                                          <p:rCtr x="-19748" y="-5509"/>
                                        </p:animMotion>
                                      </p:childTnLst>
                                    </p:cTn>
                                  </p:par>
                                </p:childTnLst>
                              </p:cTn>
                            </p:par>
                            <p:par>
                              <p:cTn id="55" fill="hold">
                                <p:stCondLst>
                                  <p:cond delay="1000"/>
                                </p:stCondLst>
                                <p:childTnLst>
                                  <p:par>
                                    <p:cTn id="56" presetID="18" presetClass="entr" presetSubtype="3" fill="hold" grpId="0" nodeType="afterEffect">
                                      <p:stCondLst>
                                        <p:cond delay="0"/>
                                      </p:stCondLst>
                                      <p:childTnLst>
                                        <p:set>
                                          <p:cBhvr>
                                            <p:cTn id="57" dur="1" fill="hold">
                                              <p:stCondLst>
                                                <p:cond delay="0"/>
                                              </p:stCondLst>
                                            </p:cTn>
                                            <p:tgtEl>
                                              <p:spTgt spid="81"/>
                                            </p:tgtEl>
                                            <p:attrNameLst>
                                              <p:attrName>style.visibility</p:attrName>
                                            </p:attrNameLst>
                                          </p:cBhvr>
                                          <p:to>
                                            <p:strVal val="visible"/>
                                          </p:to>
                                        </p:set>
                                        <p:animEffect transition="in" filter="strips(upRight)">
                                          <p:cBhvr>
                                            <p:cTn id="58" dur="500"/>
                                            <p:tgtEl>
                                              <p:spTgt spid="81"/>
                                            </p:tgtEl>
                                          </p:cBhvr>
                                        </p:animEffect>
                                      </p:childTnLst>
                                    </p:cTn>
                                  </p:par>
                                  <p:par>
                                    <p:cTn id="59" presetID="18" presetClass="entr" presetSubtype="3" fill="hold" grpId="0" nodeType="withEffect">
                                      <p:stCondLst>
                                        <p:cond delay="0"/>
                                      </p:stCondLst>
                                      <p:childTnLst>
                                        <p:set>
                                          <p:cBhvr>
                                            <p:cTn id="60" dur="1" fill="hold">
                                              <p:stCondLst>
                                                <p:cond delay="0"/>
                                              </p:stCondLst>
                                            </p:cTn>
                                            <p:tgtEl>
                                              <p:spTgt spid="80"/>
                                            </p:tgtEl>
                                            <p:attrNameLst>
                                              <p:attrName>style.visibility</p:attrName>
                                            </p:attrNameLst>
                                          </p:cBhvr>
                                          <p:to>
                                            <p:strVal val="visible"/>
                                          </p:to>
                                        </p:set>
                                        <p:animEffect transition="in" filter="strips(upRight)">
                                          <p:cBhvr>
                                            <p:cTn id="61" dur="500"/>
                                            <p:tgtEl>
                                              <p:spTgt spid="80"/>
                                            </p:tgtEl>
                                          </p:cBhvr>
                                        </p:animEffect>
                                      </p:childTnLst>
                                    </p:cTn>
                                  </p:par>
                                </p:childTnLst>
                              </p:cTn>
                            </p:par>
                            <p:par>
                              <p:cTn id="62" fill="hold">
                                <p:stCondLst>
                                  <p:cond delay="1500"/>
                                </p:stCondLst>
                                <p:childTnLst>
                                  <p:par>
                                    <p:cTn id="63" presetID="2" presetClass="entr" presetSubtype="8" fill="hold" grpId="0" nodeType="afterEffect">
                                      <p:stCondLst>
                                        <p:cond delay="0"/>
                                      </p:stCondLst>
                                      <p:childTnLst>
                                        <p:set>
                                          <p:cBhvr>
                                            <p:cTn id="64" dur="1" fill="hold">
                                              <p:stCondLst>
                                                <p:cond delay="0"/>
                                              </p:stCondLst>
                                            </p:cTn>
                                            <p:tgtEl>
                                              <p:spTgt spid="82"/>
                                            </p:tgtEl>
                                            <p:attrNameLst>
                                              <p:attrName>style.visibility</p:attrName>
                                            </p:attrNameLst>
                                          </p:cBhvr>
                                          <p:to>
                                            <p:strVal val="visible"/>
                                          </p:to>
                                        </p:set>
                                        <p:anim calcmode="lin" valueType="num">
                                          <p:cBhvr additive="base">
                                            <p:cTn id="65" dur="500" fill="hold"/>
                                            <p:tgtEl>
                                              <p:spTgt spid="82"/>
                                            </p:tgtEl>
                                            <p:attrNameLst>
                                              <p:attrName>ppt_x</p:attrName>
                                            </p:attrNameLst>
                                          </p:cBhvr>
                                          <p:tavLst>
                                            <p:tav tm="0">
                                              <p:val>
                                                <p:strVal val="0-#ppt_w/2"/>
                                              </p:val>
                                            </p:tav>
                                            <p:tav tm="100000">
                                              <p:val>
                                                <p:strVal val="#ppt_x"/>
                                              </p:val>
                                            </p:tav>
                                          </p:tavLst>
                                        </p:anim>
                                        <p:anim calcmode="lin" valueType="num">
                                          <p:cBhvr additive="base">
                                            <p:cTn id="66" dur="500" fill="hold"/>
                                            <p:tgtEl>
                                              <p:spTgt spid="82"/>
                                            </p:tgtEl>
                                            <p:attrNameLst>
                                              <p:attrName>ppt_y</p:attrName>
                                            </p:attrNameLst>
                                          </p:cBhvr>
                                          <p:tavLst>
                                            <p:tav tm="0">
                                              <p:val>
                                                <p:strVal val="#ppt_y"/>
                                              </p:val>
                                            </p:tav>
                                            <p:tav tm="100000">
                                              <p:val>
                                                <p:strVal val="#ppt_y"/>
                                              </p:val>
                                            </p:tav>
                                          </p:tavLst>
                                        </p:anim>
                                      </p:childTnLst>
                                    </p:cTn>
                                  </p:par>
                                </p:childTnLst>
                              </p:cTn>
                            </p:par>
                            <p:par>
                              <p:cTn id="67" fill="hold">
                                <p:stCondLst>
                                  <p:cond delay="2000"/>
                                </p:stCondLst>
                                <p:childTnLst>
                                  <p:par>
                                    <p:cTn id="68" presetID="10" presetClass="entr" presetSubtype="0" fill="hold" grpId="0" nodeType="afterEffect">
                                      <p:stCondLst>
                                        <p:cond delay="0"/>
                                      </p:stCondLst>
                                      <p:childTnLst>
                                        <p:set>
                                          <p:cBhvr>
                                            <p:cTn id="69" dur="1" fill="hold">
                                              <p:stCondLst>
                                                <p:cond delay="0"/>
                                              </p:stCondLst>
                                            </p:cTn>
                                            <p:tgtEl>
                                              <p:spTgt spid="90"/>
                                            </p:tgtEl>
                                            <p:attrNameLst>
                                              <p:attrName>style.visibility</p:attrName>
                                            </p:attrNameLst>
                                          </p:cBhvr>
                                          <p:to>
                                            <p:strVal val="visible"/>
                                          </p:to>
                                        </p:set>
                                        <p:animEffect transition="in" filter="fade">
                                          <p:cBhvr>
                                            <p:cTn id="70" dur="125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p:bldP spid="74" grpId="0" animBg="1"/>
          <p:bldP spid="75" grpId="0"/>
          <p:bldP spid="76" grpId="0" animBg="1"/>
          <p:bldP spid="77" grpId="0"/>
          <p:bldP spid="78" grpId="0" animBg="1"/>
          <p:bldP spid="79" grpId="0"/>
          <p:bldP spid="80" grpId="0"/>
          <p:bldP spid="81" grpId="0"/>
          <p:bldP spid="82" grpId="0"/>
          <p:bldP spid="83" grpId="0" animBg="1"/>
          <p:bldP spid="83" grpId="1" animBg="1"/>
          <p:bldP spid="84" grpId="0" animBg="1"/>
          <p:bldP spid="84" grpId="1" animBg="1"/>
          <p:bldP spid="90"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项目成员</a:t>
            </a:r>
          </a:p>
        </p:txBody>
      </p:sp>
      <p:sp>
        <p:nvSpPr>
          <p:cNvPr id="63" name="六边形 62"/>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4" name="直接连接符 63"/>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95" name="矩形 94"/>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6" name="矩形 95"/>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7" name="KSO_Shape"/>
          <p:cNvSpPr/>
          <p:nvPr/>
        </p:nvSpPr>
        <p:spPr bwMode="auto">
          <a:xfrm>
            <a:off x="298621" y="206564"/>
            <a:ext cx="367893" cy="252620"/>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8" name="六边形 97"/>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9"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第一章</a:t>
            </a:r>
          </a:p>
        </p:txBody>
      </p:sp>
      <p:sp>
        <p:nvSpPr>
          <p:cNvPr id="100"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公司与团队</a:t>
            </a:r>
          </a:p>
        </p:txBody>
      </p:sp>
      <p:sp>
        <p:nvSpPr>
          <p:cNvPr id="105" name="Rectangle 4"/>
          <p:cNvSpPr/>
          <p:nvPr/>
        </p:nvSpPr>
        <p:spPr>
          <a:xfrm flipH="1">
            <a:off x="1480346" y="3861047"/>
            <a:ext cx="2038350" cy="529499"/>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6" name="标题 4"/>
          <p:cNvSpPr txBox="1"/>
          <p:nvPr/>
        </p:nvSpPr>
        <p:spPr>
          <a:xfrm>
            <a:off x="1678924" y="3891620"/>
            <a:ext cx="18397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姓名：</a:t>
            </a:r>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MEMBERS</a:t>
            </a:r>
          </a:p>
          <a:p>
            <a:pPr algn="l"/>
            <a:r>
              <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职位：人事部经理</a:t>
            </a:r>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 </a:t>
            </a:r>
            <a:endPar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7" name="标题 4"/>
          <p:cNvSpPr txBox="1"/>
          <p:nvPr/>
        </p:nvSpPr>
        <p:spPr>
          <a:xfrm>
            <a:off x="1639351" y="4539692"/>
            <a:ext cx="198378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请在这里输入本职位日常工作和详细的文字介绍信息。</a:t>
            </a:r>
            <a:endParaRPr lang="zh-CN" altLang="en-US" sz="10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8" name="Rectangle 4"/>
          <p:cNvSpPr/>
          <p:nvPr/>
        </p:nvSpPr>
        <p:spPr>
          <a:xfrm flipH="1">
            <a:off x="3865335" y="3863613"/>
            <a:ext cx="2038350" cy="529499"/>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9" name="标题 4"/>
          <p:cNvSpPr txBox="1"/>
          <p:nvPr/>
        </p:nvSpPr>
        <p:spPr>
          <a:xfrm>
            <a:off x="4063913" y="3894186"/>
            <a:ext cx="18397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姓名：郝爽</a:t>
            </a:r>
            <a:endPar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a:p>
            <a:pPr algn="l"/>
            <a:r>
              <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职位：设计部总监</a:t>
            </a:r>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 </a:t>
            </a:r>
            <a:endPar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0" name="标题 4"/>
          <p:cNvSpPr txBox="1"/>
          <p:nvPr/>
        </p:nvSpPr>
        <p:spPr>
          <a:xfrm>
            <a:off x="4024340" y="4542258"/>
            <a:ext cx="198378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请在这里输入本职位日常工作和详细的文字介绍信息。</a:t>
            </a:r>
            <a:endParaRPr lang="zh-CN" altLang="en-US" sz="10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1" name="Rectangle 4"/>
          <p:cNvSpPr/>
          <p:nvPr/>
        </p:nvSpPr>
        <p:spPr>
          <a:xfrm flipH="1">
            <a:off x="6250324" y="3861048"/>
            <a:ext cx="2038350" cy="529499"/>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2" name="标题 4"/>
          <p:cNvSpPr txBox="1"/>
          <p:nvPr/>
        </p:nvSpPr>
        <p:spPr>
          <a:xfrm>
            <a:off x="6448902" y="3891621"/>
            <a:ext cx="18397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姓名：郝帅</a:t>
            </a:r>
            <a:endPar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a:p>
            <a:pPr algn="l"/>
            <a:r>
              <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职位：市场部经理</a:t>
            </a:r>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 </a:t>
            </a:r>
            <a:endPar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3" name="标题 4"/>
          <p:cNvSpPr txBox="1"/>
          <p:nvPr/>
        </p:nvSpPr>
        <p:spPr>
          <a:xfrm>
            <a:off x="6409329" y="4539693"/>
            <a:ext cx="198378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请在这里输入本职位日常工作和详细的文字介绍信息。</a:t>
            </a:r>
            <a:endParaRPr lang="zh-CN" altLang="en-US" sz="10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4" name="Rectangle 4"/>
          <p:cNvSpPr/>
          <p:nvPr/>
        </p:nvSpPr>
        <p:spPr>
          <a:xfrm flipH="1">
            <a:off x="8635313" y="3861048"/>
            <a:ext cx="2038350" cy="529499"/>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5" name="标题 4"/>
          <p:cNvSpPr txBox="1"/>
          <p:nvPr/>
        </p:nvSpPr>
        <p:spPr>
          <a:xfrm>
            <a:off x="8833891" y="3891621"/>
            <a:ext cx="18397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姓名：</a:t>
            </a:r>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JMEMB</a:t>
            </a:r>
          </a:p>
          <a:p>
            <a:pPr algn="l"/>
            <a:r>
              <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职位：销售部经理</a:t>
            </a:r>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 </a:t>
            </a:r>
            <a:endParaRPr lang="zh-CN" altLang="en-US"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6" name="标题 4"/>
          <p:cNvSpPr txBox="1"/>
          <p:nvPr/>
        </p:nvSpPr>
        <p:spPr>
          <a:xfrm>
            <a:off x="8794318" y="4539693"/>
            <a:ext cx="198378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请在这里输入本职位日常工作和详细的文字介绍信息。</a:t>
            </a:r>
            <a:endParaRPr lang="zh-CN" altLang="en-US" sz="10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7" name="矩形 116"/>
          <p:cNvSpPr/>
          <p:nvPr/>
        </p:nvSpPr>
        <p:spPr>
          <a:xfrm>
            <a:off x="1480346" y="1752122"/>
            <a:ext cx="342594" cy="342594"/>
          </a:xfrm>
          <a:prstGeom prst="rect">
            <a:avLst/>
          </a:prstGeom>
          <a:solidFill>
            <a:srgbClr val="3CCCC7">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8" name="标题 4"/>
          <p:cNvSpPr txBox="1"/>
          <p:nvPr/>
        </p:nvSpPr>
        <p:spPr>
          <a:xfrm>
            <a:off x="1503719" y="1700808"/>
            <a:ext cx="39122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1</a:t>
            </a:r>
            <a:endParaRPr lang="zh-CN" altLang="en-US" sz="1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9" name="矩形 118"/>
          <p:cNvSpPr/>
          <p:nvPr/>
        </p:nvSpPr>
        <p:spPr>
          <a:xfrm>
            <a:off x="3856610" y="1752122"/>
            <a:ext cx="342594" cy="342594"/>
          </a:xfrm>
          <a:prstGeom prst="rect">
            <a:avLst/>
          </a:prstGeom>
          <a:solidFill>
            <a:srgbClr val="3CCCC7">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0" name="标题 4"/>
          <p:cNvSpPr txBox="1"/>
          <p:nvPr/>
        </p:nvSpPr>
        <p:spPr>
          <a:xfrm>
            <a:off x="3879983" y="1700808"/>
            <a:ext cx="39122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2</a:t>
            </a:r>
            <a:endParaRPr lang="zh-CN" altLang="en-US" sz="1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1" name="矩形 120"/>
          <p:cNvSpPr/>
          <p:nvPr/>
        </p:nvSpPr>
        <p:spPr>
          <a:xfrm>
            <a:off x="6250324" y="1752122"/>
            <a:ext cx="342594" cy="342594"/>
          </a:xfrm>
          <a:prstGeom prst="rect">
            <a:avLst/>
          </a:prstGeom>
          <a:solidFill>
            <a:srgbClr val="3CCCC7">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2" name="标题 4"/>
          <p:cNvSpPr txBox="1"/>
          <p:nvPr/>
        </p:nvSpPr>
        <p:spPr>
          <a:xfrm>
            <a:off x="6273697" y="1700808"/>
            <a:ext cx="39122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3</a:t>
            </a:r>
            <a:endParaRPr lang="zh-CN" altLang="en-US" sz="1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3" name="矩形 122"/>
          <p:cNvSpPr/>
          <p:nvPr/>
        </p:nvSpPr>
        <p:spPr>
          <a:xfrm>
            <a:off x="8635313" y="1752122"/>
            <a:ext cx="342594" cy="342594"/>
          </a:xfrm>
          <a:prstGeom prst="rect">
            <a:avLst/>
          </a:prstGeom>
          <a:solidFill>
            <a:srgbClr val="3CCCC7">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4" name="标题 4"/>
          <p:cNvSpPr txBox="1"/>
          <p:nvPr/>
        </p:nvSpPr>
        <p:spPr>
          <a:xfrm>
            <a:off x="8658686" y="1700808"/>
            <a:ext cx="391229"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4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4</a:t>
            </a:r>
            <a:endParaRPr lang="zh-CN" altLang="en-US" sz="1000" b="1"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0" name="TextBox 129"/>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
        <p:nvSpPr>
          <p:cNvPr id="2" name="椭圆 1">
            <a:extLst>
              <a:ext uri="{FF2B5EF4-FFF2-40B4-BE49-F238E27FC236}">
                <a16:creationId xmlns:a16="http://schemas.microsoft.com/office/drawing/2014/main" id="{F257B6F5-32F2-44A3-9A4E-3110E5C08F35}"/>
              </a:ext>
            </a:extLst>
          </p:cNvPr>
          <p:cNvSpPr/>
          <p:nvPr/>
        </p:nvSpPr>
        <p:spPr>
          <a:xfrm>
            <a:off x="1822940" y="2174292"/>
            <a:ext cx="1322319" cy="13223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7" name="椭圆 36">
            <a:extLst>
              <a:ext uri="{FF2B5EF4-FFF2-40B4-BE49-F238E27FC236}">
                <a16:creationId xmlns:a16="http://schemas.microsoft.com/office/drawing/2014/main" id="{FE9EB68A-4DD7-4676-A8BA-299F60485269}"/>
              </a:ext>
            </a:extLst>
          </p:cNvPr>
          <p:cNvSpPr/>
          <p:nvPr/>
        </p:nvSpPr>
        <p:spPr>
          <a:xfrm>
            <a:off x="4265284" y="2195344"/>
            <a:ext cx="1322319" cy="13223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椭圆 37">
            <a:extLst>
              <a:ext uri="{FF2B5EF4-FFF2-40B4-BE49-F238E27FC236}">
                <a16:creationId xmlns:a16="http://schemas.microsoft.com/office/drawing/2014/main" id="{F6B33665-1751-4163-9D78-080DC2D2CD28}"/>
              </a:ext>
            </a:extLst>
          </p:cNvPr>
          <p:cNvSpPr/>
          <p:nvPr/>
        </p:nvSpPr>
        <p:spPr>
          <a:xfrm>
            <a:off x="6740063" y="2192521"/>
            <a:ext cx="1322319" cy="13223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9" name="椭圆 38">
            <a:extLst>
              <a:ext uri="{FF2B5EF4-FFF2-40B4-BE49-F238E27FC236}">
                <a16:creationId xmlns:a16="http://schemas.microsoft.com/office/drawing/2014/main" id="{F09C4FB6-FC1B-4ADA-9404-904440A0B201}"/>
              </a:ext>
            </a:extLst>
          </p:cNvPr>
          <p:cNvSpPr/>
          <p:nvPr/>
        </p:nvSpPr>
        <p:spPr>
          <a:xfrm>
            <a:off x="8854300" y="2192521"/>
            <a:ext cx="1322319" cy="13223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500"/>
                                  </p:stCondLst>
                                  <p:childTnLst>
                                    <p:set>
                                      <p:cBhvr>
                                        <p:cTn id="6" dur="1" fill="hold">
                                          <p:stCondLst>
                                            <p:cond delay="0"/>
                                          </p:stCondLst>
                                        </p:cTn>
                                        <p:tgtEl>
                                          <p:spTgt spid="105"/>
                                        </p:tgtEl>
                                        <p:attrNameLst>
                                          <p:attrName>style.visibility</p:attrName>
                                        </p:attrNameLst>
                                      </p:cBhvr>
                                      <p:to>
                                        <p:strVal val="visible"/>
                                      </p:to>
                                    </p:set>
                                    <p:anim calcmode="lin" valueType="num">
                                      <p:cBhvr additive="base">
                                        <p:cTn id="7" dur="500" fill="hold"/>
                                        <p:tgtEl>
                                          <p:spTgt spid="105"/>
                                        </p:tgtEl>
                                        <p:attrNameLst>
                                          <p:attrName>ppt_x</p:attrName>
                                        </p:attrNameLst>
                                      </p:cBhvr>
                                      <p:tavLst>
                                        <p:tav tm="0">
                                          <p:val>
                                            <p:strVal val="#ppt_x"/>
                                          </p:val>
                                        </p:tav>
                                        <p:tav tm="100000">
                                          <p:val>
                                            <p:strVal val="#ppt_x"/>
                                          </p:val>
                                        </p:tav>
                                      </p:tavLst>
                                    </p:anim>
                                    <p:anim calcmode="lin" valueType="num">
                                      <p:cBhvr additive="base">
                                        <p:cTn id="8" dur="500" fill="hold"/>
                                        <p:tgtEl>
                                          <p:spTgt spid="10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500"/>
                                  </p:stCondLst>
                                  <p:childTnLst>
                                    <p:set>
                                      <p:cBhvr>
                                        <p:cTn id="10" dur="1" fill="hold">
                                          <p:stCondLst>
                                            <p:cond delay="0"/>
                                          </p:stCondLst>
                                        </p:cTn>
                                        <p:tgtEl>
                                          <p:spTgt spid="106"/>
                                        </p:tgtEl>
                                        <p:attrNameLst>
                                          <p:attrName>style.visibility</p:attrName>
                                        </p:attrNameLst>
                                      </p:cBhvr>
                                      <p:to>
                                        <p:strVal val="visible"/>
                                      </p:to>
                                    </p:set>
                                    <p:anim calcmode="lin" valueType="num">
                                      <p:cBhvr additive="base">
                                        <p:cTn id="11" dur="500" fill="hold"/>
                                        <p:tgtEl>
                                          <p:spTgt spid="106"/>
                                        </p:tgtEl>
                                        <p:attrNameLst>
                                          <p:attrName>ppt_x</p:attrName>
                                        </p:attrNameLst>
                                      </p:cBhvr>
                                      <p:tavLst>
                                        <p:tav tm="0">
                                          <p:val>
                                            <p:strVal val="#ppt_x"/>
                                          </p:val>
                                        </p:tav>
                                        <p:tav tm="100000">
                                          <p:val>
                                            <p:strVal val="#ppt_x"/>
                                          </p:val>
                                        </p:tav>
                                      </p:tavLst>
                                    </p:anim>
                                    <p:anim calcmode="lin" valueType="num">
                                      <p:cBhvr additive="base">
                                        <p:cTn id="12" dur="500" fill="hold"/>
                                        <p:tgtEl>
                                          <p:spTgt spid="10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500"/>
                                  </p:stCondLst>
                                  <p:childTnLst>
                                    <p:set>
                                      <p:cBhvr>
                                        <p:cTn id="14" dur="1" fill="hold">
                                          <p:stCondLst>
                                            <p:cond delay="0"/>
                                          </p:stCondLst>
                                        </p:cTn>
                                        <p:tgtEl>
                                          <p:spTgt spid="107"/>
                                        </p:tgtEl>
                                        <p:attrNameLst>
                                          <p:attrName>style.visibility</p:attrName>
                                        </p:attrNameLst>
                                      </p:cBhvr>
                                      <p:to>
                                        <p:strVal val="visible"/>
                                      </p:to>
                                    </p:set>
                                    <p:anim calcmode="lin" valueType="num">
                                      <p:cBhvr additive="base">
                                        <p:cTn id="15" dur="500" fill="hold"/>
                                        <p:tgtEl>
                                          <p:spTgt spid="107"/>
                                        </p:tgtEl>
                                        <p:attrNameLst>
                                          <p:attrName>ppt_x</p:attrName>
                                        </p:attrNameLst>
                                      </p:cBhvr>
                                      <p:tavLst>
                                        <p:tav tm="0">
                                          <p:val>
                                            <p:strVal val="#ppt_x"/>
                                          </p:val>
                                        </p:tav>
                                        <p:tav tm="100000">
                                          <p:val>
                                            <p:strVal val="#ppt_x"/>
                                          </p:val>
                                        </p:tav>
                                      </p:tavLst>
                                    </p:anim>
                                    <p:anim calcmode="lin" valueType="num">
                                      <p:cBhvr additive="base">
                                        <p:cTn id="16" dur="500" fill="hold"/>
                                        <p:tgtEl>
                                          <p:spTgt spid="10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500"/>
                                  </p:stCondLst>
                                  <p:childTnLst>
                                    <p:set>
                                      <p:cBhvr>
                                        <p:cTn id="18" dur="1" fill="hold">
                                          <p:stCondLst>
                                            <p:cond delay="0"/>
                                          </p:stCondLst>
                                        </p:cTn>
                                        <p:tgtEl>
                                          <p:spTgt spid="117"/>
                                        </p:tgtEl>
                                        <p:attrNameLst>
                                          <p:attrName>style.visibility</p:attrName>
                                        </p:attrNameLst>
                                      </p:cBhvr>
                                      <p:to>
                                        <p:strVal val="visible"/>
                                      </p:to>
                                    </p:set>
                                    <p:anim calcmode="lin" valueType="num">
                                      <p:cBhvr additive="base">
                                        <p:cTn id="19" dur="500" fill="hold"/>
                                        <p:tgtEl>
                                          <p:spTgt spid="117"/>
                                        </p:tgtEl>
                                        <p:attrNameLst>
                                          <p:attrName>ppt_x</p:attrName>
                                        </p:attrNameLst>
                                      </p:cBhvr>
                                      <p:tavLst>
                                        <p:tav tm="0">
                                          <p:val>
                                            <p:strVal val="#ppt_x"/>
                                          </p:val>
                                        </p:tav>
                                        <p:tav tm="100000">
                                          <p:val>
                                            <p:strVal val="#ppt_x"/>
                                          </p:val>
                                        </p:tav>
                                      </p:tavLst>
                                    </p:anim>
                                    <p:anim calcmode="lin" valueType="num">
                                      <p:cBhvr additive="base">
                                        <p:cTn id="20" dur="500" fill="hold"/>
                                        <p:tgtEl>
                                          <p:spTgt spid="11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500"/>
                                  </p:stCondLst>
                                  <p:childTnLst>
                                    <p:set>
                                      <p:cBhvr>
                                        <p:cTn id="22" dur="1" fill="hold">
                                          <p:stCondLst>
                                            <p:cond delay="0"/>
                                          </p:stCondLst>
                                        </p:cTn>
                                        <p:tgtEl>
                                          <p:spTgt spid="118"/>
                                        </p:tgtEl>
                                        <p:attrNameLst>
                                          <p:attrName>style.visibility</p:attrName>
                                        </p:attrNameLst>
                                      </p:cBhvr>
                                      <p:to>
                                        <p:strVal val="visible"/>
                                      </p:to>
                                    </p:set>
                                    <p:anim calcmode="lin" valueType="num">
                                      <p:cBhvr additive="base">
                                        <p:cTn id="23" dur="500" fill="hold"/>
                                        <p:tgtEl>
                                          <p:spTgt spid="118"/>
                                        </p:tgtEl>
                                        <p:attrNameLst>
                                          <p:attrName>ppt_x</p:attrName>
                                        </p:attrNameLst>
                                      </p:cBhvr>
                                      <p:tavLst>
                                        <p:tav tm="0">
                                          <p:val>
                                            <p:strVal val="#ppt_x"/>
                                          </p:val>
                                        </p:tav>
                                        <p:tav tm="100000">
                                          <p:val>
                                            <p:strVal val="#ppt_x"/>
                                          </p:val>
                                        </p:tav>
                                      </p:tavLst>
                                    </p:anim>
                                    <p:anim calcmode="lin" valueType="num">
                                      <p:cBhvr additive="base">
                                        <p:cTn id="24" dur="500" fill="hold"/>
                                        <p:tgtEl>
                                          <p:spTgt spid="118"/>
                                        </p:tgtEl>
                                        <p:attrNameLst>
                                          <p:attrName>ppt_y</p:attrName>
                                        </p:attrNameLst>
                                      </p:cBhvr>
                                      <p:tavLst>
                                        <p:tav tm="0">
                                          <p:val>
                                            <p:strVal val="1+#ppt_h/2"/>
                                          </p:val>
                                        </p:tav>
                                        <p:tav tm="100000">
                                          <p:val>
                                            <p:strVal val="#ppt_y"/>
                                          </p:val>
                                        </p:tav>
                                      </p:tavLst>
                                    </p:anim>
                                  </p:childTnLst>
                                </p:cTn>
                              </p:par>
                              <p:par>
                                <p:cTn id="25" presetID="2" presetClass="entr" presetSubtype="1" fill="hold" grpId="0" nodeType="withEffect">
                                  <p:stCondLst>
                                    <p:cond delay="1000"/>
                                  </p:stCondLst>
                                  <p:childTnLst>
                                    <p:set>
                                      <p:cBhvr>
                                        <p:cTn id="26" dur="1" fill="hold">
                                          <p:stCondLst>
                                            <p:cond delay="0"/>
                                          </p:stCondLst>
                                        </p:cTn>
                                        <p:tgtEl>
                                          <p:spTgt spid="108"/>
                                        </p:tgtEl>
                                        <p:attrNameLst>
                                          <p:attrName>style.visibility</p:attrName>
                                        </p:attrNameLst>
                                      </p:cBhvr>
                                      <p:to>
                                        <p:strVal val="visible"/>
                                      </p:to>
                                    </p:set>
                                    <p:anim calcmode="lin" valueType="num">
                                      <p:cBhvr additive="base">
                                        <p:cTn id="27" dur="500" fill="hold"/>
                                        <p:tgtEl>
                                          <p:spTgt spid="108"/>
                                        </p:tgtEl>
                                        <p:attrNameLst>
                                          <p:attrName>ppt_x</p:attrName>
                                        </p:attrNameLst>
                                      </p:cBhvr>
                                      <p:tavLst>
                                        <p:tav tm="0">
                                          <p:val>
                                            <p:strVal val="#ppt_x"/>
                                          </p:val>
                                        </p:tav>
                                        <p:tav tm="100000">
                                          <p:val>
                                            <p:strVal val="#ppt_x"/>
                                          </p:val>
                                        </p:tav>
                                      </p:tavLst>
                                    </p:anim>
                                    <p:anim calcmode="lin" valueType="num">
                                      <p:cBhvr additive="base">
                                        <p:cTn id="28" dur="500" fill="hold"/>
                                        <p:tgtEl>
                                          <p:spTgt spid="108"/>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1000"/>
                                  </p:stCondLst>
                                  <p:childTnLst>
                                    <p:set>
                                      <p:cBhvr>
                                        <p:cTn id="30" dur="1" fill="hold">
                                          <p:stCondLst>
                                            <p:cond delay="0"/>
                                          </p:stCondLst>
                                        </p:cTn>
                                        <p:tgtEl>
                                          <p:spTgt spid="109"/>
                                        </p:tgtEl>
                                        <p:attrNameLst>
                                          <p:attrName>style.visibility</p:attrName>
                                        </p:attrNameLst>
                                      </p:cBhvr>
                                      <p:to>
                                        <p:strVal val="visible"/>
                                      </p:to>
                                    </p:set>
                                    <p:anim calcmode="lin" valueType="num">
                                      <p:cBhvr additive="base">
                                        <p:cTn id="31" dur="500" fill="hold"/>
                                        <p:tgtEl>
                                          <p:spTgt spid="109"/>
                                        </p:tgtEl>
                                        <p:attrNameLst>
                                          <p:attrName>ppt_x</p:attrName>
                                        </p:attrNameLst>
                                      </p:cBhvr>
                                      <p:tavLst>
                                        <p:tav tm="0">
                                          <p:val>
                                            <p:strVal val="#ppt_x"/>
                                          </p:val>
                                        </p:tav>
                                        <p:tav tm="100000">
                                          <p:val>
                                            <p:strVal val="#ppt_x"/>
                                          </p:val>
                                        </p:tav>
                                      </p:tavLst>
                                    </p:anim>
                                    <p:anim calcmode="lin" valueType="num">
                                      <p:cBhvr additive="base">
                                        <p:cTn id="32" dur="500" fill="hold"/>
                                        <p:tgtEl>
                                          <p:spTgt spid="109"/>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1000"/>
                                  </p:stCondLst>
                                  <p:childTnLst>
                                    <p:set>
                                      <p:cBhvr>
                                        <p:cTn id="34" dur="1" fill="hold">
                                          <p:stCondLst>
                                            <p:cond delay="0"/>
                                          </p:stCondLst>
                                        </p:cTn>
                                        <p:tgtEl>
                                          <p:spTgt spid="110"/>
                                        </p:tgtEl>
                                        <p:attrNameLst>
                                          <p:attrName>style.visibility</p:attrName>
                                        </p:attrNameLst>
                                      </p:cBhvr>
                                      <p:to>
                                        <p:strVal val="visible"/>
                                      </p:to>
                                    </p:set>
                                    <p:anim calcmode="lin" valueType="num">
                                      <p:cBhvr additive="base">
                                        <p:cTn id="35" dur="500" fill="hold"/>
                                        <p:tgtEl>
                                          <p:spTgt spid="110"/>
                                        </p:tgtEl>
                                        <p:attrNameLst>
                                          <p:attrName>ppt_x</p:attrName>
                                        </p:attrNameLst>
                                      </p:cBhvr>
                                      <p:tavLst>
                                        <p:tav tm="0">
                                          <p:val>
                                            <p:strVal val="#ppt_x"/>
                                          </p:val>
                                        </p:tav>
                                        <p:tav tm="100000">
                                          <p:val>
                                            <p:strVal val="#ppt_x"/>
                                          </p:val>
                                        </p:tav>
                                      </p:tavLst>
                                    </p:anim>
                                    <p:anim calcmode="lin" valueType="num">
                                      <p:cBhvr additive="base">
                                        <p:cTn id="36" dur="500" fill="hold"/>
                                        <p:tgtEl>
                                          <p:spTgt spid="110"/>
                                        </p:tgtEl>
                                        <p:attrNameLst>
                                          <p:attrName>ppt_y</p:attrName>
                                        </p:attrNameLst>
                                      </p:cBhvr>
                                      <p:tavLst>
                                        <p:tav tm="0">
                                          <p:val>
                                            <p:strVal val="0-#ppt_h/2"/>
                                          </p:val>
                                        </p:tav>
                                        <p:tav tm="100000">
                                          <p:val>
                                            <p:strVal val="#ppt_y"/>
                                          </p:val>
                                        </p:tav>
                                      </p:tavLst>
                                    </p:anim>
                                  </p:childTnLst>
                                </p:cTn>
                              </p:par>
                              <p:par>
                                <p:cTn id="37" presetID="2" presetClass="entr" presetSubtype="1" fill="hold" grpId="0" nodeType="withEffect">
                                  <p:stCondLst>
                                    <p:cond delay="1000"/>
                                  </p:stCondLst>
                                  <p:childTnLst>
                                    <p:set>
                                      <p:cBhvr>
                                        <p:cTn id="38" dur="1" fill="hold">
                                          <p:stCondLst>
                                            <p:cond delay="0"/>
                                          </p:stCondLst>
                                        </p:cTn>
                                        <p:tgtEl>
                                          <p:spTgt spid="119"/>
                                        </p:tgtEl>
                                        <p:attrNameLst>
                                          <p:attrName>style.visibility</p:attrName>
                                        </p:attrNameLst>
                                      </p:cBhvr>
                                      <p:to>
                                        <p:strVal val="visible"/>
                                      </p:to>
                                    </p:set>
                                    <p:anim calcmode="lin" valueType="num">
                                      <p:cBhvr additive="base">
                                        <p:cTn id="39" dur="500" fill="hold"/>
                                        <p:tgtEl>
                                          <p:spTgt spid="119"/>
                                        </p:tgtEl>
                                        <p:attrNameLst>
                                          <p:attrName>ppt_x</p:attrName>
                                        </p:attrNameLst>
                                      </p:cBhvr>
                                      <p:tavLst>
                                        <p:tav tm="0">
                                          <p:val>
                                            <p:strVal val="#ppt_x"/>
                                          </p:val>
                                        </p:tav>
                                        <p:tav tm="100000">
                                          <p:val>
                                            <p:strVal val="#ppt_x"/>
                                          </p:val>
                                        </p:tav>
                                      </p:tavLst>
                                    </p:anim>
                                    <p:anim calcmode="lin" valueType="num">
                                      <p:cBhvr additive="base">
                                        <p:cTn id="40" dur="500" fill="hold"/>
                                        <p:tgtEl>
                                          <p:spTgt spid="119"/>
                                        </p:tgtEl>
                                        <p:attrNameLst>
                                          <p:attrName>ppt_y</p:attrName>
                                        </p:attrNameLst>
                                      </p:cBhvr>
                                      <p:tavLst>
                                        <p:tav tm="0">
                                          <p:val>
                                            <p:strVal val="0-#ppt_h/2"/>
                                          </p:val>
                                        </p:tav>
                                        <p:tav tm="100000">
                                          <p:val>
                                            <p:strVal val="#ppt_y"/>
                                          </p:val>
                                        </p:tav>
                                      </p:tavLst>
                                    </p:anim>
                                  </p:childTnLst>
                                </p:cTn>
                              </p:par>
                              <p:par>
                                <p:cTn id="41" presetID="2" presetClass="entr" presetSubtype="1" fill="hold" grpId="0" nodeType="withEffect">
                                  <p:stCondLst>
                                    <p:cond delay="1000"/>
                                  </p:stCondLst>
                                  <p:childTnLst>
                                    <p:set>
                                      <p:cBhvr>
                                        <p:cTn id="42" dur="1" fill="hold">
                                          <p:stCondLst>
                                            <p:cond delay="0"/>
                                          </p:stCondLst>
                                        </p:cTn>
                                        <p:tgtEl>
                                          <p:spTgt spid="120"/>
                                        </p:tgtEl>
                                        <p:attrNameLst>
                                          <p:attrName>style.visibility</p:attrName>
                                        </p:attrNameLst>
                                      </p:cBhvr>
                                      <p:to>
                                        <p:strVal val="visible"/>
                                      </p:to>
                                    </p:set>
                                    <p:anim calcmode="lin" valueType="num">
                                      <p:cBhvr additive="base">
                                        <p:cTn id="43" dur="500" fill="hold"/>
                                        <p:tgtEl>
                                          <p:spTgt spid="120"/>
                                        </p:tgtEl>
                                        <p:attrNameLst>
                                          <p:attrName>ppt_x</p:attrName>
                                        </p:attrNameLst>
                                      </p:cBhvr>
                                      <p:tavLst>
                                        <p:tav tm="0">
                                          <p:val>
                                            <p:strVal val="#ppt_x"/>
                                          </p:val>
                                        </p:tav>
                                        <p:tav tm="100000">
                                          <p:val>
                                            <p:strVal val="#ppt_x"/>
                                          </p:val>
                                        </p:tav>
                                      </p:tavLst>
                                    </p:anim>
                                    <p:anim calcmode="lin" valueType="num">
                                      <p:cBhvr additive="base">
                                        <p:cTn id="44" dur="500" fill="hold"/>
                                        <p:tgtEl>
                                          <p:spTgt spid="120"/>
                                        </p:tgtEl>
                                        <p:attrNameLst>
                                          <p:attrName>ppt_y</p:attrName>
                                        </p:attrNameLst>
                                      </p:cBhvr>
                                      <p:tavLst>
                                        <p:tav tm="0">
                                          <p:val>
                                            <p:strVal val="0-#ppt_h/2"/>
                                          </p:val>
                                        </p:tav>
                                        <p:tav tm="100000">
                                          <p:val>
                                            <p:strVal val="#ppt_y"/>
                                          </p:val>
                                        </p:tav>
                                      </p:tavLst>
                                    </p:anim>
                                  </p:childTnLst>
                                </p:cTn>
                              </p:par>
                              <p:par>
                                <p:cTn id="45" presetID="2" presetClass="entr" presetSubtype="4" fill="hold" grpId="0" nodeType="withEffect">
                                  <p:stCondLst>
                                    <p:cond delay="1500"/>
                                  </p:stCondLst>
                                  <p:childTnLst>
                                    <p:set>
                                      <p:cBhvr>
                                        <p:cTn id="46" dur="1" fill="hold">
                                          <p:stCondLst>
                                            <p:cond delay="0"/>
                                          </p:stCondLst>
                                        </p:cTn>
                                        <p:tgtEl>
                                          <p:spTgt spid="111"/>
                                        </p:tgtEl>
                                        <p:attrNameLst>
                                          <p:attrName>style.visibility</p:attrName>
                                        </p:attrNameLst>
                                      </p:cBhvr>
                                      <p:to>
                                        <p:strVal val="visible"/>
                                      </p:to>
                                    </p:set>
                                    <p:anim calcmode="lin" valueType="num">
                                      <p:cBhvr additive="base">
                                        <p:cTn id="47" dur="500" fill="hold"/>
                                        <p:tgtEl>
                                          <p:spTgt spid="111"/>
                                        </p:tgtEl>
                                        <p:attrNameLst>
                                          <p:attrName>ppt_x</p:attrName>
                                        </p:attrNameLst>
                                      </p:cBhvr>
                                      <p:tavLst>
                                        <p:tav tm="0">
                                          <p:val>
                                            <p:strVal val="#ppt_x"/>
                                          </p:val>
                                        </p:tav>
                                        <p:tav tm="100000">
                                          <p:val>
                                            <p:strVal val="#ppt_x"/>
                                          </p:val>
                                        </p:tav>
                                      </p:tavLst>
                                    </p:anim>
                                    <p:anim calcmode="lin" valueType="num">
                                      <p:cBhvr additive="base">
                                        <p:cTn id="48" dur="500" fill="hold"/>
                                        <p:tgtEl>
                                          <p:spTgt spid="111"/>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1500"/>
                                  </p:stCondLst>
                                  <p:childTnLst>
                                    <p:set>
                                      <p:cBhvr>
                                        <p:cTn id="50" dur="1" fill="hold">
                                          <p:stCondLst>
                                            <p:cond delay="0"/>
                                          </p:stCondLst>
                                        </p:cTn>
                                        <p:tgtEl>
                                          <p:spTgt spid="112"/>
                                        </p:tgtEl>
                                        <p:attrNameLst>
                                          <p:attrName>style.visibility</p:attrName>
                                        </p:attrNameLst>
                                      </p:cBhvr>
                                      <p:to>
                                        <p:strVal val="visible"/>
                                      </p:to>
                                    </p:set>
                                    <p:anim calcmode="lin" valueType="num">
                                      <p:cBhvr additive="base">
                                        <p:cTn id="51" dur="500" fill="hold"/>
                                        <p:tgtEl>
                                          <p:spTgt spid="112"/>
                                        </p:tgtEl>
                                        <p:attrNameLst>
                                          <p:attrName>ppt_x</p:attrName>
                                        </p:attrNameLst>
                                      </p:cBhvr>
                                      <p:tavLst>
                                        <p:tav tm="0">
                                          <p:val>
                                            <p:strVal val="#ppt_x"/>
                                          </p:val>
                                        </p:tav>
                                        <p:tav tm="100000">
                                          <p:val>
                                            <p:strVal val="#ppt_x"/>
                                          </p:val>
                                        </p:tav>
                                      </p:tavLst>
                                    </p:anim>
                                    <p:anim calcmode="lin" valueType="num">
                                      <p:cBhvr additive="base">
                                        <p:cTn id="52" dur="500" fill="hold"/>
                                        <p:tgtEl>
                                          <p:spTgt spid="112"/>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1500"/>
                                  </p:stCondLst>
                                  <p:childTnLst>
                                    <p:set>
                                      <p:cBhvr>
                                        <p:cTn id="54" dur="1" fill="hold">
                                          <p:stCondLst>
                                            <p:cond delay="0"/>
                                          </p:stCondLst>
                                        </p:cTn>
                                        <p:tgtEl>
                                          <p:spTgt spid="113"/>
                                        </p:tgtEl>
                                        <p:attrNameLst>
                                          <p:attrName>style.visibility</p:attrName>
                                        </p:attrNameLst>
                                      </p:cBhvr>
                                      <p:to>
                                        <p:strVal val="visible"/>
                                      </p:to>
                                    </p:set>
                                    <p:anim calcmode="lin" valueType="num">
                                      <p:cBhvr additive="base">
                                        <p:cTn id="55" dur="500" fill="hold"/>
                                        <p:tgtEl>
                                          <p:spTgt spid="113"/>
                                        </p:tgtEl>
                                        <p:attrNameLst>
                                          <p:attrName>ppt_x</p:attrName>
                                        </p:attrNameLst>
                                      </p:cBhvr>
                                      <p:tavLst>
                                        <p:tav tm="0">
                                          <p:val>
                                            <p:strVal val="#ppt_x"/>
                                          </p:val>
                                        </p:tav>
                                        <p:tav tm="100000">
                                          <p:val>
                                            <p:strVal val="#ppt_x"/>
                                          </p:val>
                                        </p:tav>
                                      </p:tavLst>
                                    </p:anim>
                                    <p:anim calcmode="lin" valueType="num">
                                      <p:cBhvr additive="base">
                                        <p:cTn id="56" dur="500" fill="hold"/>
                                        <p:tgtEl>
                                          <p:spTgt spid="113"/>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1500"/>
                                  </p:stCondLst>
                                  <p:childTnLst>
                                    <p:set>
                                      <p:cBhvr>
                                        <p:cTn id="58" dur="1" fill="hold">
                                          <p:stCondLst>
                                            <p:cond delay="0"/>
                                          </p:stCondLst>
                                        </p:cTn>
                                        <p:tgtEl>
                                          <p:spTgt spid="121"/>
                                        </p:tgtEl>
                                        <p:attrNameLst>
                                          <p:attrName>style.visibility</p:attrName>
                                        </p:attrNameLst>
                                      </p:cBhvr>
                                      <p:to>
                                        <p:strVal val="visible"/>
                                      </p:to>
                                    </p:set>
                                    <p:anim calcmode="lin" valueType="num">
                                      <p:cBhvr additive="base">
                                        <p:cTn id="59" dur="500" fill="hold"/>
                                        <p:tgtEl>
                                          <p:spTgt spid="121"/>
                                        </p:tgtEl>
                                        <p:attrNameLst>
                                          <p:attrName>ppt_x</p:attrName>
                                        </p:attrNameLst>
                                      </p:cBhvr>
                                      <p:tavLst>
                                        <p:tav tm="0">
                                          <p:val>
                                            <p:strVal val="#ppt_x"/>
                                          </p:val>
                                        </p:tav>
                                        <p:tav tm="100000">
                                          <p:val>
                                            <p:strVal val="#ppt_x"/>
                                          </p:val>
                                        </p:tav>
                                      </p:tavLst>
                                    </p:anim>
                                    <p:anim calcmode="lin" valueType="num">
                                      <p:cBhvr additive="base">
                                        <p:cTn id="60" dur="500" fill="hold"/>
                                        <p:tgtEl>
                                          <p:spTgt spid="121"/>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1500"/>
                                  </p:stCondLst>
                                  <p:childTnLst>
                                    <p:set>
                                      <p:cBhvr>
                                        <p:cTn id="62" dur="1" fill="hold">
                                          <p:stCondLst>
                                            <p:cond delay="0"/>
                                          </p:stCondLst>
                                        </p:cTn>
                                        <p:tgtEl>
                                          <p:spTgt spid="122"/>
                                        </p:tgtEl>
                                        <p:attrNameLst>
                                          <p:attrName>style.visibility</p:attrName>
                                        </p:attrNameLst>
                                      </p:cBhvr>
                                      <p:to>
                                        <p:strVal val="visible"/>
                                      </p:to>
                                    </p:set>
                                    <p:anim calcmode="lin" valueType="num">
                                      <p:cBhvr additive="base">
                                        <p:cTn id="63" dur="500" fill="hold"/>
                                        <p:tgtEl>
                                          <p:spTgt spid="122"/>
                                        </p:tgtEl>
                                        <p:attrNameLst>
                                          <p:attrName>ppt_x</p:attrName>
                                        </p:attrNameLst>
                                      </p:cBhvr>
                                      <p:tavLst>
                                        <p:tav tm="0">
                                          <p:val>
                                            <p:strVal val="#ppt_x"/>
                                          </p:val>
                                        </p:tav>
                                        <p:tav tm="100000">
                                          <p:val>
                                            <p:strVal val="#ppt_x"/>
                                          </p:val>
                                        </p:tav>
                                      </p:tavLst>
                                    </p:anim>
                                    <p:anim calcmode="lin" valueType="num">
                                      <p:cBhvr additive="base">
                                        <p:cTn id="64" dur="500" fill="hold"/>
                                        <p:tgtEl>
                                          <p:spTgt spid="122"/>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stCondLst>
                                    <p:cond delay="2000"/>
                                  </p:stCondLst>
                                  <p:childTnLst>
                                    <p:set>
                                      <p:cBhvr>
                                        <p:cTn id="66" dur="1" fill="hold">
                                          <p:stCondLst>
                                            <p:cond delay="0"/>
                                          </p:stCondLst>
                                        </p:cTn>
                                        <p:tgtEl>
                                          <p:spTgt spid="114"/>
                                        </p:tgtEl>
                                        <p:attrNameLst>
                                          <p:attrName>style.visibility</p:attrName>
                                        </p:attrNameLst>
                                      </p:cBhvr>
                                      <p:to>
                                        <p:strVal val="visible"/>
                                      </p:to>
                                    </p:set>
                                    <p:anim calcmode="lin" valueType="num">
                                      <p:cBhvr additive="base">
                                        <p:cTn id="67" dur="500" fill="hold"/>
                                        <p:tgtEl>
                                          <p:spTgt spid="114"/>
                                        </p:tgtEl>
                                        <p:attrNameLst>
                                          <p:attrName>ppt_x</p:attrName>
                                        </p:attrNameLst>
                                      </p:cBhvr>
                                      <p:tavLst>
                                        <p:tav tm="0">
                                          <p:val>
                                            <p:strVal val="#ppt_x"/>
                                          </p:val>
                                        </p:tav>
                                        <p:tav tm="100000">
                                          <p:val>
                                            <p:strVal val="#ppt_x"/>
                                          </p:val>
                                        </p:tav>
                                      </p:tavLst>
                                    </p:anim>
                                    <p:anim calcmode="lin" valueType="num">
                                      <p:cBhvr additive="base">
                                        <p:cTn id="68" dur="500" fill="hold"/>
                                        <p:tgtEl>
                                          <p:spTgt spid="114"/>
                                        </p:tgtEl>
                                        <p:attrNameLst>
                                          <p:attrName>ppt_y</p:attrName>
                                        </p:attrNameLst>
                                      </p:cBhvr>
                                      <p:tavLst>
                                        <p:tav tm="0">
                                          <p:val>
                                            <p:strVal val="0-#ppt_h/2"/>
                                          </p:val>
                                        </p:tav>
                                        <p:tav tm="100000">
                                          <p:val>
                                            <p:strVal val="#ppt_y"/>
                                          </p:val>
                                        </p:tav>
                                      </p:tavLst>
                                    </p:anim>
                                  </p:childTnLst>
                                </p:cTn>
                              </p:par>
                              <p:par>
                                <p:cTn id="69" presetID="2" presetClass="entr" presetSubtype="1" fill="hold" grpId="0" nodeType="withEffect">
                                  <p:stCondLst>
                                    <p:cond delay="2000"/>
                                  </p:stCondLst>
                                  <p:childTnLst>
                                    <p:set>
                                      <p:cBhvr>
                                        <p:cTn id="70" dur="1" fill="hold">
                                          <p:stCondLst>
                                            <p:cond delay="0"/>
                                          </p:stCondLst>
                                        </p:cTn>
                                        <p:tgtEl>
                                          <p:spTgt spid="115"/>
                                        </p:tgtEl>
                                        <p:attrNameLst>
                                          <p:attrName>style.visibility</p:attrName>
                                        </p:attrNameLst>
                                      </p:cBhvr>
                                      <p:to>
                                        <p:strVal val="visible"/>
                                      </p:to>
                                    </p:set>
                                    <p:anim calcmode="lin" valueType="num">
                                      <p:cBhvr additive="base">
                                        <p:cTn id="71" dur="500" fill="hold"/>
                                        <p:tgtEl>
                                          <p:spTgt spid="115"/>
                                        </p:tgtEl>
                                        <p:attrNameLst>
                                          <p:attrName>ppt_x</p:attrName>
                                        </p:attrNameLst>
                                      </p:cBhvr>
                                      <p:tavLst>
                                        <p:tav tm="0">
                                          <p:val>
                                            <p:strVal val="#ppt_x"/>
                                          </p:val>
                                        </p:tav>
                                        <p:tav tm="100000">
                                          <p:val>
                                            <p:strVal val="#ppt_x"/>
                                          </p:val>
                                        </p:tav>
                                      </p:tavLst>
                                    </p:anim>
                                    <p:anim calcmode="lin" valueType="num">
                                      <p:cBhvr additive="base">
                                        <p:cTn id="72" dur="500" fill="hold"/>
                                        <p:tgtEl>
                                          <p:spTgt spid="115"/>
                                        </p:tgtEl>
                                        <p:attrNameLst>
                                          <p:attrName>ppt_y</p:attrName>
                                        </p:attrNameLst>
                                      </p:cBhvr>
                                      <p:tavLst>
                                        <p:tav tm="0">
                                          <p:val>
                                            <p:strVal val="0-#ppt_h/2"/>
                                          </p:val>
                                        </p:tav>
                                        <p:tav tm="100000">
                                          <p:val>
                                            <p:strVal val="#ppt_y"/>
                                          </p:val>
                                        </p:tav>
                                      </p:tavLst>
                                    </p:anim>
                                  </p:childTnLst>
                                </p:cTn>
                              </p:par>
                              <p:par>
                                <p:cTn id="73" presetID="2" presetClass="entr" presetSubtype="1" fill="hold" grpId="0" nodeType="withEffect">
                                  <p:stCondLst>
                                    <p:cond delay="2000"/>
                                  </p:stCondLst>
                                  <p:childTnLst>
                                    <p:set>
                                      <p:cBhvr>
                                        <p:cTn id="74" dur="1" fill="hold">
                                          <p:stCondLst>
                                            <p:cond delay="0"/>
                                          </p:stCondLst>
                                        </p:cTn>
                                        <p:tgtEl>
                                          <p:spTgt spid="116"/>
                                        </p:tgtEl>
                                        <p:attrNameLst>
                                          <p:attrName>style.visibility</p:attrName>
                                        </p:attrNameLst>
                                      </p:cBhvr>
                                      <p:to>
                                        <p:strVal val="visible"/>
                                      </p:to>
                                    </p:set>
                                    <p:anim calcmode="lin" valueType="num">
                                      <p:cBhvr additive="base">
                                        <p:cTn id="75" dur="500" fill="hold"/>
                                        <p:tgtEl>
                                          <p:spTgt spid="116"/>
                                        </p:tgtEl>
                                        <p:attrNameLst>
                                          <p:attrName>ppt_x</p:attrName>
                                        </p:attrNameLst>
                                      </p:cBhvr>
                                      <p:tavLst>
                                        <p:tav tm="0">
                                          <p:val>
                                            <p:strVal val="#ppt_x"/>
                                          </p:val>
                                        </p:tav>
                                        <p:tav tm="100000">
                                          <p:val>
                                            <p:strVal val="#ppt_x"/>
                                          </p:val>
                                        </p:tav>
                                      </p:tavLst>
                                    </p:anim>
                                    <p:anim calcmode="lin" valueType="num">
                                      <p:cBhvr additive="base">
                                        <p:cTn id="76" dur="500" fill="hold"/>
                                        <p:tgtEl>
                                          <p:spTgt spid="116"/>
                                        </p:tgtEl>
                                        <p:attrNameLst>
                                          <p:attrName>ppt_y</p:attrName>
                                        </p:attrNameLst>
                                      </p:cBhvr>
                                      <p:tavLst>
                                        <p:tav tm="0">
                                          <p:val>
                                            <p:strVal val="0-#ppt_h/2"/>
                                          </p:val>
                                        </p:tav>
                                        <p:tav tm="100000">
                                          <p:val>
                                            <p:strVal val="#ppt_y"/>
                                          </p:val>
                                        </p:tav>
                                      </p:tavLst>
                                    </p:anim>
                                  </p:childTnLst>
                                </p:cTn>
                              </p:par>
                              <p:par>
                                <p:cTn id="77" presetID="2" presetClass="entr" presetSubtype="1" fill="hold" grpId="0" nodeType="withEffect">
                                  <p:stCondLst>
                                    <p:cond delay="2000"/>
                                  </p:stCondLst>
                                  <p:childTnLst>
                                    <p:set>
                                      <p:cBhvr>
                                        <p:cTn id="78" dur="1" fill="hold">
                                          <p:stCondLst>
                                            <p:cond delay="0"/>
                                          </p:stCondLst>
                                        </p:cTn>
                                        <p:tgtEl>
                                          <p:spTgt spid="123"/>
                                        </p:tgtEl>
                                        <p:attrNameLst>
                                          <p:attrName>style.visibility</p:attrName>
                                        </p:attrNameLst>
                                      </p:cBhvr>
                                      <p:to>
                                        <p:strVal val="visible"/>
                                      </p:to>
                                    </p:set>
                                    <p:anim calcmode="lin" valueType="num">
                                      <p:cBhvr additive="base">
                                        <p:cTn id="79" dur="500" fill="hold"/>
                                        <p:tgtEl>
                                          <p:spTgt spid="123"/>
                                        </p:tgtEl>
                                        <p:attrNameLst>
                                          <p:attrName>ppt_x</p:attrName>
                                        </p:attrNameLst>
                                      </p:cBhvr>
                                      <p:tavLst>
                                        <p:tav tm="0">
                                          <p:val>
                                            <p:strVal val="#ppt_x"/>
                                          </p:val>
                                        </p:tav>
                                        <p:tav tm="100000">
                                          <p:val>
                                            <p:strVal val="#ppt_x"/>
                                          </p:val>
                                        </p:tav>
                                      </p:tavLst>
                                    </p:anim>
                                    <p:anim calcmode="lin" valueType="num">
                                      <p:cBhvr additive="base">
                                        <p:cTn id="80" dur="500" fill="hold"/>
                                        <p:tgtEl>
                                          <p:spTgt spid="123"/>
                                        </p:tgtEl>
                                        <p:attrNameLst>
                                          <p:attrName>ppt_y</p:attrName>
                                        </p:attrNameLst>
                                      </p:cBhvr>
                                      <p:tavLst>
                                        <p:tav tm="0">
                                          <p:val>
                                            <p:strVal val="0-#ppt_h/2"/>
                                          </p:val>
                                        </p:tav>
                                        <p:tav tm="100000">
                                          <p:val>
                                            <p:strVal val="#ppt_y"/>
                                          </p:val>
                                        </p:tav>
                                      </p:tavLst>
                                    </p:anim>
                                  </p:childTnLst>
                                </p:cTn>
                              </p:par>
                              <p:par>
                                <p:cTn id="81" presetID="2" presetClass="entr" presetSubtype="1" fill="hold" grpId="0" nodeType="withEffect">
                                  <p:stCondLst>
                                    <p:cond delay="2000"/>
                                  </p:stCondLst>
                                  <p:childTnLst>
                                    <p:set>
                                      <p:cBhvr>
                                        <p:cTn id="82" dur="1" fill="hold">
                                          <p:stCondLst>
                                            <p:cond delay="0"/>
                                          </p:stCondLst>
                                        </p:cTn>
                                        <p:tgtEl>
                                          <p:spTgt spid="124"/>
                                        </p:tgtEl>
                                        <p:attrNameLst>
                                          <p:attrName>style.visibility</p:attrName>
                                        </p:attrNameLst>
                                      </p:cBhvr>
                                      <p:to>
                                        <p:strVal val="visible"/>
                                      </p:to>
                                    </p:set>
                                    <p:anim calcmode="lin" valueType="num">
                                      <p:cBhvr additive="base">
                                        <p:cTn id="83" dur="500" fill="hold"/>
                                        <p:tgtEl>
                                          <p:spTgt spid="124"/>
                                        </p:tgtEl>
                                        <p:attrNameLst>
                                          <p:attrName>ppt_x</p:attrName>
                                        </p:attrNameLst>
                                      </p:cBhvr>
                                      <p:tavLst>
                                        <p:tav tm="0">
                                          <p:val>
                                            <p:strVal val="#ppt_x"/>
                                          </p:val>
                                        </p:tav>
                                        <p:tav tm="100000">
                                          <p:val>
                                            <p:strVal val="#ppt_x"/>
                                          </p:val>
                                        </p:tav>
                                      </p:tavLst>
                                    </p:anim>
                                    <p:anim calcmode="lin" valueType="num">
                                      <p:cBhvr additive="base">
                                        <p:cTn id="84" dur="500" fill="hold"/>
                                        <p:tgtEl>
                                          <p:spTgt spid="124"/>
                                        </p:tgtEl>
                                        <p:attrNameLst>
                                          <p:attrName>ppt_y</p:attrName>
                                        </p:attrNameLst>
                                      </p:cBhvr>
                                      <p:tavLst>
                                        <p:tav tm="0">
                                          <p:val>
                                            <p:strVal val="0-#ppt_h/2"/>
                                          </p:val>
                                        </p:tav>
                                        <p:tav tm="100000">
                                          <p:val>
                                            <p:strVal val="#ppt_y"/>
                                          </p:val>
                                        </p:tav>
                                      </p:tavLst>
                                    </p:anim>
                                  </p:childTnLst>
                                </p:cTn>
                              </p:par>
                            </p:childTnLst>
                          </p:cTn>
                        </p:par>
                        <p:par>
                          <p:cTn id="85" fill="hold">
                            <p:stCondLst>
                              <p:cond delay="2500"/>
                            </p:stCondLst>
                            <p:childTnLst>
                              <p:par>
                                <p:cTn id="86" presetID="10" presetClass="entr" presetSubtype="0" fill="hold" grpId="0" nodeType="afterEffect">
                                  <p:stCondLst>
                                    <p:cond delay="0"/>
                                  </p:stCondLst>
                                  <p:childTnLst>
                                    <p:set>
                                      <p:cBhvr>
                                        <p:cTn id="87" dur="1" fill="hold">
                                          <p:stCondLst>
                                            <p:cond delay="0"/>
                                          </p:stCondLst>
                                        </p:cTn>
                                        <p:tgtEl>
                                          <p:spTgt spid="130"/>
                                        </p:tgtEl>
                                        <p:attrNameLst>
                                          <p:attrName>style.visibility</p:attrName>
                                        </p:attrNameLst>
                                      </p:cBhvr>
                                      <p:to>
                                        <p:strVal val="visible"/>
                                      </p:to>
                                    </p:set>
                                    <p:animEffect transition="in" filter="fade">
                                      <p:cBhvr>
                                        <p:cTn id="88" dur="125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P spid="106" grpId="0"/>
      <p:bldP spid="107" grpId="0"/>
      <p:bldP spid="108" grpId="0" animBg="1"/>
      <p:bldP spid="109" grpId="0"/>
      <p:bldP spid="110" grpId="0"/>
      <p:bldP spid="111" grpId="0" animBg="1"/>
      <p:bldP spid="112" grpId="0"/>
      <p:bldP spid="113" grpId="0"/>
      <p:bldP spid="114" grpId="0" animBg="1"/>
      <p:bldP spid="115" grpId="0"/>
      <p:bldP spid="116" grpId="0"/>
      <p:bldP spid="117" grpId="0" animBg="1"/>
      <p:bldP spid="118" grpId="0"/>
      <p:bldP spid="119" grpId="0" animBg="1"/>
      <p:bldP spid="120" grpId="0"/>
      <p:bldP spid="121" grpId="0" animBg="1"/>
      <p:bldP spid="122" grpId="0"/>
      <p:bldP spid="123" grpId="0" animBg="1"/>
      <p:bldP spid="124" grpId="0"/>
      <p:bldP spid="13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Line 104"/>
          <p:cNvSpPr>
            <a:spLocks noChangeShapeType="1"/>
          </p:cNvSpPr>
          <p:nvPr/>
        </p:nvSpPr>
        <p:spPr bwMode="auto">
          <a:xfrm>
            <a:off x="6397178" y="2013048"/>
            <a:ext cx="0" cy="338138"/>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9" name="Line 105"/>
          <p:cNvSpPr>
            <a:spLocks noChangeShapeType="1"/>
          </p:cNvSpPr>
          <p:nvPr/>
        </p:nvSpPr>
        <p:spPr bwMode="auto">
          <a:xfrm>
            <a:off x="6397178" y="2906811"/>
            <a:ext cx="0" cy="469900"/>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20" name="组合 19"/>
          <p:cNvGrpSpPr/>
          <p:nvPr/>
        </p:nvGrpSpPr>
        <p:grpSpPr>
          <a:xfrm>
            <a:off x="1939478" y="3141761"/>
            <a:ext cx="7810500" cy="763588"/>
            <a:chOff x="1900238" y="2728913"/>
            <a:chExt cx="7810500" cy="763588"/>
          </a:xfrm>
        </p:grpSpPr>
        <p:sp>
          <p:nvSpPr>
            <p:cNvPr id="21" name="Line 106"/>
            <p:cNvSpPr>
              <a:spLocks noChangeShapeType="1"/>
            </p:cNvSpPr>
            <p:nvPr/>
          </p:nvSpPr>
          <p:spPr bwMode="auto">
            <a:xfrm flipH="1">
              <a:off x="1900238" y="2728913"/>
              <a:ext cx="7810500" cy="0"/>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 name="Line 107"/>
            <p:cNvSpPr>
              <a:spLocks noChangeShapeType="1"/>
            </p:cNvSpPr>
            <p:nvPr/>
          </p:nvSpPr>
          <p:spPr bwMode="auto">
            <a:xfrm>
              <a:off x="9709151" y="2728913"/>
              <a:ext cx="0" cy="234950"/>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3" name="Line 108"/>
            <p:cNvSpPr>
              <a:spLocks noChangeShapeType="1"/>
            </p:cNvSpPr>
            <p:nvPr/>
          </p:nvSpPr>
          <p:spPr bwMode="auto">
            <a:xfrm>
              <a:off x="3675063" y="2728913"/>
              <a:ext cx="0" cy="763588"/>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4" name="Line 109"/>
            <p:cNvSpPr>
              <a:spLocks noChangeShapeType="1"/>
            </p:cNvSpPr>
            <p:nvPr/>
          </p:nvSpPr>
          <p:spPr bwMode="auto">
            <a:xfrm>
              <a:off x="3244851" y="2728913"/>
              <a:ext cx="0" cy="763588"/>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Line 110"/>
            <p:cNvSpPr>
              <a:spLocks noChangeShapeType="1"/>
            </p:cNvSpPr>
            <p:nvPr/>
          </p:nvSpPr>
          <p:spPr bwMode="auto">
            <a:xfrm>
              <a:off x="2792413" y="2728913"/>
              <a:ext cx="0" cy="763588"/>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Line 111"/>
            <p:cNvSpPr>
              <a:spLocks noChangeShapeType="1"/>
            </p:cNvSpPr>
            <p:nvPr/>
          </p:nvSpPr>
          <p:spPr bwMode="auto">
            <a:xfrm>
              <a:off x="2332038" y="2728913"/>
              <a:ext cx="0" cy="763588"/>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1" name="Line 112"/>
            <p:cNvSpPr>
              <a:spLocks noChangeShapeType="1"/>
            </p:cNvSpPr>
            <p:nvPr/>
          </p:nvSpPr>
          <p:spPr bwMode="auto">
            <a:xfrm>
              <a:off x="1901826" y="2728913"/>
              <a:ext cx="0" cy="163513"/>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32" name="组合 31"/>
          <p:cNvGrpSpPr/>
          <p:nvPr/>
        </p:nvGrpSpPr>
        <p:grpSpPr>
          <a:xfrm>
            <a:off x="5077966" y="3691036"/>
            <a:ext cx="2473325" cy="423862"/>
            <a:chOff x="5038726" y="3278188"/>
            <a:chExt cx="2473325" cy="423862"/>
          </a:xfrm>
        </p:grpSpPr>
        <p:sp>
          <p:nvSpPr>
            <p:cNvPr id="33" name="Line 116"/>
            <p:cNvSpPr>
              <a:spLocks noChangeShapeType="1"/>
            </p:cNvSpPr>
            <p:nvPr/>
          </p:nvSpPr>
          <p:spPr bwMode="auto">
            <a:xfrm>
              <a:off x="7508876" y="3486150"/>
              <a:ext cx="0" cy="215900"/>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Line 117"/>
            <p:cNvSpPr>
              <a:spLocks noChangeShapeType="1"/>
            </p:cNvSpPr>
            <p:nvPr/>
          </p:nvSpPr>
          <p:spPr bwMode="auto">
            <a:xfrm>
              <a:off x="5038726" y="3486150"/>
              <a:ext cx="0" cy="215900"/>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1" name="Line 118"/>
            <p:cNvSpPr>
              <a:spLocks noChangeShapeType="1"/>
            </p:cNvSpPr>
            <p:nvPr/>
          </p:nvSpPr>
          <p:spPr bwMode="auto">
            <a:xfrm flipH="1">
              <a:off x="5040313" y="3492500"/>
              <a:ext cx="2471738" cy="0"/>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Line 119"/>
            <p:cNvSpPr>
              <a:spLocks noChangeShapeType="1"/>
            </p:cNvSpPr>
            <p:nvPr/>
          </p:nvSpPr>
          <p:spPr bwMode="auto">
            <a:xfrm>
              <a:off x="6357938" y="3278188"/>
              <a:ext cx="0" cy="214313"/>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grpSp>
        <p:nvGrpSpPr>
          <p:cNvPr id="60" name="组合 59"/>
          <p:cNvGrpSpPr/>
          <p:nvPr/>
        </p:nvGrpSpPr>
        <p:grpSpPr>
          <a:xfrm>
            <a:off x="9043541" y="3691036"/>
            <a:ext cx="1339850" cy="419100"/>
            <a:chOff x="9004301" y="3278188"/>
            <a:chExt cx="1339850" cy="419100"/>
          </a:xfrm>
        </p:grpSpPr>
        <p:sp>
          <p:nvSpPr>
            <p:cNvPr id="61" name="Line 128"/>
            <p:cNvSpPr>
              <a:spLocks noChangeShapeType="1"/>
            </p:cNvSpPr>
            <p:nvPr/>
          </p:nvSpPr>
          <p:spPr bwMode="auto">
            <a:xfrm>
              <a:off x="9702801" y="3278188"/>
              <a:ext cx="0" cy="417513"/>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2" name="Line 129"/>
            <p:cNvSpPr>
              <a:spLocks noChangeShapeType="1"/>
            </p:cNvSpPr>
            <p:nvPr/>
          </p:nvSpPr>
          <p:spPr bwMode="auto">
            <a:xfrm flipH="1">
              <a:off x="9004301" y="3492500"/>
              <a:ext cx="1339850" cy="0"/>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Line 130"/>
            <p:cNvSpPr>
              <a:spLocks noChangeShapeType="1"/>
            </p:cNvSpPr>
            <p:nvPr/>
          </p:nvSpPr>
          <p:spPr bwMode="auto">
            <a:xfrm>
              <a:off x="9005888" y="3487738"/>
              <a:ext cx="0" cy="209550"/>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Line 131"/>
            <p:cNvSpPr>
              <a:spLocks noChangeShapeType="1"/>
            </p:cNvSpPr>
            <p:nvPr/>
          </p:nvSpPr>
          <p:spPr bwMode="auto">
            <a:xfrm>
              <a:off x="10334626" y="3487738"/>
              <a:ext cx="0" cy="209550"/>
            </a:xfrm>
            <a:prstGeom prst="line">
              <a:avLst/>
            </a:prstGeom>
            <a:noFill/>
            <a:ln w="12700" cap="flat">
              <a:solidFill>
                <a:srgbClr val="55735B"/>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sp>
        <p:nvSpPr>
          <p:cNvPr id="65" name="Line 132"/>
          <p:cNvSpPr>
            <a:spLocks noChangeShapeType="1"/>
          </p:cNvSpPr>
          <p:nvPr/>
        </p:nvSpPr>
        <p:spPr bwMode="auto">
          <a:xfrm flipH="1">
            <a:off x="5514528" y="2222598"/>
            <a:ext cx="1885950" cy="0"/>
          </a:xfrm>
          <a:prstGeom prst="line">
            <a:avLst/>
          </a:prstGeom>
          <a:noFill/>
          <a:ln w="12700" cap="flat">
            <a:solidFill>
              <a:srgbClr val="55735B"/>
            </a:solidFill>
            <a:prstDash val="dash"/>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grpSp>
        <p:nvGrpSpPr>
          <p:cNvPr id="76" name="组合 75"/>
          <p:cNvGrpSpPr/>
          <p:nvPr/>
        </p:nvGrpSpPr>
        <p:grpSpPr>
          <a:xfrm>
            <a:off x="5773291" y="1301848"/>
            <a:ext cx="1255713" cy="709613"/>
            <a:chOff x="5734051" y="889000"/>
            <a:chExt cx="1255713" cy="709613"/>
          </a:xfrm>
          <a:gradFill>
            <a:gsLst>
              <a:gs pos="0">
                <a:srgbClr val="92D050"/>
              </a:gs>
              <a:gs pos="52000">
                <a:srgbClr val="3CCCC7"/>
              </a:gs>
              <a:gs pos="100000">
                <a:srgbClr val="25BFF1"/>
              </a:gs>
            </a:gsLst>
            <a:lin ang="15000000" scaled="0"/>
          </a:gradFill>
        </p:grpSpPr>
        <p:sp>
          <p:nvSpPr>
            <p:cNvPr id="77" name="Freeform 76"/>
            <p:cNvSpPr/>
            <p:nvPr/>
          </p:nvSpPr>
          <p:spPr bwMode="auto">
            <a:xfrm>
              <a:off x="5734051" y="889000"/>
              <a:ext cx="1255713" cy="709613"/>
            </a:xfrm>
            <a:custGeom>
              <a:avLst/>
              <a:gdLst>
                <a:gd name="T0" fmla="*/ 78 w 1516"/>
                <a:gd name="T1" fmla="*/ 0 h 858"/>
                <a:gd name="T2" fmla="*/ 1439 w 1516"/>
                <a:gd name="T3" fmla="*/ 0 h 858"/>
                <a:gd name="T4" fmla="*/ 1516 w 1516"/>
                <a:gd name="T5" fmla="*/ 77 h 858"/>
                <a:gd name="T6" fmla="*/ 1516 w 1516"/>
                <a:gd name="T7" fmla="*/ 781 h 858"/>
                <a:gd name="T8" fmla="*/ 1439 w 1516"/>
                <a:gd name="T9" fmla="*/ 858 h 858"/>
                <a:gd name="T10" fmla="*/ 78 w 1516"/>
                <a:gd name="T11" fmla="*/ 858 h 858"/>
                <a:gd name="T12" fmla="*/ 0 w 1516"/>
                <a:gd name="T13" fmla="*/ 781 h 858"/>
                <a:gd name="T14" fmla="*/ 0 w 1516"/>
                <a:gd name="T15" fmla="*/ 77 h 858"/>
                <a:gd name="T16" fmla="*/ 78 w 1516"/>
                <a:gd name="T17" fmla="*/ 0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6" h="858">
                  <a:moveTo>
                    <a:pt x="78" y="0"/>
                  </a:moveTo>
                  <a:lnTo>
                    <a:pt x="1439" y="0"/>
                  </a:lnTo>
                  <a:cubicBezTo>
                    <a:pt x="1481" y="0"/>
                    <a:pt x="1516" y="35"/>
                    <a:pt x="1516" y="77"/>
                  </a:cubicBezTo>
                  <a:lnTo>
                    <a:pt x="1516" y="781"/>
                  </a:lnTo>
                  <a:cubicBezTo>
                    <a:pt x="1516" y="823"/>
                    <a:pt x="1481" y="858"/>
                    <a:pt x="1439" y="858"/>
                  </a:cubicBezTo>
                  <a:lnTo>
                    <a:pt x="78" y="858"/>
                  </a:lnTo>
                  <a:cubicBezTo>
                    <a:pt x="35" y="858"/>
                    <a:pt x="0" y="823"/>
                    <a:pt x="0" y="781"/>
                  </a:cubicBezTo>
                  <a:lnTo>
                    <a:pt x="0" y="77"/>
                  </a:lnTo>
                  <a:cubicBezTo>
                    <a:pt x="0" y="35"/>
                    <a:pt x="35" y="0"/>
                    <a:pt x="78" y="0"/>
                  </a:cubicBezTo>
                  <a:close/>
                </a:path>
              </a:pathLst>
            </a:custGeom>
            <a:solidFill>
              <a:srgbClr val="3CCCC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8" name="Rectangle 15"/>
            <p:cNvSpPr>
              <a:spLocks noChangeArrowheads="1"/>
            </p:cNvSpPr>
            <p:nvPr/>
          </p:nvSpPr>
          <p:spPr bwMode="auto">
            <a:xfrm>
              <a:off x="5919290" y="1085040"/>
              <a:ext cx="848615" cy="317531"/>
            </a:xfrm>
            <a:prstGeom prst="rect">
              <a:avLst/>
            </a:prstGeom>
            <a:solidFill>
              <a:srgbClr val="3CCCC7"/>
            </a:solidFill>
            <a:ln>
              <a:noFill/>
            </a:ln>
            <a:effectLst/>
          </p:spPr>
          <p:txBody>
            <a:bodyPr wrap="none" anchor="ctr"/>
            <a:lstStyle/>
            <a:p>
              <a:pPr algn="ctr"/>
              <a:r>
                <a:rPr lang="zh-CN" altLang="en-US"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董事会</a:t>
              </a:r>
            </a:p>
          </p:txBody>
        </p:sp>
      </p:grpSp>
      <p:grpSp>
        <p:nvGrpSpPr>
          <p:cNvPr id="79" name="组合 78"/>
          <p:cNvGrpSpPr/>
          <p:nvPr/>
        </p:nvGrpSpPr>
        <p:grpSpPr>
          <a:xfrm>
            <a:off x="3807966" y="1995586"/>
            <a:ext cx="1704975" cy="476250"/>
            <a:chOff x="3768726" y="1582738"/>
            <a:chExt cx="1704975" cy="476250"/>
          </a:xfrm>
          <a:solidFill>
            <a:srgbClr val="3CCCC7"/>
          </a:solidFill>
        </p:grpSpPr>
        <p:sp>
          <p:nvSpPr>
            <p:cNvPr id="80" name="Freeform 78"/>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1" name="Rectangle 15"/>
            <p:cNvSpPr>
              <a:spLocks noChangeArrowheads="1"/>
            </p:cNvSpPr>
            <p:nvPr/>
          </p:nvSpPr>
          <p:spPr bwMode="auto">
            <a:xfrm>
              <a:off x="3894138" y="1666931"/>
              <a:ext cx="1492250" cy="317531"/>
            </a:xfrm>
            <a:prstGeom prst="rect">
              <a:avLst/>
            </a:prstGeom>
            <a:grpFill/>
            <a:ln>
              <a:noFill/>
            </a:ln>
            <a:effectLst/>
          </p:spPr>
          <p:txBody>
            <a:bodyPr wrap="none" anchor="ctr"/>
            <a:lstStyle/>
            <a:p>
              <a:pPr algn="ctr"/>
              <a:r>
                <a:rPr lang="zh-CN" altLang="en-US" sz="16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特许授权合作伙伴</a:t>
              </a:r>
            </a:p>
          </p:txBody>
        </p:sp>
      </p:grpSp>
      <p:grpSp>
        <p:nvGrpSpPr>
          <p:cNvPr id="82" name="组合 81"/>
          <p:cNvGrpSpPr/>
          <p:nvPr/>
        </p:nvGrpSpPr>
        <p:grpSpPr>
          <a:xfrm>
            <a:off x="7414766" y="1995586"/>
            <a:ext cx="1704975" cy="476250"/>
            <a:chOff x="7375526" y="1582738"/>
            <a:chExt cx="1704975" cy="476250"/>
          </a:xfrm>
          <a:solidFill>
            <a:srgbClr val="3CCCC7"/>
          </a:solidFill>
        </p:grpSpPr>
        <p:sp>
          <p:nvSpPr>
            <p:cNvPr id="83" name="Freeform 141"/>
            <p:cNvSpPr/>
            <p:nvPr/>
          </p:nvSpPr>
          <p:spPr bwMode="auto">
            <a:xfrm>
              <a:off x="73755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7"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grpFill/>
            <a:ln w="9525">
              <a:noFill/>
              <a:round/>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4" name="Rectangle 15"/>
            <p:cNvSpPr>
              <a:spLocks noChangeArrowheads="1"/>
            </p:cNvSpPr>
            <p:nvPr/>
          </p:nvSpPr>
          <p:spPr bwMode="auto">
            <a:xfrm>
              <a:off x="7492362" y="1666931"/>
              <a:ext cx="1492250" cy="317531"/>
            </a:xfrm>
            <a:prstGeom prst="rect">
              <a:avLst/>
            </a:prstGeom>
            <a:grpFill/>
            <a:ln>
              <a:noFill/>
            </a:ln>
            <a:effectLst/>
          </p:spPr>
          <p:txBody>
            <a:bodyPr wrap="none" anchor="ctr"/>
            <a:lstStyle/>
            <a:p>
              <a:pPr algn="ctr"/>
              <a:r>
                <a:rPr lang="zh-CN" altLang="en-US" sz="16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法务部</a:t>
              </a:r>
            </a:p>
          </p:txBody>
        </p:sp>
      </p:grpSp>
      <p:grpSp>
        <p:nvGrpSpPr>
          <p:cNvPr id="85" name="组合 84"/>
          <p:cNvGrpSpPr/>
          <p:nvPr/>
        </p:nvGrpSpPr>
        <p:grpSpPr>
          <a:xfrm>
            <a:off x="5906641" y="2349598"/>
            <a:ext cx="990600" cy="560388"/>
            <a:chOff x="5867401" y="1936750"/>
            <a:chExt cx="990600" cy="560388"/>
          </a:xfrm>
          <a:solidFill>
            <a:srgbClr val="3CCCC7"/>
          </a:solidFill>
        </p:grpSpPr>
        <p:sp>
          <p:nvSpPr>
            <p:cNvPr id="86" name="Freeform 77"/>
            <p:cNvSpPr/>
            <p:nvPr/>
          </p:nvSpPr>
          <p:spPr bwMode="auto">
            <a:xfrm>
              <a:off x="5867401" y="1936750"/>
              <a:ext cx="990600" cy="560388"/>
            </a:xfrm>
            <a:custGeom>
              <a:avLst/>
              <a:gdLst>
                <a:gd name="T0" fmla="*/ 61 w 1196"/>
                <a:gd name="T1" fmla="*/ 0 h 677"/>
                <a:gd name="T2" fmla="*/ 1135 w 1196"/>
                <a:gd name="T3" fmla="*/ 0 h 677"/>
                <a:gd name="T4" fmla="*/ 1196 w 1196"/>
                <a:gd name="T5" fmla="*/ 61 h 677"/>
                <a:gd name="T6" fmla="*/ 1196 w 1196"/>
                <a:gd name="T7" fmla="*/ 616 h 677"/>
                <a:gd name="T8" fmla="*/ 1135 w 1196"/>
                <a:gd name="T9" fmla="*/ 677 h 677"/>
                <a:gd name="T10" fmla="*/ 61 w 1196"/>
                <a:gd name="T11" fmla="*/ 677 h 677"/>
                <a:gd name="T12" fmla="*/ 0 w 1196"/>
                <a:gd name="T13" fmla="*/ 616 h 677"/>
                <a:gd name="T14" fmla="*/ 0 w 1196"/>
                <a:gd name="T15" fmla="*/ 61 h 677"/>
                <a:gd name="T16" fmla="*/ 61 w 1196"/>
                <a:gd name="T17" fmla="*/ 0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6" h="677">
                  <a:moveTo>
                    <a:pt x="61" y="0"/>
                  </a:moveTo>
                  <a:lnTo>
                    <a:pt x="1135" y="0"/>
                  </a:lnTo>
                  <a:cubicBezTo>
                    <a:pt x="1169" y="0"/>
                    <a:pt x="1196" y="28"/>
                    <a:pt x="1196" y="61"/>
                  </a:cubicBezTo>
                  <a:lnTo>
                    <a:pt x="1196" y="616"/>
                  </a:lnTo>
                  <a:cubicBezTo>
                    <a:pt x="1196" y="650"/>
                    <a:pt x="1169" y="677"/>
                    <a:pt x="1135" y="677"/>
                  </a:cubicBezTo>
                  <a:lnTo>
                    <a:pt x="61" y="677"/>
                  </a:lnTo>
                  <a:cubicBezTo>
                    <a:pt x="28" y="677"/>
                    <a:pt x="0" y="650"/>
                    <a:pt x="0" y="616"/>
                  </a:cubicBezTo>
                  <a:lnTo>
                    <a:pt x="0" y="61"/>
                  </a:lnTo>
                  <a:cubicBezTo>
                    <a:pt x="0" y="28"/>
                    <a:pt x="28" y="0"/>
                    <a:pt x="61" y="0"/>
                  </a:cubicBezTo>
                  <a:close/>
                </a:path>
              </a:pathLst>
            </a:custGeom>
            <a:grpFill/>
            <a:ln w="9525">
              <a:noFill/>
              <a:round/>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7" name="Rectangle 15"/>
            <p:cNvSpPr>
              <a:spLocks noChangeArrowheads="1"/>
            </p:cNvSpPr>
            <p:nvPr/>
          </p:nvSpPr>
          <p:spPr bwMode="auto">
            <a:xfrm>
              <a:off x="5919290" y="2035066"/>
              <a:ext cx="848615" cy="317531"/>
            </a:xfrm>
            <a:prstGeom prst="rect">
              <a:avLst/>
            </a:prstGeom>
            <a:grpFill/>
            <a:ln>
              <a:noFill/>
            </a:ln>
            <a:effectLst/>
          </p:spPr>
          <p:txBody>
            <a:bodyPr wrap="none" anchor="ctr"/>
            <a:lstStyle/>
            <a:p>
              <a:pPr algn="ctr"/>
              <a:r>
                <a:rPr lang="zh-CN" altLang="en-US"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总经理</a:t>
              </a:r>
            </a:p>
          </p:txBody>
        </p:sp>
      </p:grpSp>
      <p:grpSp>
        <p:nvGrpSpPr>
          <p:cNvPr id="88" name="组合 87"/>
          <p:cNvGrpSpPr/>
          <p:nvPr/>
        </p:nvGrpSpPr>
        <p:grpSpPr>
          <a:xfrm>
            <a:off x="1633091" y="3300511"/>
            <a:ext cx="628650" cy="436563"/>
            <a:chOff x="1593851" y="2887663"/>
            <a:chExt cx="628650" cy="436563"/>
          </a:xfrm>
        </p:grpSpPr>
        <p:sp>
          <p:nvSpPr>
            <p:cNvPr id="89" name="Freeform 81"/>
            <p:cNvSpPr/>
            <p:nvPr/>
          </p:nvSpPr>
          <p:spPr bwMode="auto">
            <a:xfrm>
              <a:off x="1593851" y="2887663"/>
              <a:ext cx="628650" cy="436563"/>
            </a:xfrm>
            <a:custGeom>
              <a:avLst/>
              <a:gdLst>
                <a:gd name="T0" fmla="*/ 33 w 758"/>
                <a:gd name="T1" fmla="*/ 0 h 529"/>
                <a:gd name="T2" fmla="*/ 725 w 758"/>
                <a:gd name="T3" fmla="*/ 0 h 529"/>
                <a:gd name="T4" fmla="*/ 758 w 758"/>
                <a:gd name="T5" fmla="*/ 34 h 529"/>
                <a:gd name="T6" fmla="*/ 758 w 758"/>
                <a:gd name="T7" fmla="*/ 496 h 529"/>
                <a:gd name="T8" fmla="*/ 725 w 758"/>
                <a:gd name="T9" fmla="*/ 529 h 529"/>
                <a:gd name="T10" fmla="*/ 33 w 758"/>
                <a:gd name="T11" fmla="*/ 529 h 529"/>
                <a:gd name="T12" fmla="*/ 0 w 758"/>
                <a:gd name="T13" fmla="*/ 496 h 529"/>
                <a:gd name="T14" fmla="*/ 0 w 758"/>
                <a:gd name="T15" fmla="*/ 34 h 529"/>
                <a:gd name="T16" fmla="*/ 33 w 758"/>
                <a:gd name="T17" fmla="*/ 0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8" h="529">
                  <a:moveTo>
                    <a:pt x="33" y="0"/>
                  </a:moveTo>
                  <a:lnTo>
                    <a:pt x="725" y="0"/>
                  </a:lnTo>
                  <a:cubicBezTo>
                    <a:pt x="743" y="0"/>
                    <a:pt x="758" y="15"/>
                    <a:pt x="758" y="34"/>
                  </a:cubicBezTo>
                  <a:lnTo>
                    <a:pt x="758" y="496"/>
                  </a:lnTo>
                  <a:cubicBezTo>
                    <a:pt x="758" y="514"/>
                    <a:pt x="743" y="529"/>
                    <a:pt x="725" y="529"/>
                  </a:cubicBezTo>
                  <a:lnTo>
                    <a:pt x="33" y="529"/>
                  </a:lnTo>
                  <a:cubicBezTo>
                    <a:pt x="15" y="529"/>
                    <a:pt x="0" y="514"/>
                    <a:pt x="0" y="496"/>
                  </a:cubicBezTo>
                  <a:lnTo>
                    <a:pt x="0" y="34"/>
                  </a:lnTo>
                  <a:cubicBezTo>
                    <a:pt x="0" y="15"/>
                    <a:pt x="15" y="0"/>
                    <a:pt x="33" y="0"/>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0" name="Rectangle 15"/>
            <p:cNvSpPr>
              <a:spLocks noChangeArrowheads="1"/>
            </p:cNvSpPr>
            <p:nvPr/>
          </p:nvSpPr>
          <p:spPr bwMode="auto">
            <a:xfrm>
              <a:off x="1618635" y="2954205"/>
              <a:ext cx="558450" cy="317531"/>
            </a:xfrm>
            <a:prstGeom prst="rect">
              <a:avLst/>
            </a:prstGeom>
            <a:noFill/>
            <a:ln>
              <a:noFill/>
            </a:ln>
            <a:effectLst/>
          </p:spPr>
          <p:txBody>
            <a:bodyPr wrap="none" anchor="ctr"/>
            <a:lstStyle/>
            <a:p>
              <a:pPr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市场部</a:t>
              </a:r>
              <a:endParaRPr lang="en-US" altLang="zh-CN"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a:p>
              <a:pPr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经理</a:t>
              </a:r>
            </a:p>
          </p:txBody>
        </p:sp>
      </p:grpSp>
      <p:grpSp>
        <p:nvGrpSpPr>
          <p:cNvPr id="91" name="组合 90"/>
          <p:cNvGrpSpPr/>
          <p:nvPr/>
        </p:nvGrpSpPr>
        <p:grpSpPr>
          <a:xfrm>
            <a:off x="5397053" y="3381473"/>
            <a:ext cx="1831975" cy="317942"/>
            <a:chOff x="5357813" y="2968625"/>
            <a:chExt cx="1831975" cy="317942"/>
          </a:xfrm>
        </p:grpSpPr>
        <p:sp>
          <p:nvSpPr>
            <p:cNvPr id="92" name="Freeform 79"/>
            <p:cNvSpPr/>
            <p:nvPr/>
          </p:nvSpPr>
          <p:spPr bwMode="auto">
            <a:xfrm>
              <a:off x="5357813" y="2968625"/>
              <a:ext cx="1831975" cy="307975"/>
            </a:xfrm>
            <a:custGeom>
              <a:avLst/>
              <a:gdLst>
                <a:gd name="T0" fmla="*/ 34 w 2214"/>
                <a:gd name="T1" fmla="*/ 0 h 372"/>
                <a:gd name="T2" fmla="*/ 2181 w 2214"/>
                <a:gd name="T3" fmla="*/ 0 h 372"/>
                <a:gd name="T4" fmla="*/ 2214 w 2214"/>
                <a:gd name="T5" fmla="*/ 34 h 372"/>
                <a:gd name="T6" fmla="*/ 2214 w 2214"/>
                <a:gd name="T7" fmla="*/ 338 h 372"/>
                <a:gd name="T8" fmla="*/ 2181 w 2214"/>
                <a:gd name="T9" fmla="*/ 372 h 372"/>
                <a:gd name="T10" fmla="*/ 34 w 2214"/>
                <a:gd name="T11" fmla="*/ 372 h 372"/>
                <a:gd name="T12" fmla="*/ 0 w 2214"/>
                <a:gd name="T13" fmla="*/ 338 h 372"/>
                <a:gd name="T14" fmla="*/ 0 w 2214"/>
                <a:gd name="T15" fmla="*/ 34 h 372"/>
                <a:gd name="T16" fmla="*/ 34 w 2214"/>
                <a:gd name="T1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4" h="372">
                  <a:moveTo>
                    <a:pt x="34" y="0"/>
                  </a:moveTo>
                  <a:lnTo>
                    <a:pt x="2181" y="0"/>
                  </a:lnTo>
                  <a:cubicBezTo>
                    <a:pt x="2199" y="0"/>
                    <a:pt x="2214" y="15"/>
                    <a:pt x="2214" y="34"/>
                  </a:cubicBezTo>
                  <a:lnTo>
                    <a:pt x="2214" y="338"/>
                  </a:lnTo>
                  <a:cubicBezTo>
                    <a:pt x="2214" y="357"/>
                    <a:pt x="2199" y="372"/>
                    <a:pt x="2181" y="372"/>
                  </a:cubicBezTo>
                  <a:lnTo>
                    <a:pt x="34" y="372"/>
                  </a:lnTo>
                  <a:cubicBezTo>
                    <a:pt x="15" y="372"/>
                    <a:pt x="0" y="357"/>
                    <a:pt x="0" y="338"/>
                  </a:cubicBezTo>
                  <a:lnTo>
                    <a:pt x="0" y="34"/>
                  </a:lnTo>
                  <a:cubicBezTo>
                    <a:pt x="0" y="15"/>
                    <a:pt x="15" y="0"/>
                    <a:pt x="34" y="0"/>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3" name="Rectangle 15"/>
            <p:cNvSpPr>
              <a:spLocks noChangeArrowheads="1"/>
            </p:cNvSpPr>
            <p:nvPr/>
          </p:nvSpPr>
          <p:spPr bwMode="auto">
            <a:xfrm>
              <a:off x="5386437" y="2969036"/>
              <a:ext cx="1706513" cy="317531"/>
            </a:xfrm>
            <a:prstGeom prst="rect">
              <a:avLst/>
            </a:prstGeom>
            <a:noFill/>
            <a:ln>
              <a:noFill/>
            </a:ln>
            <a:effectLst/>
          </p:spPr>
          <p:txBody>
            <a:bodyPr wrap="none" anchor="ctr"/>
            <a:lstStyle/>
            <a:p>
              <a:pPr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某某公司</a:t>
              </a:r>
            </a:p>
          </p:txBody>
        </p:sp>
      </p:grpSp>
      <p:grpSp>
        <p:nvGrpSpPr>
          <p:cNvPr id="94" name="组合 93"/>
          <p:cNvGrpSpPr/>
          <p:nvPr/>
        </p:nvGrpSpPr>
        <p:grpSpPr>
          <a:xfrm>
            <a:off x="8818116" y="3381473"/>
            <a:ext cx="1833563" cy="317942"/>
            <a:chOff x="8778876" y="2968625"/>
            <a:chExt cx="1833563" cy="317942"/>
          </a:xfrm>
        </p:grpSpPr>
        <p:sp>
          <p:nvSpPr>
            <p:cNvPr id="95" name="Freeform 80"/>
            <p:cNvSpPr/>
            <p:nvPr/>
          </p:nvSpPr>
          <p:spPr bwMode="auto">
            <a:xfrm>
              <a:off x="8778876" y="2968625"/>
              <a:ext cx="1833563" cy="307975"/>
            </a:xfrm>
            <a:custGeom>
              <a:avLst/>
              <a:gdLst>
                <a:gd name="T0" fmla="*/ 34 w 2214"/>
                <a:gd name="T1" fmla="*/ 0 h 372"/>
                <a:gd name="T2" fmla="*/ 2181 w 2214"/>
                <a:gd name="T3" fmla="*/ 0 h 372"/>
                <a:gd name="T4" fmla="*/ 2214 w 2214"/>
                <a:gd name="T5" fmla="*/ 34 h 372"/>
                <a:gd name="T6" fmla="*/ 2214 w 2214"/>
                <a:gd name="T7" fmla="*/ 338 h 372"/>
                <a:gd name="T8" fmla="*/ 2181 w 2214"/>
                <a:gd name="T9" fmla="*/ 372 h 372"/>
                <a:gd name="T10" fmla="*/ 34 w 2214"/>
                <a:gd name="T11" fmla="*/ 372 h 372"/>
                <a:gd name="T12" fmla="*/ 0 w 2214"/>
                <a:gd name="T13" fmla="*/ 338 h 372"/>
                <a:gd name="T14" fmla="*/ 0 w 2214"/>
                <a:gd name="T15" fmla="*/ 34 h 372"/>
                <a:gd name="T16" fmla="*/ 34 w 2214"/>
                <a:gd name="T1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4" h="372">
                  <a:moveTo>
                    <a:pt x="34" y="0"/>
                  </a:moveTo>
                  <a:lnTo>
                    <a:pt x="2181" y="0"/>
                  </a:lnTo>
                  <a:cubicBezTo>
                    <a:pt x="2199" y="0"/>
                    <a:pt x="2214" y="15"/>
                    <a:pt x="2214" y="34"/>
                  </a:cubicBezTo>
                  <a:lnTo>
                    <a:pt x="2214" y="338"/>
                  </a:lnTo>
                  <a:cubicBezTo>
                    <a:pt x="2214" y="357"/>
                    <a:pt x="2199" y="372"/>
                    <a:pt x="2181" y="372"/>
                  </a:cubicBezTo>
                  <a:lnTo>
                    <a:pt x="34" y="372"/>
                  </a:lnTo>
                  <a:cubicBezTo>
                    <a:pt x="15" y="372"/>
                    <a:pt x="0" y="357"/>
                    <a:pt x="0" y="338"/>
                  </a:cubicBezTo>
                  <a:lnTo>
                    <a:pt x="0" y="34"/>
                  </a:lnTo>
                  <a:cubicBezTo>
                    <a:pt x="0" y="15"/>
                    <a:pt x="15" y="0"/>
                    <a:pt x="34" y="0"/>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6" name="Rectangle 15"/>
            <p:cNvSpPr>
              <a:spLocks noChangeArrowheads="1"/>
            </p:cNvSpPr>
            <p:nvPr/>
          </p:nvSpPr>
          <p:spPr bwMode="auto">
            <a:xfrm>
              <a:off x="8820969" y="2969036"/>
              <a:ext cx="1706513" cy="317531"/>
            </a:xfrm>
            <a:prstGeom prst="rect">
              <a:avLst/>
            </a:prstGeom>
            <a:noFill/>
            <a:ln>
              <a:noFill/>
            </a:ln>
            <a:effectLst/>
          </p:spPr>
          <p:txBody>
            <a:bodyPr wrap="none" anchor="ctr"/>
            <a:lstStyle/>
            <a:p>
              <a:pPr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深圳起点科技有限公司</a:t>
              </a:r>
            </a:p>
          </p:txBody>
        </p:sp>
      </p:grpSp>
      <p:grpSp>
        <p:nvGrpSpPr>
          <p:cNvPr id="97" name="组合 96"/>
          <p:cNvGrpSpPr/>
          <p:nvPr/>
        </p:nvGrpSpPr>
        <p:grpSpPr>
          <a:xfrm>
            <a:off x="1737326" y="3737073"/>
            <a:ext cx="400110" cy="1109663"/>
            <a:chOff x="1698086" y="3324225"/>
            <a:chExt cx="400110" cy="1109663"/>
          </a:xfrm>
          <a:solidFill>
            <a:schemeClr val="tx1"/>
          </a:solidFill>
        </p:grpSpPr>
        <p:sp>
          <p:nvSpPr>
            <p:cNvPr id="98" name="Freeform 82"/>
            <p:cNvSpPr/>
            <p:nvPr/>
          </p:nvSpPr>
          <p:spPr bwMode="auto">
            <a:xfrm>
              <a:off x="1749426" y="3494088"/>
              <a:ext cx="307975" cy="939800"/>
            </a:xfrm>
            <a:custGeom>
              <a:avLst/>
              <a:gdLst>
                <a:gd name="T0" fmla="*/ 372 w 372"/>
                <a:gd name="T1" fmla="*/ 34 h 1135"/>
                <a:gd name="T2" fmla="*/ 372 w 372"/>
                <a:gd name="T3" fmla="*/ 1102 h 1135"/>
                <a:gd name="T4" fmla="*/ 338 w 372"/>
                <a:gd name="T5" fmla="*/ 1135 h 1135"/>
                <a:gd name="T6" fmla="*/ 34 w 372"/>
                <a:gd name="T7" fmla="*/ 1135 h 1135"/>
                <a:gd name="T8" fmla="*/ 0 w 372"/>
                <a:gd name="T9" fmla="*/ 1102 h 1135"/>
                <a:gd name="T10" fmla="*/ 0 w 372"/>
                <a:gd name="T11" fmla="*/ 34 h 1135"/>
                <a:gd name="T12" fmla="*/ 34 w 372"/>
                <a:gd name="T13" fmla="*/ 0 h 1135"/>
                <a:gd name="T14" fmla="*/ 338 w 372"/>
                <a:gd name="T15" fmla="*/ 0 h 1135"/>
                <a:gd name="T16" fmla="*/ 372 w 372"/>
                <a:gd name="T17" fmla="*/ 34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135">
                  <a:moveTo>
                    <a:pt x="372" y="34"/>
                  </a:moveTo>
                  <a:lnTo>
                    <a:pt x="372" y="1102"/>
                  </a:lnTo>
                  <a:cubicBezTo>
                    <a:pt x="372" y="1120"/>
                    <a:pt x="357" y="1135"/>
                    <a:pt x="338" y="1135"/>
                  </a:cubicBezTo>
                  <a:lnTo>
                    <a:pt x="34" y="1135"/>
                  </a:lnTo>
                  <a:cubicBezTo>
                    <a:pt x="15" y="1135"/>
                    <a:pt x="0" y="1120"/>
                    <a:pt x="0" y="1102"/>
                  </a:cubicBezTo>
                  <a:lnTo>
                    <a:pt x="0" y="34"/>
                  </a:lnTo>
                  <a:cubicBezTo>
                    <a:pt x="0" y="16"/>
                    <a:pt x="15" y="0"/>
                    <a:pt x="34" y="0"/>
                  </a:cubicBezTo>
                  <a:lnTo>
                    <a:pt x="338" y="0"/>
                  </a:lnTo>
                  <a:cubicBezTo>
                    <a:pt x="357" y="0"/>
                    <a:pt x="372" y="16"/>
                    <a:pt x="372" y="34"/>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99" name="Line 113"/>
            <p:cNvSpPr>
              <a:spLocks noChangeShapeType="1"/>
            </p:cNvSpPr>
            <p:nvPr/>
          </p:nvSpPr>
          <p:spPr bwMode="auto">
            <a:xfrm>
              <a:off x="1901826" y="3324225"/>
              <a:ext cx="0" cy="174625"/>
            </a:xfrm>
            <a:prstGeom prst="line">
              <a:avLst/>
            </a:prstGeom>
            <a:grpFill/>
            <a:ln w="12700" cap="flat">
              <a:solidFill>
                <a:srgbClr val="55735B"/>
              </a:solidFill>
              <a:prstDash val="solid"/>
              <a:miter lim="800000"/>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0" name="TextBox 99"/>
            <p:cNvSpPr txBox="1"/>
            <p:nvPr/>
          </p:nvSpPr>
          <p:spPr>
            <a:xfrm>
              <a:off x="1698086" y="3554682"/>
              <a:ext cx="400110" cy="630942"/>
            </a:xfrm>
            <a:prstGeom prst="rect">
              <a:avLst/>
            </a:prstGeom>
            <a:noFill/>
          </p:spPr>
          <p:txBody>
            <a:bodyPr vert="eaVert" wrap="non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市场部</a:t>
              </a:r>
            </a:p>
          </p:txBody>
        </p:sp>
      </p:grpSp>
      <p:grpSp>
        <p:nvGrpSpPr>
          <p:cNvPr id="101" name="组合 100"/>
          <p:cNvGrpSpPr/>
          <p:nvPr/>
        </p:nvGrpSpPr>
        <p:grpSpPr>
          <a:xfrm>
            <a:off x="2190456" y="3906936"/>
            <a:ext cx="400110" cy="939800"/>
            <a:chOff x="2151216" y="3494088"/>
            <a:chExt cx="400110" cy="939800"/>
          </a:xfrm>
          <a:solidFill>
            <a:schemeClr val="tx1"/>
          </a:solidFill>
        </p:grpSpPr>
        <p:sp>
          <p:nvSpPr>
            <p:cNvPr id="102" name="Freeform 83"/>
            <p:cNvSpPr/>
            <p:nvPr/>
          </p:nvSpPr>
          <p:spPr bwMode="auto">
            <a:xfrm>
              <a:off x="2184401" y="3494088"/>
              <a:ext cx="307975" cy="939800"/>
            </a:xfrm>
            <a:custGeom>
              <a:avLst/>
              <a:gdLst>
                <a:gd name="T0" fmla="*/ 372 w 372"/>
                <a:gd name="T1" fmla="*/ 34 h 1135"/>
                <a:gd name="T2" fmla="*/ 372 w 372"/>
                <a:gd name="T3" fmla="*/ 1102 h 1135"/>
                <a:gd name="T4" fmla="*/ 338 w 372"/>
                <a:gd name="T5" fmla="*/ 1135 h 1135"/>
                <a:gd name="T6" fmla="*/ 34 w 372"/>
                <a:gd name="T7" fmla="*/ 1135 h 1135"/>
                <a:gd name="T8" fmla="*/ 0 w 372"/>
                <a:gd name="T9" fmla="*/ 1102 h 1135"/>
                <a:gd name="T10" fmla="*/ 0 w 372"/>
                <a:gd name="T11" fmla="*/ 34 h 1135"/>
                <a:gd name="T12" fmla="*/ 34 w 372"/>
                <a:gd name="T13" fmla="*/ 0 h 1135"/>
                <a:gd name="T14" fmla="*/ 338 w 372"/>
                <a:gd name="T15" fmla="*/ 0 h 1135"/>
                <a:gd name="T16" fmla="*/ 372 w 372"/>
                <a:gd name="T17" fmla="*/ 34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135">
                  <a:moveTo>
                    <a:pt x="372" y="34"/>
                  </a:moveTo>
                  <a:lnTo>
                    <a:pt x="372" y="1102"/>
                  </a:lnTo>
                  <a:cubicBezTo>
                    <a:pt x="372" y="1120"/>
                    <a:pt x="357" y="1135"/>
                    <a:pt x="338" y="1135"/>
                  </a:cubicBezTo>
                  <a:lnTo>
                    <a:pt x="34" y="1135"/>
                  </a:lnTo>
                  <a:cubicBezTo>
                    <a:pt x="15" y="1135"/>
                    <a:pt x="0" y="1120"/>
                    <a:pt x="0" y="1102"/>
                  </a:cubicBezTo>
                  <a:lnTo>
                    <a:pt x="0" y="34"/>
                  </a:lnTo>
                  <a:cubicBezTo>
                    <a:pt x="0" y="16"/>
                    <a:pt x="15" y="0"/>
                    <a:pt x="34" y="0"/>
                  </a:cubicBezTo>
                  <a:lnTo>
                    <a:pt x="338" y="0"/>
                  </a:lnTo>
                  <a:cubicBezTo>
                    <a:pt x="357" y="0"/>
                    <a:pt x="372" y="16"/>
                    <a:pt x="372" y="34"/>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3" name="TextBox 102"/>
            <p:cNvSpPr txBox="1"/>
            <p:nvPr/>
          </p:nvSpPr>
          <p:spPr>
            <a:xfrm>
              <a:off x="2151216" y="3554682"/>
              <a:ext cx="400110" cy="630942"/>
            </a:xfrm>
            <a:prstGeom prst="rect">
              <a:avLst/>
            </a:prstGeom>
            <a:noFill/>
          </p:spPr>
          <p:txBody>
            <a:bodyPr vert="eaVert" wrap="non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品质部</a:t>
              </a:r>
            </a:p>
          </p:txBody>
        </p:sp>
      </p:grpSp>
      <p:grpSp>
        <p:nvGrpSpPr>
          <p:cNvPr id="104" name="组合 103"/>
          <p:cNvGrpSpPr/>
          <p:nvPr/>
        </p:nvGrpSpPr>
        <p:grpSpPr>
          <a:xfrm>
            <a:off x="2639030" y="3906936"/>
            <a:ext cx="400110" cy="939800"/>
            <a:chOff x="2599790" y="3494088"/>
            <a:chExt cx="400110" cy="939800"/>
          </a:xfrm>
          <a:solidFill>
            <a:schemeClr val="tx1"/>
          </a:solidFill>
        </p:grpSpPr>
        <p:sp>
          <p:nvSpPr>
            <p:cNvPr id="105" name="Freeform 84"/>
            <p:cNvSpPr/>
            <p:nvPr/>
          </p:nvSpPr>
          <p:spPr bwMode="auto">
            <a:xfrm>
              <a:off x="2638426" y="3494088"/>
              <a:ext cx="307975" cy="939800"/>
            </a:xfrm>
            <a:custGeom>
              <a:avLst/>
              <a:gdLst>
                <a:gd name="T0" fmla="*/ 372 w 372"/>
                <a:gd name="T1" fmla="*/ 34 h 1135"/>
                <a:gd name="T2" fmla="*/ 372 w 372"/>
                <a:gd name="T3" fmla="*/ 1102 h 1135"/>
                <a:gd name="T4" fmla="*/ 338 w 372"/>
                <a:gd name="T5" fmla="*/ 1135 h 1135"/>
                <a:gd name="T6" fmla="*/ 34 w 372"/>
                <a:gd name="T7" fmla="*/ 1135 h 1135"/>
                <a:gd name="T8" fmla="*/ 0 w 372"/>
                <a:gd name="T9" fmla="*/ 1102 h 1135"/>
                <a:gd name="T10" fmla="*/ 0 w 372"/>
                <a:gd name="T11" fmla="*/ 34 h 1135"/>
                <a:gd name="T12" fmla="*/ 34 w 372"/>
                <a:gd name="T13" fmla="*/ 0 h 1135"/>
                <a:gd name="T14" fmla="*/ 338 w 372"/>
                <a:gd name="T15" fmla="*/ 0 h 1135"/>
                <a:gd name="T16" fmla="*/ 372 w 372"/>
                <a:gd name="T17" fmla="*/ 34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135">
                  <a:moveTo>
                    <a:pt x="372" y="34"/>
                  </a:moveTo>
                  <a:lnTo>
                    <a:pt x="372" y="1102"/>
                  </a:lnTo>
                  <a:cubicBezTo>
                    <a:pt x="372" y="1120"/>
                    <a:pt x="357" y="1135"/>
                    <a:pt x="338" y="1135"/>
                  </a:cubicBezTo>
                  <a:lnTo>
                    <a:pt x="34" y="1135"/>
                  </a:lnTo>
                  <a:cubicBezTo>
                    <a:pt x="15" y="1135"/>
                    <a:pt x="0" y="1120"/>
                    <a:pt x="0" y="1102"/>
                  </a:cubicBezTo>
                  <a:lnTo>
                    <a:pt x="0" y="34"/>
                  </a:lnTo>
                  <a:cubicBezTo>
                    <a:pt x="0" y="16"/>
                    <a:pt x="15" y="0"/>
                    <a:pt x="34" y="0"/>
                  </a:cubicBezTo>
                  <a:lnTo>
                    <a:pt x="338" y="0"/>
                  </a:lnTo>
                  <a:cubicBezTo>
                    <a:pt x="357" y="0"/>
                    <a:pt x="372" y="16"/>
                    <a:pt x="372" y="34"/>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6" name="TextBox 105"/>
            <p:cNvSpPr txBox="1"/>
            <p:nvPr/>
          </p:nvSpPr>
          <p:spPr>
            <a:xfrm>
              <a:off x="2599790" y="3554682"/>
              <a:ext cx="400110" cy="630942"/>
            </a:xfrm>
            <a:prstGeom prst="rect">
              <a:avLst/>
            </a:prstGeom>
            <a:noFill/>
          </p:spPr>
          <p:txBody>
            <a:bodyPr vert="eaVert" wrap="non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采购部</a:t>
              </a:r>
            </a:p>
          </p:txBody>
        </p:sp>
      </p:grpSp>
      <p:grpSp>
        <p:nvGrpSpPr>
          <p:cNvPr id="107" name="组合 106"/>
          <p:cNvGrpSpPr/>
          <p:nvPr/>
        </p:nvGrpSpPr>
        <p:grpSpPr>
          <a:xfrm>
            <a:off x="3078976" y="3906936"/>
            <a:ext cx="400110" cy="939800"/>
            <a:chOff x="3039736" y="3494088"/>
            <a:chExt cx="400110" cy="939800"/>
          </a:xfrm>
          <a:solidFill>
            <a:schemeClr val="tx1"/>
          </a:solidFill>
        </p:grpSpPr>
        <p:sp>
          <p:nvSpPr>
            <p:cNvPr id="108" name="Freeform 85"/>
            <p:cNvSpPr/>
            <p:nvPr/>
          </p:nvSpPr>
          <p:spPr bwMode="auto">
            <a:xfrm>
              <a:off x="3098801" y="3494088"/>
              <a:ext cx="306388" cy="939800"/>
            </a:xfrm>
            <a:custGeom>
              <a:avLst/>
              <a:gdLst>
                <a:gd name="T0" fmla="*/ 371 w 371"/>
                <a:gd name="T1" fmla="*/ 34 h 1135"/>
                <a:gd name="T2" fmla="*/ 371 w 371"/>
                <a:gd name="T3" fmla="*/ 1102 h 1135"/>
                <a:gd name="T4" fmla="*/ 338 w 371"/>
                <a:gd name="T5" fmla="*/ 1135 h 1135"/>
                <a:gd name="T6" fmla="*/ 33 w 371"/>
                <a:gd name="T7" fmla="*/ 1135 h 1135"/>
                <a:gd name="T8" fmla="*/ 0 w 371"/>
                <a:gd name="T9" fmla="*/ 1102 h 1135"/>
                <a:gd name="T10" fmla="*/ 0 w 371"/>
                <a:gd name="T11" fmla="*/ 34 h 1135"/>
                <a:gd name="T12" fmla="*/ 33 w 371"/>
                <a:gd name="T13" fmla="*/ 0 h 1135"/>
                <a:gd name="T14" fmla="*/ 338 w 371"/>
                <a:gd name="T15" fmla="*/ 0 h 1135"/>
                <a:gd name="T16" fmla="*/ 371 w 371"/>
                <a:gd name="T17" fmla="*/ 34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1135">
                  <a:moveTo>
                    <a:pt x="371" y="34"/>
                  </a:moveTo>
                  <a:lnTo>
                    <a:pt x="371" y="1102"/>
                  </a:lnTo>
                  <a:cubicBezTo>
                    <a:pt x="371" y="1120"/>
                    <a:pt x="356" y="1135"/>
                    <a:pt x="338" y="1135"/>
                  </a:cubicBezTo>
                  <a:lnTo>
                    <a:pt x="33" y="1135"/>
                  </a:lnTo>
                  <a:cubicBezTo>
                    <a:pt x="15" y="1135"/>
                    <a:pt x="0" y="1120"/>
                    <a:pt x="0" y="1102"/>
                  </a:cubicBezTo>
                  <a:lnTo>
                    <a:pt x="0" y="34"/>
                  </a:lnTo>
                  <a:cubicBezTo>
                    <a:pt x="0" y="16"/>
                    <a:pt x="15" y="0"/>
                    <a:pt x="33" y="0"/>
                  </a:cubicBezTo>
                  <a:lnTo>
                    <a:pt x="338" y="0"/>
                  </a:lnTo>
                  <a:cubicBezTo>
                    <a:pt x="356" y="0"/>
                    <a:pt x="371" y="16"/>
                    <a:pt x="371" y="34"/>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09" name="TextBox 108"/>
            <p:cNvSpPr txBox="1"/>
            <p:nvPr/>
          </p:nvSpPr>
          <p:spPr>
            <a:xfrm>
              <a:off x="3039736" y="3554682"/>
              <a:ext cx="400110" cy="630942"/>
            </a:xfrm>
            <a:prstGeom prst="rect">
              <a:avLst/>
            </a:prstGeom>
            <a:noFill/>
          </p:spPr>
          <p:txBody>
            <a:bodyPr vert="eaVert" wrap="non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综合部</a:t>
              </a:r>
            </a:p>
          </p:txBody>
        </p:sp>
      </p:grpSp>
      <p:grpSp>
        <p:nvGrpSpPr>
          <p:cNvPr id="110" name="组合 109"/>
          <p:cNvGrpSpPr/>
          <p:nvPr/>
        </p:nvGrpSpPr>
        <p:grpSpPr>
          <a:xfrm>
            <a:off x="3527550" y="3906936"/>
            <a:ext cx="400110" cy="939800"/>
            <a:chOff x="3488310" y="3494088"/>
            <a:chExt cx="400110" cy="939800"/>
          </a:xfrm>
          <a:solidFill>
            <a:schemeClr val="tx1"/>
          </a:solidFill>
        </p:grpSpPr>
        <p:sp>
          <p:nvSpPr>
            <p:cNvPr id="111" name="Freeform 86"/>
            <p:cNvSpPr/>
            <p:nvPr/>
          </p:nvSpPr>
          <p:spPr bwMode="auto">
            <a:xfrm>
              <a:off x="3524251" y="3494088"/>
              <a:ext cx="307975" cy="939800"/>
            </a:xfrm>
            <a:custGeom>
              <a:avLst/>
              <a:gdLst>
                <a:gd name="T0" fmla="*/ 372 w 372"/>
                <a:gd name="T1" fmla="*/ 34 h 1135"/>
                <a:gd name="T2" fmla="*/ 372 w 372"/>
                <a:gd name="T3" fmla="*/ 1102 h 1135"/>
                <a:gd name="T4" fmla="*/ 338 w 372"/>
                <a:gd name="T5" fmla="*/ 1135 h 1135"/>
                <a:gd name="T6" fmla="*/ 34 w 372"/>
                <a:gd name="T7" fmla="*/ 1135 h 1135"/>
                <a:gd name="T8" fmla="*/ 0 w 372"/>
                <a:gd name="T9" fmla="*/ 1102 h 1135"/>
                <a:gd name="T10" fmla="*/ 0 w 372"/>
                <a:gd name="T11" fmla="*/ 34 h 1135"/>
                <a:gd name="T12" fmla="*/ 34 w 372"/>
                <a:gd name="T13" fmla="*/ 0 h 1135"/>
                <a:gd name="T14" fmla="*/ 338 w 372"/>
                <a:gd name="T15" fmla="*/ 0 h 1135"/>
                <a:gd name="T16" fmla="*/ 372 w 372"/>
                <a:gd name="T17" fmla="*/ 34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135">
                  <a:moveTo>
                    <a:pt x="372" y="34"/>
                  </a:moveTo>
                  <a:lnTo>
                    <a:pt x="372" y="1102"/>
                  </a:lnTo>
                  <a:cubicBezTo>
                    <a:pt x="372" y="1120"/>
                    <a:pt x="356" y="1135"/>
                    <a:pt x="338" y="1135"/>
                  </a:cubicBezTo>
                  <a:lnTo>
                    <a:pt x="34" y="1135"/>
                  </a:lnTo>
                  <a:cubicBezTo>
                    <a:pt x="15" y="1135"/>
                    <a:pt x="0" y="1120"/>
                    <a:pt x="0" y="1102"/>
                  </a:cubicBezTo>
                  <a:lnTo>
                    <a:pt x="0" y="34"/>
                  </a:lnTo>
                  <a:cubicBezTo>
                    <a:pt x="0" y="16"/>
                    <a:pt x="15" y="0"/>
                    <a:pt x="34" y="0"/>
                  </a:cubicBezTo>
                  <a:lnTo>
                    <a:pt x="338" y="0"/>
                  </a:lnTo>
                  <a:cubicBezTo>
                    <a:pt x="356" y="0"/>
                    <a:pt x="372" y="16"/>
                    <a:pt x="372" y="34"/>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2" name="TextBox 111"/>
            <p:cNvSpPr txBox="1"/>
            <p:nvPr/>
          </p:nvSpPr>
          <p:spPr>
            <a:xfrm>
              <a:off x="3488310" y="3554682"/>
              <a:ext cx="400110" cy="630942"/>
            </a:xfrm>
            <a:prstGeom prst="rect">
              <a:avLst/>
            </a:prstGeom>
            <a:noFill/>
          </p:spPr>
          <p:txBody>
            <a:bodyPr vert="eaVert" wrap="non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财务部</a:t>
              </a:r>
            </a:p>
          </p:txBody>
        </p:sp>
      </p:grpSp>
      <p:grpSp>
        <p:nvGrpSpPr>
          <p:cNvPr id="113" name="组合 112"/>
          <p:cNvGrpSpPr/>
          <p:nvPr/>
        </p:nvGrpSpPr>
        <p:grpSpPr>
          <a:xfrm>
            <a:off x="4879497" y="4102198"/>
            <a:ext cx="400110" cy="939800"/>
            <a:chOff x="4840257" y="3689350"/>
            <a:chExt cx="400110" cy="939800"/>
          </a:xfrm>
          <a:solidFill>
            <a:schemeClr val="tx1"/>
          </a:solidFill>
        </p:grpSpPr>
        <p:sp>
          <p:nvSpPr>
            <p:cNvPr id="114" name="Freeform 91"/>
            <p:cNvSpPr/>
            <p:nvPr/>
          </p:nvSpPr>
          <p:spPr bwMode="auto">
            <a:xfrm>
              <a:off x="4886325" y="3689350"/>
              <a:ext cx="307975" cy="939800"/>
            </a:xfrm>
            <a:custGeom>
              <a:avLst/>
              <a:gdLst>
                <a:gd name="T0" fmla="*/ 372 w 372"/>
                <a:gd name="T1" fmla="*/ 33 h 1135"/>
                <a:gd name="T2" fmla="*/ 372 w 372"/>
                <a:gd name="T3" fmla="*/ 1101 h 1135"/>
                <a:gd name="T4" fmla="*/ 338 w 372"/>
                <a:gd name="T5" fmla="*/ 1135 h 1135"/>
                <a:gd name="T6" fmla="*/ 33 w 372"/>
                <a:gd name="T7" fmla="*/ 1135 h 1135"/>
                <a:gd name="T8" fmla="*/ 0 w 372"/>
                <a:gd name="T9" fmla="*/ 1101 h 1135"/>
                <a:gd name="T10" fmla="*/ 0 w 372"/>
                <a:gd name="T11" fmla="*/ 33 h 1135"/>
                <a:gd name="T12" fmla="*/ 33 w 372"/>
                <a:gd name="T13" fmla="*/ 0 h 1135"/>
                <a:gd name="T14" fmla="*/ 338 w 372"/>
                <a:gd name="T15" fmla="*/ 0 h 1135"/>
                <a:gd name="T16" fmla="*/ 372 w 372"/>
                <a:gd name="T17" fmla="*/ 33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135">
                  <a:moveTo>
                    <a:pt x="372" y="33"/>
                  </a:moveTo>
                  <a:lnTo>
                    <a:pt x="372" y="1101"/>
                  </a:lnTo>
                  <a:cubicBezTo>
                    <a:pt x="372" y="1120"/>
                    <a:pt x="356" y="1135"/>
                    <a:pt x="338" y="1135"/>
                  </a:cubicBezTo>
                  <a:lnTo>
                    <a:pt x="33" y="1135"/>
                  </a:lnTo>
                  <a:cubicBezTo>
                    <a:pt x="15" y="1135"/>
                    <a:pt x="0" y="1120"/>
                    <a:pt x="0" y="1101"/>
                  </a:cubicBezTo>
                  <a:lnTo>
                    <a:pt x="0" y="33"/>
                  </a:lnTo>
                  <a:cubicBezTo>
                    <a:pt x="0" y="15"/>
                    <a:pt x="15" y="0"/>
                    <a:pt x="33" y="0"/>
                  </a:cubicBezTo>
                  <a:lnTo>
                    <a:pt x="338" y="0"/>
                  </a:lnTo>
                  <a:cubicBezTo>
                    <a:pt x="356" y="0"/>
                    <a:pt x="372" y="15"/>
                    <a:pt x="372" y="33"/>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5" name="TextBox 114"/>
            <p:cNvSpPr txBox="1"/>
            <p:nvPr/>
          </p:nvSpPr>
          <p:spPr>
            <a:xfrm>
              <a:off x="4840257" y="3744463"/>
              <a:ext cx="400110" cy="630942"/>
            </a:xfrm>
            <a:prstGeom prst="rect">
              <a:avLst/>
            </a:prstGeom>
            <a:noFill/>
          </p:spPr>
          <p:txBody>
            <a:bodyPr vert="eaVert" wrap="non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研发部</a:t>
              </a:r>
            </a:p>
          </p:txBody>
        </p:sp>
      </p:grpSp>
      <p:grpSp>
        <p:nvGrpSpPr>
          <p:cNvPr id="116" name="组合 115"/>
          <p:cNvGrpSpPr/>
          <p:nvPr/>
        </p:nvGrpSpPr>
        <p:grpSpPr>
          <a:xfrm>
            <a:off x="7338025" y="4102198"/>
            <a:ext cx="400110" cy="939800"/>
            <a:chOff x="7298785" y="3689350"/>
            <a:chExt cx="400110" cy="939800"/>
          </a:xfrm>
          <a:solidFill>
            <a:schemeClr val="tx1"/>
          </a:solidFill>
        </p:grpSpPr>
        <p:sp>
          <p:nvSpPr>
            <p:cNvPr id="117" name="Freeform 92"/>
            <p:cNvSpPr/>
            <p:nvPr/>
          </p:nvSpPr>
          <p:spPr bwMode="auto">
            <a:xfrm>
              <a:off x="7342188" y="3689350"/>
              <a:ext cx="307975" cy="939800"/>
            </a:xfrm>
            <a:custGeom>
              <a:avLst/>
              <a:gdLst>
                <a:gd name="T0" fmla="*/ 371 w 371"/>
                <a:gd name="T1" fmla="*/ 33 h 1135"/>
                <a:gd name="T2" fmla="*/ 371 w 371"/>
                <a:gd name="T3" fmla="*/ 1101 h 1135"/>
                <a:gd name="T4" fmla="*/ 338 w 371"/>
                <a:gd name="T5" fmla="*/ 1135 h 1135"/>
                <a:gd name="T6" fmla="*/ 33 w 371"/>
                <a:gd name="T7" fmla="*/ 1135 h 1135"/>
                <a:gd name="T8" fmla="*/ 0 w 371"/>
                <a:gd name="T9" fmla="*/ 1101 h 1135"/>
                <a:gd name="T10" fmla="*/ 0 w 371"/>
                <a:gd name="T11" fmla="*/ 33 h 1135"/>
                <a:gd name="T12" fmla="*/ 33 w 371"/>
                <a:gd name="T13" fmla="*/ 0 h 1135"/>
                <a:gd name="T14" fmla="*/ 338 w 371"/>
                <a:gd name="T15" fmla="*/ 0 h 1135"/>
                <a:gd name="T16" fmla="*/ 371 w 371"/>
                <a:gd name="T17" fmla="*/ 33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1135">
                  <a:moveTo>
                    <a:pt x="371" y="33"/>
                  </a:moveTo>
                  <a:lnTo>
                    <a:pt x="371" y="1101"/>
                  </a:lnTo>
                  <a:cubicBezTo>
                    <a:pt x="371" y="1120"/>
                    <a:pt x="356" y="1135"/>
                    <a:pt x="338" y="1135"/>
                  </a:cubicBezTo>
                  <a:lnTo>
                    <a:pt x="33" y="1135"/>
                  </a:lnTo>
                  <a:cubicBezTo>
                    <a:pt x="15" y="1135"/>
                    <a:pt x="0" y="1120"/>
                    <a:pt x="0" y="1101"/>
                  </a:cubicBezTo>
                  <a:lnTo>
                    <a:pt x="0" y="33"/>
                  </a:lnTo>
                  <a:cubicBezTo>
                    <a:pt x="0" y="15"/>
                    <a:pt x="15" y="0"/>
                    <a:pt x="33" y="0"/>
                  </a:cubicBezTo>
                  <a:lnTo>
                    <a:pt x="338" y="0"/>
                  </a:lnTo>
                  <a:cubicBezTo>
                    <a:pt x="356" y="0"/>
                    <a:pt x="371" y="15"/>
                    <a:pt x="371" y="33"/>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18" name="TextBox 117"/>
            <p:cNvSpPr txBox="1"/>
            <p:nvPr/>
          </p:nvSpPr>
          <p:spPr>
            <a:xfrm>
              <a:off x="7298785" y="3744463"/>
              <a:ext cx="400110" cy="810478"/>
            </a:xfrm>
            <a:prstGeom prst="rect">
              <a:avLst/>
            </a:prstGeom>
            <a:noFill/>
          </p:spPr>
          <p:txBody>
            <a:bodyPr vert="eaVert" wrap="non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售后中心</a:t>
              </a:r>
            </a:p>
          </p:txBody>
        </p:sp>
      </p:grpSp>
      <p:grpSp>
        <p:nvGrpSpPr>
          <p:cNvPr id="119" name="组合 118"/>
          <p:cNvGrpSpPr/>
          <p:nvPr/>
        </p:nvGrpSpPr>
        <p:grpSpPr>
          <a:xfrm>
            <a:off x="8830395" y="4075968"/>
            <a:ext cx="400110" cy="1206040"/>
            <a:chOff x="8791155" y="3663121"/>
            <a:chExt cx="400110" cy="997780"/>
          </a:xfrm>
          <a:solidFill>
            <a:schemeClr val="tx1"/>
          </a:solidFill>
        </p:grpSpPr>
        <p:sp>
          <p:nvSpPr>
            <p:cNvPr id="120" name="Freeform 93"/>
            <p:cNvSpPr/>
            <p:nvPr/>
          </p:nvSpPr>
          <p:spPr bwMode="auto">
            <a:xfrm>
              <a:off x="8842376" y="3690938"/>
              <a:ext cx="307975" cy="969963"/>
            </a:xfrm>
            <a:custGeom>
              <a:avLst/>
              <a:gdLst>
                <a:gd name="T0" fmla="*/ 371 w 371"/>
                <a:gd name="T1" fmla="*/ 34 h 1172"/>
                <a:gd name="T2" fmla="*/ 371 w 371"/>
                <a:gd name="T3" fmla="*/ 1139 h 1172"/>
                <a:gd name="T4" fmla="*/ 338 w 371"/>
                <a:gd name="T5" fmla="*/ 1172 h 1172"/>
                <a:gd name="T6" fmla="*/ 33 w 371"/>
                <a:gd name="T7" fmla="*/ 1172 h 1172"/>
                <a:gd name="T8" fmla="*/ 0 w 371"/>
                <a:gd name="T9" fmla="*/ 1139 h 1172"/>
                <a:gd name="T10" fmla="*/ 0 w 371"/>
                <a:gd name="T11" fmla="*/ 34 h 1172"/>
                <a:gd name="T12" fmla="*/ 33 w 371"/>
                <a:gd name="T13" fmla="*/ 0 h 1172"/>
                <a:gd name="T14" fmla="*/ 338 w 371"/>
                <a:gd name="T15" fmla="*/ 0 h 1172"/>
                <a:gd name="T16" fmla="*/ 371 w 371"/>
                <a:gd name="T17" fmla="*/ 34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1172">
                  <a:moveTo>
                    <a:pt x="371" y="34"/>
                  </a:moveTo>
                  <a:lnTo>
                    <a:pt x="371" y="1139"/>
                  </a:lnTo>
                  <a:cubicBezTo>
                    <a:pt x="371" y="1157"/>
                    <a:pt x="356" y="1172"/>
                    <a:pt x="338" y="1172"/>
                  </a:cubicBezTo>
                  <a:lnTo>
                    <a:pt x="33" y="1172"/>
                  </a:lnTo>
                  <a:cubicBezTo>
                    <a:pt x="15" y="1172"/>
                    <a:pt x="0" y="1157"/>
                    <a:pt x="0" y="1139"/>
                  </a:cubicBezTo>
                  <a:lnTo>
                    <a:pt x="0" y="34"/>
                  </a:lnTo>
                  <a:cubicBezTo>
                    <a:pt x="0" y="15"/>
                    <a:pt x="15" y="0"/>
                    <a:pt x="33" y="0"/>
                  </a:cubicBezTo>
                  <a:lnTo>
                    <a:pt x="338" y="0"/>
                  </a:lnTo>
                  <a:cubicBezTo>
                    <a:pt x="356" y="0"/>
                    <a:pt x="371" y="15"/>
                    <a:pt x="371" y="34"/>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1" name="TextBox 120"/>
            <p:cNvSpPr txBox="1"/>
            <p:nvPr/>
          </p:nvSpPr>
          <p:spPr>
            <a:xfrm>
              <a:off x="8791155" y="3663121"/>
              <a:ext cx="400110" cy="878633"/>
            </a:xfrm>
            <a:prstGeom prst="rect">
              <a:avLst/>
            </a:prstGeom>
            <a:noFill/>
            <a:ln>
              <a:noFill/>
            </a:ln>
          </p:spPr>
          <p:txBody>
            <a:bodyPr vert="eaVert" wrap="squar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硬件测试部</a:t>
              </a:r>
            </a:p>
          </p:txBody>
        </p:sp>
      </p:grpSp>
      <p:grpSp>
        <p:nvGrpSpPr>
          <p:cNvPr id="122" name="组合 121"/>
          <p:cNvGrpSpPr/>
          <p:nvPr/>
        </p:nvGrpSpPr>
        <p:grpSpPr>
          <a:xfrm>
            <a:off x="9531075" y="4075968"/>
            <a:ext cx="400110" cy="1206040"/>
            <a:chOff x="9498521" y="3663121"/>
            <a:chExt cx="400110" cy="997780"/>
          </a:xfrm>
          <a:solidFill>
            <a:schemeClr val="tx1"/>
          </a:solidFill>
        </p:grpSpPr>
        <p:sp>
          <p:nvSpPr>
            <p:cNvPr id="123" name="Freeform 94"/>
            <p:cNvSpPr/>
            <p:nvPr/>
          </p:nvSpPr>
          <p:spPr bwMode="auto">
            <a:xfrm>
              <a:off x="9545638" y="3690938"/>
              <a:ext cx="307975" cy="969963"/>
            </a:xfrm>
            <a:custGeom>
              <a:avLst/>
              <a:gdLst>
                <a:gd name="T0" fmla="*/ 371 w 371"/>
                <a:gd name="T1" fmla="*/ 34 h 1172"/>
                <a:gd name="T2" fmla="*/ 371 w 371"/>
                <a:gd name="T3" fmla="*/ 1139 h 1172"/>
                <a:gd name="T4" fmla="*/ 338 w 371"/>
                <a:gd name="T5" fmla="*/ 1172 h 1172"/>
                <a:gd name="T6" fmla="*/ 33 w 371"/>
                <a:gd name="T7" fmla="*/ 1172 h 1172"/>
                <a:gd name="T8" fmla="*/ 0 w 371"/>
                <a:gd name="T9" fmla="*/ 1139 h 1172"/>
                <a:gd name="T10" fmla="*/ 0 w 371"/>
                <a:gd name="T11" fmla="*/ 34 h 1172"/>
                <a:gd name="T12" fmla="*/ 33 w 371"/>
                <a:gd name="T13" fmla="*/ 0 h 1172"/>
                <a:gd name="T14" fmla="*/ 338 w 371"/>
                <a:gd name="T15" fmla="*/ 0 h 1172"/>
                <a:gd name="T16" fmla="*/ 371 w 371"/>
                <a:gd name="T17" fmla="*/ 34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1" h="1172">
                  <a:moveTo>
                    <a:pt x="371" y="34"/>
                  </a:moveTo>
                  <a:lnTo>
                    <a:pt x="371" y="1139"/>
                  </a:lnTo>
                  <a:cubicBezTo>
                    <a:pt x="371" y="1157"/>
                    <a:pt x="356" y="1172"/>
                    <a:pt x="338" y="1172"/>
                  </a:cubicBezTo>
                  <a:lnTo>
                    <a:pt x="33" y="1172"/>
                  </a:lnTo>
                  <a:cubicBezTo>
                    <a:pt x="15" y="1172"/>
                    <a:pt x="0" y="1157"/>
                    <a:pt x="0" y="1139"/>
                  </a:cubicBezTo>
                  <a:lnTo>
                    <a:pt x="0" y="34"/>
                  </a:lnTo>
                  <a:cubicBezTo>
                    <a:pt x="0" y="15"/>
                    <a:pt x="15" y="0"/>
                    <a:pt x="33" y="0"/>
                  </a:cubicBezTo>
                  <a:lnTo>
                    <a:pt x="338" y="0"/>
                  </a:lnTo>
                  <a:cubicBezTo>
                    <a:pt x="356" y="0"/>
                    <a:pt x="371" y="15"/>
                    <a:pt x="371" y="34"/>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4" name="TextBox 123"/>
            <p:cNvSpPr txBox="1"/>
            <p:nvPr/>
          </p:nvSpPr>
          <p:spPr>
            <a:xfrm>
              <a:off x="9498521" y="3663121"/>
              <a:ext cx="400110" cy="878633"/>
            </a:xfrm>
            <a:prstGeom prst="rect">
              <a:avLst/>
            </a:prstGeom>
            <a:noFill/>
          </p:spPr>
          <p:txBody>
            <a:bodyPr vert="eaVert" wrap="squar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工程监督部</a:t>
              </a:r>
            </a:p>
          </p:txBody>
        </p:sp>
      </p:grpSp>
      <p:grpSp>
        <p:nvGrpSpPr>
          <p:cNvPr id="125" name="组合 124"/>
          <p:cNvGrpSpPr/>
          <p:nvPr/>
        </p:nvGrpSpPr>
        <p:grpSpPr>
          <a:xfrm>
            <a:off x="10183379" y="4075968"/>
            <a:ext cx="400110" cy="1206040"/>
            <a:chOff x="10144139" y="3663121"/>
            <a:chExt cx="400110" cy="997780"/>
          </a:xfrm>
          <a:solidFill>
            <a:schemeClr val="tx1"/>
          </a:solidFill>
        </p:grpSpPr>
        <p:sp>
          <p:nvSpPr>
            <p:cNvPr id="126" name="Freeform 95"/>
            <p:cNvSpPr/>
            <p:nvPr/>
          </p:nvSpPr>
          <p:spPr bwMode="auto">
            <a:xfrm>
              <a:off x="10190163" y="3690938"/>
              <a:ext cx="307975" cy="969963"/>
            </a:xfrm>
            <a:custGeom>
              <a:avLst/>
              <a:gdLst>
                <a:gd name="T0" fmla="*/ 372 w 372"/>
                <a:gd name="T1" fmla="*/ 34 h 1172"/>
                <a:gd name="T2" fmla="*/ 372 w 372"/>
                <a:gd name="T3" fmla="*/ 1139 h 1172"/>
                <a:gd name="T4" fmla="*/ 338 w 372"/>
                <a:gd name="T5" fmla="*/ 1172 h 1172"/>
                <a:gd name="T6" fmla="*/ 34 w 372"/>
                <a:gd name="T7" fmla="*/ 1172 h 1172"/>
                <a:gd name="T8" fmla="*/ 0 w 372"/>
                <a:gd name="T9" fmla="*/ 1139 h 1172"/>
                <a:gd name="T10" fmla="*/ 0 w 372"/>
                <a:gd name="T11" fmla="*/ 34 h 1172"/>
                <a:gd name="T12" fmla="*/ 34 w 372"/>
                <a:gd name="T13" fmla="*/ 0 h 1172"/>
                <a:gd name="T14" fmla="*/ 338 w 372"/>
                <a:gd name="T15" fmla="*/ 0 h 1172"/>
                <a:gd name="T16" fmla="*/ 372 w 372"/>
                <a:gd name="T17" fmla="*/ 34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172">
                  <a:moveTo>
                    <a:pt x="372" y="34"/>
                  </a:moveTo>
                  <a:lnTo>
                    <a:pt x="372" y="1139"/>
                  </a:lnTo>
                  <a:cubicBezTo>
                    <a:pt x="372" y="1157"/>
                    <a:pt x="357" y="1172"/>
                    <a:pt x="338" y="1172"/>
                  </a:cubicBezTo>
                  <a:lnTo>
                    <a:pt x="34" y="1172"/>
                  </a:lnTo>
                  <a:cubicBezTo>
                    <a:pt x="15" y="1172"/>
                    <a:pt x="0" y="1157"/>
                    <a:pt x="0" y="1139"/>
                  </a:cubicBezTo>
                  <a:lnTo>
                    <a:pt x="0" y="34"/>
                  </a:lnTo>
                  <a:cubicBezTo>
                    <a:pt x="0" y="15"/>
                    <a:pt x="15" y="0"/>
                    <a:pt x="34" y="0"/>
                  </a:cubicBezTo>
                  <a:lnTo>
                    <a:pt x="338" y="0"/>
                  </a:lnTo>
                  <a:cubicBezTo>
                    <a:pt x="357" y="0"/>
                    <a:pt x="372" y="15"/>
                    <a:pt x="372" y="34"/>
                  </a:cubicBezTo>
                  <a:close/>
                </a:path>
              </a:pathLst>
            </a:custGeom>
            <a:solidFill>
              <a:srgbClr val="3CCCC7"/>
            </a:solidFill>
            <a:ln>
              <a:noFill/>
            </a:ln>
          </p:spPr>
          <p:txBody>
            <a:bodyPr vert="horz" wrap="square" lIns="91440" tIns="45720" rIns="91440" bIns="45720" numCol="1" anchor="t" anchorCtr="0" compatLnSpc="1"/>
            <a:lstStyle/>
            <a:p>
              <a:endParaRPr lang="zh-CN" altLang="en-US">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27" name="TextBox 126"/>
            <p:cNvSpPr txBox="1"/>
            <p:nvPr/>
          </p:nvSpPr>
          <p:spPr>
            <a:xfrm>
              <a:off x="10144139" y="3663121"/>
              <a:ext cx="400110" cy="819059"/>
            </a:xfrm>
            <a:prstGeom prst="rect">
              <a:avLst/>
            </a:prstGeom>
            <a:noFill/>
          </p:spPr>
          <p:txBody>
            <a:bodyPr vert="eaVert" wrap="square" rtlCol="0">
              <a:spAutoFit/>
            </a:bodyPr>
            <a:lstStyle/>
            <a:p>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客服事业部</a:t>
              </a:r>
            </a:p>
          </p:txBody>
        </p:sp>
      </p:grpSp>
      <p:sp>
        <p:nvSpPr>
          <p:cNvPr id="128"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公司结构</a:t>
            </a:r>
          </a:p>
        </p:txBody>
      </p:sp>
      <p:sp>
        <p:nvSpPr>
          <p:cNvPr id="129" name="六边形 128"/>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130" name="直接连接符 129"/>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31" name="矩形 130"/>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2" name="矩形 131"/>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3" name="KSO_Shape"/>
          <p:cNvSpPr/>
          <p:nvPr/>
        </p:nvSpPr>
        <p:spPr bwMode="auto">
          <a:xfrm>
            <a:off x="298621" y="206564"/>
            <a:ext cx="367893" cy="252620"/>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4" name="六边形 133"/>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135"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第一章</a:t>
            </a:r>
          </a:p>
        </p:txBody>
      </p:sp>
      <p:sp>
        <p:nvSpPr>
          <p:cNvPr id="136"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公司与团队</a:t>
            </a:r>
          </a:p>
        </p:txBody>
      </p:sp>
      <p:sp>
        <p:nvSpPr>
          <p:cNvPr id="142" name="TextBox 141"/>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p:cTn id="7" dur="500" fill="hold"/>
                                        <p:tgtEl>
                                          <p:spTgt spid="76"/>
                                        </p:tgtEl>
                                        <p:attrNameLst>
                                          <p:attrName>ppt_w</p:attrName>
                                        </p:attrNameLst>
                                      </p:cBhvr>
                                      <p:tavLst>
                                        <p:tav tm="0">
                                          <p:val>
                                            <p:fltVal val="0"/>
                                          </p:val>
                                        </p:tav>
                                        <p:tav tm="100000">
                                          <p:val>
                                            <p:strVal val="#ppt_w"/>
                                          </p:val>
                                        </p:tav>
                                      </p:tavLst>
                                    </p:anim>
                                    <p:anim calcmode="lin" valueType="num">
                                      <p:cBhvr>
                                        <p:cTn id="8" dur="500" fill="hold"/>
                                        <p:tgtEl>
                                          <p:spTgt spid="76"/>
                                        </p:tgtEl>
                                        <p:attrNameLst>
                                          <p:attrName>ppt_h</p:attrName>
                                        </p:attrNameLst>
                                      </p:cBhvr>
                                      <p:tavLst>
                                        <p:tav tm="0">
                                          <p:val>
                                            <p:fltVal val="0"/>
                                          </p:val>
                                        </p:tav>
                                        <p:tav tm="100000">
                                          <p:val>
                                            <p:strVal val="#ppt_h"/>
                                          </p:val>
                                        </p:tav>
                                      </p:tavLst>
                                    </p:anim>
                                    <p:anim calcmode="lin" valueType="num">
                                      <p:cBhvr>
                                        <p:cTn id="9" dur="500" fill="hold"/>
                                        <p:tgtEl>
                                          <p:spTgt spid="76"/>
                                        </p:tgtEl>
                                        <p:attrNameLst>
                                          <p:attrName>style.rotation</p:attrName>
                                        </p:attrNameLst>
                                      </p:cBhvr>
                                      <p:tavLst>
                                        <p:tav tm="0">
                                          <p:val>
                                            <p:fltVal val="90"/>
                                          </p:val>
                                        </p:tav>
                                        <p:tav tm="100000">
                                          <p:val>
                                            <p:fltVal val="0"/>
                                          </p:val>
                                        </p:tav>
                                      </p:tavLst>
                                    </p:anim>
                                    <p:animEffect transition="in" filter="fade">
                                      <p:cBhvr>
                                        <p:cTn id="10" dur="500"/>
                                        <p:tgtEl>
                                          <p:spTgt spid="76"/>
                                        </p:tgtEl>
                                      </p:cBhvr>
                                    </p:animEffec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up)">
                                      <p:cBhvr>
                                        <p:cTn id="14" dur="500"/>
                                        <p:tgtEl>
                                          <p:spTgt spid="18"/>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65"/>
                                        </p:tgtEl>
                                        <p:attrNameLst>
                                          <p:attrName>style.visibility</p:attrName>
                                        </p:attrNameLst>
                                      </p:cBhvr>
                                      <p:to>
                                        <p:strVal val="visible"/>
                                      </p:to>
                                    </p:set>
                                    <p:animEffect transition="in" filter="barn(outVertical)">
                                      <p:cBhvr>
                                        <p:cTn id="18" dur="500"/>
                                        <p:tgtEl>
                                          <p:spTgt spid="65"/>
                                        </p:tgtEl>
                                      </p:cBhvr>
                                    </p:animEffect>
                                  </p:childTnLst>
                                </p:cTn>
                              </p:par>
                              <p:par>
                                <p:cTn id="19" presetID="42" presetClass="entr" presetSubtype="0" fill="hold" nodeType="withEffect">
                                  <p:stCondLst>
                                    <p:cond delay="0"/>
                                  </p:stCondLst>
                                  <p:childTnLst>
                                    <p:set>
                                      <p:cBhvr>
                                        <p:cTn id="20" dur="1" fill="hold">
                                          <p:stCondLst>
                                            <p:cond delay="0"/>
                                          </p:stCondLst>
                                        </p:cTn>
                                        <p:tgtEl>
                                          <p:spTgt spid="85"/>
                                        </p:tgtEl>
                                        <p:attrNameLst>
                                          <p:attrName>style.visibility</p:attrName>
                                        </p:attrNameLst>
                                      </p:cBhvr>
                                      <p:to>
                                        <p:strVal val="visible"/>
                                      </p:to>
                                    </p:set>
                                    <p:animEffect transition="in" filter="fade">
                                      <p:cBhvr>
                                        <p:cTn id="21" dur="500"/>
                                        <p:tgtEl>
                                          <p:spTgt spid="85"/>
                                        </p:tgtEl>
                                      </p:cBhvr>
                                    </p:animEffect>
                                    <p:anim calcmode="lin" valueType="num">
                                      <p:cBhvr>
                                        <p:cTn id="22" dur="500" fill="hold"/>
                                        <p:tgtEl>
                                          <p:spTgt spid="85"/>
                                        </p:tgtEl>
                                        <p:attrNameLst>
                                          <p:attrName>ppt_x</p:attrName>
                                        </p:attrNameLst>
                                      </p:cBhvr>
                                      <p:tavLst>
                                        <p:tav tm="0">
                                          <p:val>
                                            <p:strVal val="#ppt_x"/>
                                          </p:val>
                                        </p:tav>
                                        <p:tav tm="100000">
                                          <p:val>
                                            <p:strVal val="#ppt_x"/>
                                          </p:val>
                                        </p:tav>
                                      </p:tavLst>
                                    </p:anim>
                                    <p:anim calcmode="lin" valueType="num">
                                      <p:cBhvr>
                                        <p:cTn id="23" dur="500" fill="hold"/>
                                        <p:tgtEl>
                                          <p:spTgt spid="85"/>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2" presetClass="entr" presetSubtype="8" fill="hold" nodeType="afterEffect">
                                  <p:stCondLst>
                                    <p:cond delay="0"/>
                                  </p:stCondLst>
                                  <p:childTnLst>
                                    <p:set>
                                      <p:cBhvr>
                                        <p:cTn id="26" dur="1" fill="hold">
                                          <p:stCondLst>
                                            <p:cond delay="0"/>
                                          </p:stCondLst>
                                        </p:cTn>
                                        <p:tgtEl>
                                          <p:spTgt spid="79"/>
                                        </p:tgtEl>
                                        <p:attrNameLst>
                                          <p:attrName>style.visibility</p:attrName>
                                        </p:attrNameLst>
                                      </p:cBhvr>
                                      <p:to>
                                        <p:strVal val="visible"/>
                                      </p:to>
                                    </p:set>
                                    <p:anim calcmode="lin" valueType="num">
                                      <p:cBhvr additive="base">
                                        <p:cTn id="27" dur="500" fill="hold"/>
                                        <p:tgtEl>
                                          <p:spTgt spid="79"/>
                                        </p:tgtEl>
                                        <p:attrNameLst>
                                          <p:attrName>ppt_x</p:attrName>
                                        </p:attrNameLst>
                                      </p:cBhvr>
                                      <p:tavLst>
                                        <p:tav tm="0">
                                          <p:val>
                                            <p:strVal val="0-#ppt_w/2"/>
                                          </p:val>
                                        </p:tav>
                                        <p:tav tm="100000">
                                          <p:val>
                                            <p:strVal val="#ppt_x"/>
                                          </p:val>
                                        </p:tav>
                                      </p:tavLst>
                                    </p:anim>
                                    <p:anim calcmode="lin" valueType="num">
                                      <p:cBhvr additive="base">
                                        <p:cTn id="28" dur="500" fill="hold"/>
                                        <p:tgtEl>
                                          <p:spTgt spid="79"/>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82"/>
                                        </p:tgtEl>
                                        <p:attrNameLst>
                                          <p:attrName>style.visibility</p:attrName>
                                        </p:attrNameLst>
                                      </p:cBhvr>
                                      <p:to>
                                        <p:strVal val="visible"/>
                                      </p:to>
                                    </p:set>
                                    <p:anim calcmode="lin" valueType="num">
                                      <p:cBhvr additive="base">
                                        <p:cTn id="31" dur="500" fill="hold"/>
                                        <p:tgtEl>
                                          <p:spTgt spid="82"/>
                                        </p:tgtEl>
                                        <p:attrNameLst>
                                          <p:attrName>ppt_x</p:attrName>
                                        </p:attrNameLst>
                                      </p:cBhvr>
                                      <p:tavLst>
                                        <p:tav tm="0">
                                          <p:val>
                                            <p:strVal val="1+#ppt_w/2"/>
                                          </p:val>
                                        </p:tav>
                                        <p:tav tm="100000">
                                          <p:val>
                                            <p:strVal val="#ppt_x"/>
                                          </p:val>
                                        </p:tav>
                                      </p:tavLst>
                                    </p:anim>
                                    <p:anim calcmode="lin" valueType="num">
                                      <p:cBhvr additive="base">
                                        <p:cTn id="32" dur="500" fill="hold"/>
                                        <p:tgtEl>
                                          <p:spTgt spid="82"/>
                                        </p:tgtEl>
                                        <p:attrNameLst>
                                          <p:attrName>ppt_y</p:attrName>
                                        </p:attrNameLst>
                                      </p:cBhvr>
                                      <p:tavLst>
                                        <p:tav tm="0">
                                          <p:val>
                                            <p:strVal val="#ppt_y"/>
                                          </p:val>
                                        </p:tav>
                                        <p:tav tm="100000">
                                          <p:val>
                                            <p:strVal val="#ppt_y"/>
                                          </p:val>
                                        </p:tav>
                                      </p:tavLst>
                                    </p:anim>
                                  </p:childTnLst>
                                </p:cTn>
                              </p:par>
                            </p:childTnLst>
                          </p:cTn>
                        </p:par>
                        <p:par>
                          <p:cTn id="33" fill="hold">
                            <p:stCondLst>
                              <p:cond delay="2000"/>
                            </p:stCondLst>
                            <p:childTnLst>
                              <p:par>
                                <p:cTn id="34" presetID="22" presetClass="entr" presetSubtype="1"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wipe(up)">
                                      <p:cBhvr>
                                        <p:cTn id="36" dur="500"/>
                                        <p:tgtEl>
                                          <p:spTgt spid="19"/>
                                        </p:tgtEl>
                                      </p:cBhvr>
                                    </p:animEffect>
                                  </p:childTnLst>
                                </p:cTn>
                              </p:par>
                            </p:childTnLst>
                          </p:cTn>
                        </p:par>
                        <p:par>
                          <p:cTn id="37" fill="hold">
                            <p:stCondLst>
                              <p:cond delay="2500"/>
                            </p:stCondLst>
                            <p:childTnLst>
                              <p:par>
                                <p:cTn id="38" presetID="22" presetClass="entr" presetSubtype="1" fill="hold" nodeType="after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up)">
                                      <p:cBhvr>
                                        <p:cTn id="40" dur="500"/>
                                        <p:tgtEl>
                                          <p:spTgt spid="20"/>
                                        </p:tgtEl>
                                      </p:cBhvr>
                                    </p:animEffect>
                                  </p:childTnLst>
                                </p:cTn>
                              </p:par>
                            </p:childTnLst>
                          </p:cTn>
                        </p:par>
                        <p:par>
                          <p:cTn id="41" fill="hold">
                            <p:stCondLst>
                              <p:cond delay="3000"/>
                            </p:stCondLst>
                            <p:childTnLst>
                              <p:par>
                                <p:cTn id="42" presetID="42" presetClass="entr" presetSubtype="0" fill="hold" nodeType="afterEffect">
                                  <p:stCondLst>
                                    <p:cond delay="0"/>
                                  </p:stCondLst>
                                  <p:childTnLst>
                                    <p:set>
                                      <p:cBhvr>
                                        <p:cTn id="43" dur="1" fill="hold">
                                          <p:stCondLst>
                                            <p:cond delay="0"/>
                                          </p:stCondLst>
                                        </p:cTn>
                                        <p:tgtEl>
                                          <p:spTgt spid="88"/>
                                        </p:tgtEl>
                                        <p:attrNameLst>
                                          <p:attrName>style.visibility</p:attrName>
                                        </p:attrNameLst>
                                      </p:cBhvr>
                                      <p:to>
                                        <p:strVal val="visible"/>
                                      </p:to>
                                    </p:set>
                                    <p:animEffect transition="in" filter="fade">
                                      <p:cBhvr>
                                        <p:cTn id="44" dur="500"/>
                                        <p:tgtEl>
                                          <p:spTgt spid="88"/>
                                        </p:tgtEl>
                                      </p:cBhvr>
                                    </p:animEffect>
                                    <p:anim calcmode="lin" valueType="num">
                                      <p:cBhvr>
                                        <p:cTn id="45" dur="500" fill="hold"/>
                                        <p:tgtEl>
                                          <p:spTgt spid="88"/>
                                        </p:tgtEl>
                                        <p:attrNameLst>
                                          <p:attrName>ppt_x</p:attrName>
                                        </p:attrNameLst>
                                      </p:cBhvr>
                                      <p:tavLst>
                                        <p:tav tm="0">
                                          <p:val>
                                            <p:strVal val="#ppt_x"/>
                                          </p:val>
                                        </p:tav>
                                        <p:tav tm="100000">
                                          <p:val>
                                            <p:strVal val="#ppt_x"/>
                                          </p:val>
                                        </p:tav>
                                      </p:tavLst>
                                    </p:anim>
                                    <p:anim calcmode="lin" valueType="num">
                                      <p:cBhvr>
                                        <p:cTn id="46" dur="500" fill="hold"/>
                                        <p:tgtEl>
                                          <p:spTgt spid="88"/>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100"/>
                                  </p:stCondLst>
                                  <p:childTnLst>
                                    <p:set>
                                      <p:cBhvr>
                                        <p:cTn id="48" dur="1" fill="hold">
                                          <p:stCondLst>
                                            <p:cond delay="0"/>
                                          </p:stCondLst>
                                        </p:cTn>
                                        <p:tgtEl>
                                          <p:spTgt spid="91"/>
                                        </p:tgtEl>
                                        <p:attrNameLst>
                                          <p:attrName>style.visibility</p:attrName>
                                        </p:attrNameLst>
                                      </p:cBhvr>
                                      <p:to>
                                        <p:strVal val="visible"/>
                                      </p:to>
                                    </p:set>
                                    <p:animEffect transition="in" filter="fade">
                                      <p:cBhvr>
                                        <p:cTn id="49" dur="500"/>
                                        <p:tgtEl>
                                          <p:spTgt spid="91"/>
                                        </p:tgtEl>
                                      </p:cBhvr>
                                    </p:animEffect>
                                    <p:anim calcmode="lin" valueType="num">
                                      <p:cBhvr>
                                        <p:cTn id="50" dur="500" fill="hold"/>
                                        <p:tgtEl>
                                          <p:spTgt spid="91"/>
                                        </p:tgtEl>
                                        <p:attrNameLst>
                                          <p:attrName>ppt_x</p:attrName>
                                        </p:attrNameLst>
                                      </p:cBhvr>
                                      <p:tavLst>
                                        <p:tav tm="0">
                                          <p:val>
                                            <p:strVal val="#ppt_x"/>
                                          </p:val>
                                        </p:tav>
                                        <p:tav tm="100000">
                                          <p:val>
                                            <p:strVal val="#ppt_x"/>
                                          </p:val>
                                        </p:tav>
                                      </p:tavLst>
                                    </p:anim>
                                    <p:anim calcmode="lin" valueType="num">
                                      <p:cBhvr>
                                        <p:cTn id="51" dur="500" fill="hold"/>
                                        <p:tgtEl>
                                          <p:spTgt spid="91"/>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200"/>
                                  </p:stCondLst>
                                  <p:childTnLst>
                                    <p:set>
                                      <p:cBhvr>
                                        <p:cTn id="53" dur="1" fill="hold">
                                          <p:stCondLst>
                                            <p:cond delay="0"/>
                                          </p:stCondLst>
                                        </p:cTn>
                                        <p:tgtEl>
                                          <p:spTgt spid="94"/>
                                        </p:tgtEl>
                                        <p:attrNameLst>
                                          <p:attrName>style.visibility</p:attrName>
                                        </p:attrNameLst>
                                      </p:cBhvr>
                                      <p:to>
                                        <p:strVal val="visible"/>
                                      </p:to>
                                    </p:set>
                                    <p:animEffect transition="in" filter="fade">
                                      <p:cBhvr>
                                        <p:cTn id="54" dur="500"/>
                                        <p:tgtEl>
                                          <p:spTgt spid="94"/>
                                        </p:tgtEl>
                                      </p:cBhvr>
                                    </p:animEffect>
                                    <p:anim calcmode="lin" valueType="num">
                                      <p:cBhvr>
                                        <p:cTn id="55" dur="500" fill="hold"/>
                                        <p:tgtEl>
                                          <p:spTgt spid="94"/>
                                        </p:tgtEl>
                                        <p:attrNameLst>
                                          <p:attrName>ppt_x</p:attrName>
                                        </p:attrNameLst>
                                      </p:cBhvr>
                                      <p:tavLst>
                                        <p:tav tm="0">
                                          <p:val>
                                            <p:strVal val="#ppt_x"/>
                                          </p:val>
                                        </p:tav>
                                        <p:tav tm="100000">
                                          <p:val>
                                            <p:strVal val="#ppt_x"/>
                                          </p:val>
                                        </p:tav>
                                      </p:tavLst>
                                    </p:anim>
                                    <p:anim calcmode="lin" valueType="num">
                                      <p:cBhvr>
                                        <p:cTn id="56" dur="500" fill="hold"/>
                                        <p:tgtEl>
                                          <p:spTgt spid="94"/>
                                        </p:tgtEl>
                                        <p:attrNameLst>
                                          <p:attrName>ppt_y</p:attrName>
                                        </p:attrNameLst>
                                      </p:cBhvr>
                                      <p:tavLst>
                                        <p:tav tm="0">
                                          <p:val>
                                            <p:strVal val="#ppt_y+.1"/>
                                          </p:val>
                                        </p:tav>
                                        <p:tav tm="100000">
                                          <p:val>
                                            <p:strVal val="#ppt_y"/>
                                          </p:val>
                                        </p:tav>
                                      </p:tavLst>
                                    </p:anim>
                                  </p:childTnLst>
                                </p:cTn>
                              </p:par>
                            </p:childTnLst>
                          </p:cTn>
                        </p:par>
                        <p:par>
                          <p:cTn id="57" fill="hold">
                            <p:stCondLst>
                              <p:cond delay="3500"/>
                            </p:stCondLst>
                            <p:childTnLst>
                              <p:par>
                                <p:cTn id="58" presetID="42" presetClass="entr" presetSubtype="0" fill="hold" nodeType="afterEffect">
                                  <p:stCondLst>
                                    <p:cond delay="0"/>
                                  </p:stCondLst>
                                  <p:childTnLst>
                                    <p:set>
                                      <p:cBhvr>
                                        <p:cTn id="59" dur="1" fill="hold">
                                          <p:stCondLst>
                                            <p:cond delay="0"/>
                                          </p:stCondLst>
                                        </p:cTn>
                                        <p:tgtEl>
                                          <p:spTgt spid="97"/>
                                        </p:tgtEl>
                                        <p:attrNameLst>
                                          <p:attrName>style.visibility</p:attrName>
                                        </p:attrNameLst>
                                      </p:cBhvr>
                                      <p:to>
                                        <p:strVal val="visible"/>
                                      </p:to>
                                    </p:set>
                                    <p:animEffect transition="in" filter="fade">
                                      <p:cBhvr>
                                        <p:cTn id="60" dur="400"/>
                                        <p:tgtEl>
                                          <p:spTgt spid="97"/>
                                        </p:tgtEl>
                                      </p:cBhvr>
                                    </p:animEffect>
                                    <p:anim calcmode="lin" valueType="num">
                                      <p:cBhvr>
                                        <p:cTn id="61" dur="400" fill="hold"/>
                                        <p:tgtEl>
                                          <p:spTgt spid="97"/>
                                        </p:tgtEl>
                                        <p:attrNameLst>
                                          <p:attrName>ppt_x</p:attrName>
                                        </p:attrNameLst>
                                      </p:cBhvr>
                                      <p:tavLst>
                                        <p:tav tm="0">
                                          <p:val>
                                            <p:strVal val="#ppt_x"/>
                                          </p:val>
                                        </p:tav>
                                        <p:tav tm="100000">
                                          <p:val>
                                            <p:strVal val="#ppt_x"/>
                                          </p:val>
                                        </p:tav>
                                      </p:tavLst>
                                    </p:anim>
                                    <p:anim calcmode="lin" valueType="num">
                                      <p:cBhvr>
                                        <p:cTn id="62" dur="400" fill="hold"/>
                                        <p:tgtEl>
                                          <p:spTgt spid="97"/>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100"/>
                                  </p:stCondLst>
                                  <p:childTnLst>
                                    <p:set>
                                      <p:cBhvr>
                                        <p:cTn id="64" dur="1" fill="hold">
                                          <p:stCondLst>
                                            <p:cond delay="0"/>
                                          </p:stCondLst>
                                        </p:cTn>
                                        <p:tgtEl>
                                          <p:spTgt spid="101"/>
                                        </p:tgtEl>
                                        <p:attrNameLst>
                                          <p:attrName>style.visibility</p:attrName>
                                        </p:attrNameLst>
                                      </p:cBhvr>
                                      <p:to>
                                        <p:strVal val="visible"/>
                                      </p:to>
                                    </p:set>
                                    <p:animEffect transition="in" filter="fade">
                                      <p:cBhvr>
                                        <p:cTn id="65" dur="400"/>
                                        <p:tgtEl>
                                          <p:spTgt spid="101"/>
                                        </p:tgtEl>
                                      </p:cBhvr>
                                    </p:animEffect>
                                    <p:anim calcmode="lin" valueType="num">
                                      <p:cBhvr>
                                        <p:cTn id="66" dur="400" fill="hold"/>
                                        <p:tgtEl>
                                          <p:spTgt spid="101"/>
                                        </p:tgtEl>
                                        <p:attrNameLst>
                                          <p:attrName>ppt_x</p:attrName>
                                        </p:attrNameLst>
                                      </p:cBhvr>
                                      <p:tavLst>
                                        <p:tav tm="0">
                                          <p:val>
                                            <p:strVal val="#ppt_x"/>
                                          </p:val>
                                        </p:tav>
                                        <p:tav tm="100000">
                                          <p:val>
                                            <p:strVal val="#ppt_x"/>
                                          </p:val>
                                        </p:tav>
                                      </p:tavLst>
                                    </p:anim>
                                    <p:anim calcmode="lin" valueType="num">
                                      <p:cBhvr>
                                        <p:cTn id="67" dur="400" fill="hold"/>
                                        <p:tgtEl>
                                          <p:spTgt spid="101"/>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200"/>
                                  </p:stCondLst>
                                  <p:childTnLst>
                                    <p:set>
                                      <p:cBhvr>
                                        <p:cTn id="69" dur="1" fill="hold">
                                          <p:stCondLst>
                                            <p:cond delay="0"/>
                                          </p:stCondLst>
                                        </p:cTn>
                                        <p:tgtEl>
                                          <p:spTgt spid="104"/>
                                        </p:tgtEl>
                                        <p:attrNameLst>
                                          <p:attrName>style.visibility</p:attrName>
                                        </p:attrNameLst>
                                      </p:cBhvr>
                                      <p:to>
                                        <p:strVal val="visible"/>
                                      </p:to>
                                    </p:set>
                                    <p:animEffect transition="in" filter="fade">
                                      <p:cBhvr>
                                        <p:cTn id="70" dur="400"/>
                                        <p:tgtEl>
                                          <p:spTgt spid="104"/>
                                        </p:tgtEl>
                                      </p:cBhvr>
                                    </p:animEffect>
                                    <p:anim calcmode="lin" valueType="num">
                                      <p:cBhvr>
                                        <p:cTn id="71" dur="400" fill="hold"/>
                                        <p:tgtEl>
                                          <p:spTgt spid="104"/>
                                        </p:tgtEl>
                                        <p:attrNameLst>
                                          <p:attrName>ppt_x</p:attrName>
                                        </p:attrNameLst>
                                      </p:cBhvr>
                                      <p:tavLst>
                                        <p:tav tm="0">
                                          <p:val>
                                            <p:strVal val="#ppt_x"/>
                                          </p:val>
                                        </p:tav>
                                        <p:tav tm="100000">
                                          <p:val>
                                            <p:strVal val="#ppt_x"/>
                                          </p:val>
                                        </p:tav>
                                      </p:tavLst>
                                    </p:anim>
                                    <p:anim calcmode="lin" valueType="num">
                                      <p:cBhvr>
                                        <p:cTn id="72" dur="400" fill="hold"/>
                                        <p:tgtEl>
                                          <p:spTgt spid="104"/>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300"/>
                                  </p:stCondLst>
                                  <p:childTnLst>
                                    <p:set>
                                      <p:cBhvr>
                                        <p:cTn id="74" dur="1" fill="hold">
                                          <p:stCondLst>
                                            <p:cond delay="0"/>
                                          </p:stCondLst>
                                        </p:cTn>
                                        <p:tgtEl>
                                          <p:spTgt spid="107"/>
                                        </p:tgtEl>
                                        <p:attrNameLst>
                                          <p:attrName>style.visibility</p:attrName>
                                        </p:attrNameLst>
                                      </p:cBhvr>
                                      <p:to>
                                        <p:strVal val="visible"/>
                                      </p:to>
                                    </p:set>
                                    <p:animEffect transition="in" filter="fade">
                                      <p:cBhvr>
                                        <p:cTn id="75" dur="400"/>
                                        <p:tgtEl>
                                          <p:spTgt spid="107"/>
                                        </p:tgtEl>
                                      </p:cBhvr>
                                    </p:animEffect>
                                    <p:anim calcmode="lin" valueType="num">
                                      <p:cBhvr>
                                        <p:cTn id="76" dur="400" fill="hold"/>
                                        <p:tgtEl>
                                          <p:spTgt spid="107"/>
                                        </p:tgtEl>
                                        <p:attrNameLst>
                                          <p:attrName>ppt_x</p:attrName>
                                        </p:attrNameLst>
                                      </p:cBhvr>
                                      <p:tavLst>
                                        <p:tav tm="0">
                                          <p:val>
                                            <p:strVal val="#ppt_x"/>
                                          </p:val>
                                        </p:tav>
                                        <p:tav tm="100000">
                                          <p:val>
                                            <p:strVal val="#ppt_x"/>
                                          </p:val>
                                        </p:tav>
                                      </p:tavLst>
                                    </p:anim>
                                    <p:anim calcmode="lin" valueType="num">
                                      <p:cBhvr>
                                        <p:cTn id="77" dur="400" fill="hold"/>
                                        <p:tgtEl>
                                          <p:spTgt spid="107"/>
                                        </p:tgtEl>
                                        <p:attrNameLst>
                                          <p:attrName>ppt_y</p:attrName>
                                        </p:attrNameLst>
                                      </p:cBhvr>
                                      <p:tavLst>
                                        <p:tav tm="0">
                                          <p:val>
                                            <p:strVal val="#ppt_y+.1"/>
                                          </p:val>
                                        </p:tav>
                                        <p:tav tm="100000">
                                          <p:val>
                                            <p:strVal val="#ppt_y"/>
                                          </p:val>
                                        </p:tav>
                                      </p:tavLst>
                                    </p:anim>
                                  </p:childTnLst>
                                </p:cTn>
                              </p:par>
                              <p:par>
                                <p:cTn id="78" presetID="42" presetClass="entr" presetSubtype="0" fill="hold" nodeType="withEffect">
                                  <p:stCondLst>
                                    <p:cond delay="400"/>
                                  </p:stCondLst>
                                  <p:childTnLst>
                                    <p:set>
                                      <p:cBhvr>
                                        <p:cTn id="79" dur="1" fill="hold">
                                          <p:stCondLst>
                                            <p:cond delay="0"/>
                                          </p:stCondLst>
                                        </p:cTn>
                                        <p:tgtEl>
                                          <p:spTgt spid="110"/>
                                        </p:tgtEl>
                                        <p:attrNameLst>
                                          <p:attrName>style.visibility</p:attrName>
                                        </p:attrNameLst>
                                      </p:cBhvr>
                                      <p:to>
                                        <p:strVal val="visible"/>
                                      </p:to>
                                    </p:set>
                                    <p:animEffect transition="in" filter="fade">
                                      <p:cBhvr>
                                        <p:cTn id="80" dur="400"/>
                                        <p:tgtEl>
                                          <p:spTgt spid="110"/>
                                        </p:tgtEl>
                                      </p:cBhvr>
                                    </p:animEffect>
                                    <p:anim calcmode="lin" valueType="num">
                                      <p:cBhvr>
                                        <p:cTn id="81" dur="400" fill="hold"/>
                                        <p:tgtEl>
                                          <p:spTgt spid="110"/>
                                        </p:tgtEl>
                                        <p:attrNameLst>
                                          <p:attrName>ppt_x</p:attrName>
                                        </p:attrNameLst>
                                      </p:cBhvr>
                                      <p:tavLst>
                                        <p:tav tm="0">
                                          <p:val>
                                            <p:strVal val="#ppt_x"/>
                                          </p:val>
                                        </p:tav>
                                        <p:tav tm="100000">
                                          <p:val>
                                            <p:strVal val="#ppt_x"/>
                                          </p:val>
                                        </p:tav>
                                      </p:tavLst>
                                    </p:anim>
                                    <p:anim calcmode="lin" valueType="num">
                                      <p:cBhvr>
                                        <p:cTn id="82" dur="400" fill="hold"/>
                                        <p:tgtEl>
                                          <p:spTgt spid="110"/>
                                        </p:tgtEl>
                                        <p:attrNameLst>
                                          <p:attrName>ppt_y</p:attrName>
                                        </p:attrNameLst>
                                      </p:cBhvr>
                                      <p:tavLst>
                                        <p:tav tm="0">
                                          <p:val>
                                            <p:strVal val="#ppt_y+.1"/>
                                          </p:val>
                                        </p:tav>
                                        <p:tav tm="100000">
                                          <p:val>
                                            <p:strVal val="#ppt_y"/>
                                          </p:val>
                                        </p:tav>
                                      </p:tavLst>
                                    </p:anim>
                                  </p:childTnLst>
                                </p:cTn>
                              </p:par>
                            </p:childTnLst>
                          </p:cTn>
                        </p:par>
                        <p:par>
                          <p:cTn id="83" fill="hold">
                            <p:stCondLst>
                              <p:cond delay="4000"/>
                            </p:stCondLst>
                            <p:childTnLst>
                              <p:par>
                                <p:cTn id="84" presetID="22" presetClass="entr" presetSubtype="1" fill="hold" nodeType="afterEffect">
                                  <p:stCondLst>
                                    <p:cond delay="0"/>
                                  </p:stCondLst>
                                  <p:childTnLst>
                                    <p:set>
                                      <p:cBhvr>
                                        <p:cTn id="85" dur="1" fill="hold">
                                          <p:stCondLst>
                                            <p:cond delay="0"/>
                                          </p:stCondLst>
                                        </p:cTn>
                                        <p:tgtEl>
                                          <p:spTgt spid="32"/>
                                        </p:tgtEl>
                                        <p:attrNameLst>
                                          <p:attrName>style.visibility</p:attrName>
                                        </p:attrNameLst>
                                      </p:cBhvr>
                                      <p:to>
                                        <p:strVal val="visible"/>
                                      </p:to>
                                    </p:set>
                                    <p:animEffect transition="in" filter="wipe(up)">
                                      <p:cBhvr>
                                        <p:cTn id="86" dur="500"/>
                                        <p:tgtEl>
                                          <p:spTgt spid="32"/>
                                        </p:tgtEl>
                                      </p:cBhvr>
                                    </p:animEffect>
                                  </p:childTnLst>
                                </p:cTn>
                              </p:par>
                            </p:childTnLst>
                          </p:cTn>
                        </p:par>
                        <p:par>
                          <p:cTn id="87" fill="hold">
                            <p:stCondLst>
                              <p:cond delay="4500"/>
                            </p:stCondLst>
                            <p:childTnLst>
                              <p:par>
                                <p:cTn id="88" presetID="42" presetClass="entr" presetSubtype="0" fill="hold" nodeType="afterEffect">
                                  <p:stCondLst>
                                    <p:cond delay="0"/>
                                  </p:stCondLst>
                                  <p:childTnLst>
                                    <p:set>
                                      <p:cBhvr>
                                        <p:cTn id="89" dur="1" fill="hold">
                                          <p:stCondLst>
                                            <p:cond delay="0"/>
                                          </p:stCondLst>
                                        </p:cTn>
                                        <p:tgtEl>
                                          <p:spTgt spid="113"/>
                                        </p:tgtEl>
                                        <p:attrNameLst>
                                          <p:attrName>style.visibility</p:attrName>
                                        </p:attrNameLst>
                                      </p:cBhvr>
                                      <p:to>
                                        <p:strVal val="visible"/>
                                      </p:to>
                                    </p:set>
                                    <p:animEffect transition="in" filter="fade">
                                      <p:cBhvr>
                                        <p:cTn id="90" dur="400"/>
                                        <p:tgtEl>
                                          <p:spTgt spid="113"/>
                                        </p:tgtEl>
                                      </p:cBhvr>
                                    </p:animEffect>
                                    <p:anim calcmode="lin" valueType="num">
                                      <p:cBhvr>
                                        <p:cTn id="91" dur="400" fill="hold"/>
                                        <p:tgtEl>
                                          <p:spTgt spid="113"/>
                                        </p:tgtEl>
                                        <p:attrNameLst>
                                          <p:attrName>ppt_x</p:attrName>
                                        </p:attrNameLst>
                                      </p:cBhvr>
                                      <p:tavLst>
                                        <p:tav tm="0">
                                          <p:val>
                                            <p:strVal val="#ppt_x"/>
                                          </p:val>
                                        </p:tav>
                                        <p:tav tm="100000">
                                          <p:val>
                                            <p:strVal val="#ppt_x"/>
                                          </p:val>
                                        </p:tav>
                                      </p:tavLst>
                                    </p:anim>
                                    <p:anim calcmode="lin" valueType="num">
                                      <p:cBhvr>
                                        <p:cTn id="92" dur="400" fill="hold"/>
                                        <p:tgtEl>
                                          <p:spTgt spid="113"/>
                                        </p:tgtEl>
                                        <p:attrNameLst>
                                          <p:attrName>ppt_y</p:attrName>
                                        </p:attrNameLst>
                                      </p:cBhvr>
                                      <p:tavLst>
                                        <p:tav tm="0">
                                          <p:val>
                                            <p:strVal val="#ppt_y+.1"/>
                                          </p:val>
                                        </p:tav>
                                        <p:tav tm="100000">
                                          <p:val>
                                            <p:strVal val="#ppt_y"/>
                                          </p:val>
                                        </p:tav>
                                      </p:tavLst>
                                    </p:anim>
                                  </p:childTnLst>
                                </p:cTn>
                              </p:par>
                              <p:par>
                                <p:cTn id="93" presetID="42" presetClass="entr" presetSubtype="0" fill="hold" nodeType="withEffect">
                                  <p:stCondLst>
                                    <p:cond delay="0"/>
                                  </p:stCondLst>
                                  <p:childTnLst>
                                    <p:set>
                                      <p:cBhvr>
                                        <p:cTn id="94" dur="1" fill="hold">
                                          <p:stCondLst>
                                            <p:cond delay="0"/>
                                          </p:stCondLst>
                                        </p:cTn>
                                        <p:tgtEl>
                                          <p:spTgt spid="116"/>
                                        </p:tgtEl>
                                        <p:attrNameLst>
                                          <p:attrName>style.visibility</p:attrName>
                                        </p:attrNameLst>
                                      </p:cBhvr>
                                      <p:to>
                                        <p:strVal val="visible"/>
                                      </p:to>
                                    </p:set>
                                    <p:animEffect transition="in" filter="fade">
                                      <p:cBhvr>
                                        <p:cTn id="95" dur="400"/>
                                        <p:tgtEl>
                                          <p:spTgt spid="116"/>
                                        </p:tgtEl>
                                      </p:cBhvr>
                                    </p:animEffect>
                                    <p:anim calcmode="lin" valueType="num">
                                      <p:cBhvr>
                                        <p:cTn id="96" dur="400" fill="hold"/>
                                        <p:tgtEl>
                                          <p:spTgt spid="116"/>
                                        </p:tgtEl>
                                        <p:attrNameLst>
                                          <p:attrName>ppt_x</p:attrName>
                                        </p:attrNameLst>
                                      </p:cBhvr>
                                      <p:tavLst>
                                        <p:tav tm="0">
                                          <p:val>
                                            <p:strVal val="#ppt_x"/>
                                          </p:val>
                                        </p:tav>
                                        <p:tav tm="100000">
                                          <p:val>
                                            <p:strVal val="#ppt_x"/>
                                          </p:val>
                                        </p:tav>
                                      </p:tavLst>
                                    </p:anim>
                                    <p:anim calcmode="lin" valueType="num">
                                      <p:cBhvr>
                                        <p:cTn id="97" dur="400" fill="hold"/>
                                        <p:tgtEl>
                                          <p:spTgt spid="116"/>
                                        </p:tgtEl>
                                        <p:attrNameLst>
                                          <p:attrName>ppt_y</p:attrName>
                                        </p:attrNameLst>
                                      </p:cBhvr>
                                      <p:tavLst>
                                        <p:tav tm="0">
                                          <p:val>
                                            <p:strVal val="#ppt_y+.1"/>
                                          </p:val>
                                        </p:tav>
                                        <p:tav tm="100000">
                                          <p:val>
                                            <p:strVal val="#ppt_y"/>
                                          </p:val>
                                        </p:tav>
                                      </p:tavLst>
                                    </p:anim>
                                  </p:childTnLst>
                                </p:cTn>
                              </p:par>
                            </p:childTnLst>
                          </p:cTn>
                        </p:par>
                        <p:par>
                          <p:cTn id="98" fill="hold">
                            <p:stCondLst>
                              <p:cond delay="5000"/>
                            </p:stCondLst>
                            <p:childTnLst>
                              <p:par>
                                <p:cTn id="99" presetID="22" presetClass="entr" presetSubtype="1" fill="hold" nodeType="afterEffect">
                                  <p:stCondLst>
                                    <p:cond delay="0"/>
                                  </p:stCondLst>
                                  <p:childTnLst>
                                    <p:set>
                                      <p:cBhvr>
                                        <p:cTn id="100" dur="1" fill="hold">
                                          <p:stCondLst>
                                            <p:cond delay="0"/>
                                          </p:stCondLst>
                                        </p:cTn>
                                        <p:tgtEl>
                                          <p:spTgt spid="60"/>
                                        </p:tgtEl>
                                        <p:attrNameLst>
                                          <p:attrName>style.visibility</p:attrName>
                                        </p:attrNameLst>
                                      </p:cBhvr>
                                      <p:to>
                                        <p:strVal val="visible"/>
                                      </p:to>
                                    </p:set>
                                    <p:animEffect transition="in" filter="wipe(up)">
                                      <p:cBhvr>
                                        <p:cTn id="101" dur="500"/>
                                        <p:tgtEl>
                                          <p:spTgt spid="60"/>
                                        </p:tgtEl>
                                      </p:cBhvr>
                                    </p:animEffect>
                                  </p:childTnLst>
                                </p:cTn>
                              </p:par>
                            </p:childTnLst>
                          </p:cTn>
                        </p:par>
                        <p:par>
                          <p:cTn id="102" fill="hold">
                            <p:stCondLst>
                              <p:cond delay="5500"/>
                            </p:stCondLst>
                            <p:childTnLst>
                              <p:par>
                                <p:cTn id="103" presetID="42" presetClass="entr" presetSubtype="0" fill="hold" nodeType="afterEffect">
                                  <p:stCondLst>
                                    <p:cond delay="0"/>
                                  </p:stCondLst>
                                  <p:childTnLst>
                                    <p:set>
                                      <p:cBhvr>
                                        <p:cTn id="104" dur="1" fill="hold">
                                          <p:stCondLst>
                                            <p:cond delay="0"/>
                                          </p:stCondLst>
                                        </p:cTn>
                                        <p:tgtEl>
                                          <p:spTgt spid="119"/>
                                        </p:tgtEl>
                                        <p:attrNameLst>
                                          <p:attrName>style.visibility</p:attrName>
                                        </p:attrNameLst>
                                      </p:cBhvr>
                                      <p:to>
                                        <p:strVal val="visible"/>
                                      </p:to>
                                    </p:set>
                                    <p:animEffect transition="in" filter="fade">
                                      <p:cBhvr>
                                        <p:cTn id="105" dur="400"/>
                                        <p:tgtEl>
                                          <p:spTgt spid="119"/>
                                        </p:tgtEl>
                                      </p:cBhvr>
                                    </p:animEffect>
                                    <p:anim calcmode="lin" valueType="num">
                                      <p:cBhvr>
                                        <p:cTn id="106" dur="400" fill="hold"/>
                                        <p:tgtEl>
                                          <p:spTgt spid="119"/>
                                        </p:tgtEl>
                                        <p:attrNameLst>
                                          <p:attrName>ppt_x</p:attrName>
                                        </p:attrNameLst>
                                      </p:cBhvr>
                                      <p:tavLst>
                                        <p:tav tm="0">
                                          <p:val>
                                            <p:strVal val="#ppt_x"/>
                                          </p:val>
                                        </p:tav>
                                        <p:tav tm="100000">
                                          <p:val>
                                            <p:strVal val="#ppt_x"/>
                                          </p:val>
                                        </p:tav>
                                      </p:tavLst>
                                    </p:anim>
                                    <p:anim calcmode="lin" valueType="num">
                                      <p:cBhvr>
                                        <p:cTn id="107" dur="400" fill="hold"/>
                                        <p:tgtEl>
                                          <p:spTgt spid="119"/>
                                        </p:tgtEl>
                                        <p:attrNameLst>
                                          <p:attrName>ppt_y</p:attrName>
                                        </p:attrNameLst>
                                      </p:cBhvr>
                                      <p:tavLst>
                                        <p:tav tm="0">
                                          <p:val>
                                            <p:strVal val="#ppt_y+.1"/>
                                          </p:val>
                                        </p:tav>
                                        <p:tav tm="100000">
                                          <p:val>
                                            <p:strVal val="#ppt_y"/>
                                          </p:val>
                                        </p:tav>
                                      </p:tavLst>
                                    </p:anim>
                                  </p:childTnLst>
                                </p:cTn>
                              </p:par>
                              <p:par>
                                <p:cTn id="108" presetID="42" presetClass="entr" presetSubtype="0" fill="hold" nodeType="withEffect">
                                  <p:stCondLst>
                                    <p:cond delay="100"/>
                                  </p:stCondLst>
                                  <p:childTnLst>
                                    <p:set>
                                      <p:cBhvr>
                                        <p:cTn id="109" dur="1" fill="hold">
                                          <p:stCondLst>
                                            <p:cond delay="0"/>
                                          </p:stCondLst>
                                        </p:cTn>
                                        <p:tgtEl>
                                          <p:spTgt spid="122"/>
                                        </p:tgtEl>
                                        <p:attrNameLst>
                                          <p:attrName>style.visibility</p:attrName>
                                        </p:attrNameLst>
                                      </p:cBhvr>
                                      <p:to>
                                        <p:strVal val="visible"/>
                                      </p:to>
                                    </p:set>
                                    <p:animEffect transition="in" filter="fade">
                                      <p:cBhvr>
                                        <p:cTn id="110" dur="400"/>
                                        <p:tgtEl>
                                          <p:spTgt spid="122"/>
                                        </p:tgtEl>
                                      </p:cBhvr>
                                    </p:animEffect>
                                    <p:anim calcmode="lin" valueType="num">
                                      <p:cBhvr>
                                        <p:cTn id="111" dur="400" fill="hold"/>
                                        <p:tgtEl>
                                          <p:spTgt spid="122"/>
                                        </p:tgtEl>
                                        <p:attrNameLst>
                                          <p:attrName>ppt_x</p:attrName>
                                        </p:attrNameLst>
                                      </p:cBhvr>
                                      <p:tavLst>
                                        <p:tav tm="0">
                                          <p:val>
                                            <p:strVal val="#ppt_x"/>
                                          </p:val>
                                        </p:tav>
                                        <p:tav tm="100000">
                                          <p:val>
                                            <p:strVal val="#ppt_x"/>
                                          </p:val>
                                        </p:tav>
                                      </p:tavLst>
                                    </p:anim>
                                    <p:anim calcmode="lin" valueType="num">
                                      <p:cBhvr>
                                        <p:cTn id="112" dur="400" fill="hold"/>
                                        <p:tgtEl>
                                          <p:spTgt spid="122"/>
                                        </p:tgtEl>
                                        <p:attrNameLst>
                                          <p:attrName>ppt_y</p:attrName>
                                        </p:attrNameLst>
                                      </p:cBhvr>
                                      <p:tavLst>
                                        <p:tav tm="0">
                                          <p:val>
                                            <p:strVal val="#ppt_y+.1"/>
                                          </p:val>
                                        </p:tav>
                                        <p:tav tm="100000">
                                          <p:val>
                                            <p:strVal val="#ppt_y"/>
                                          </p:val>
                                        </p:tav>
                                      </p:tavLst>
                                    </p:anim>
                                  </p:childTnLst>
                                </p:cTn>
                              </p:par>
                              <p:par>
                                <p:cTn id="113" presetID="42" presetClass="entr" presetSubtype="0" fill="hold" nodeType="withEffect">
                                  <p:stCondLst>
                                    <p:cond delay="200"/>
                                  </p:stCondLst>
                                  <p:childTnLst>
                                    <p:set>
                                      <p:cBhvr>
                                        <p:cTn id="114" dur="1" fill="hold">
                                          <p:stCondLst>
                                            <p:cond delay="0"/>
                                          </p:stCondLst>
                                        </p:cTn>
                                        <p:tgtEl>
                                          <p:spTgt spid="125"/>
                                        </p:tgtEl>
                                        <p:attrNameLst>
                                          <p:attrName>style.visibility</p:attrName>
                                        </p:attrNameLst>
                                      </p:cBhvr>
                                      <p:to>
                                        <p:strVal val="visible"/>
                                      </p:to>
                                    </p:set>
                                    <p:animEffect transition="in" filter="fade">
                                      <p:cBhvr>
                                        <p:cTn id="115" dur="400"/>
                                        <p:tgtEl>
                                          <p:spTgt spid="125"/>
                                        </p:tgtEl>
                                      </p:cBhvr>
                                    </p:animEffect>
                                    <p:anim calcmode="lin" valueType="num">
                                      <p:cBhvr>
                                        <p:cTn id="116" dur="400" fill="hold"/>
                                        <p:tgtEl>
                                          <p:spTgt spid="125"/>
                                        </p:tgtEl>
                                        <p:attrNameLst>
                                          <p:attrName>ppt_x</p:attrName>
                                        </p:attrNameLst>
                                      </p:cBhvr>
                                      <p:tavLst>
                                        <p:tav tm="0">
                                          <p:val>
                                            <p:strVal val="#ppt_x"/>
                                          </p:val>
                                        </p:tav>
                                        <p:tav tm="100000">
                                          <p:val>
                                            <p:strVal val="#ppt_x"/>
                                          </p:val>
                                        </p:tav>
                                      </p:tavLst>
                                    </p:anim>
                                    <p:anim calcmode="lin" valueType="num">
                                      <p:cBhvr>
                                        <p:cTn id="117" dur="400" fill="hold"/>
                                        <p:tgtEl>
                                          <p:spTgt spid="125"/>
                                        </p:tgtEl>
                                        <p:attrNameLst>
                                          <p:attrName>ppt_y</p:attrName>
                                        </p:attrNameLst>
                                      </p:cBhvr>
                                      <p:tavLst>
                                        <p:tav tm="0">
                                          <p:val>
                                            <p:strVal val="#ppt_y+.1"/>
                                          </p:val>
                                        </p:tav>
                                        <p:tav tm="100000">
                                          <p:val>
                                            <p:strVal val="#ppt_y"/>
                                          </p:val>
                                        </p:tav>
                                      </p:tavLst>
                                    </p:anim>
                                  </p:childTnLst>
                                </p:cTn>
                              </p:par>
                            </p:childTnLst>
                          </p:cTn>
                        </p:par>
                        <p:par>
                          <p:cTn id="118" fill="hold">
                            <p:stCondLst>
                              <p:cond delay="6000"/>
                            </p:stCondLst>
                            <p:childTnLst>
                              <p:par>
                                <p:cTn id="119" presetID="10" presetClass="entr" presetSubtype="0" fill="hold" grpId="0" nodeType="afterEffect">
                                  <p:stCondLst>
                                    <p:cond delay="0"/>
                                  </p:stCondLst>
                                  <p:childTnLst>
                                    <p:set>
                                      <p:cBhvr>
                                        <p:cTn id="120" dur="1" fill="hold">
                                          <p:stCondLst>
                                            <p:cond delay="0"/>
                                          </p:stCondLst>
                                        </p:cTn>
                                        <p:tgtEl>
                                          <p:spTgt spid="142"/>
                                        </p:tgtEl>
                                        <p:attrNameLst>
                                          <p:attrName>style.visibility</p:attrName>
                                        </p:attrNameLst>
                                      </p:cBhvr>
                                      <p:to>
                                        <p:strVal val="visible"/>
                                      </p:to>
                                    </p:set>
                                    <p:animEffect transition="in" filter="fade">
                                      <p:cBhvr>
                                        <p:cTn id="121" dur="125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65" grpId="0" animBg="1"/>
      <p:bldP spid="14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nvCxnSpPr>
        <p:spPr>
          <a:xfrm>
            <a:off x="1489075" y="2276872"/>
            <a:ext cx="0" cy="2376264"/>
          </a:xfrm>
          <a:prstGeom prst="line">
            <a:avLst/>
          </a:prstGeom>
          <a:ln>
            <a:solidFill>
              <a:schemeClr val="bg1">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9" name="标题 4"/>
          <p:cNvSpPr txBox="1"/>
          <p:nvPr/>
        </p:nvSpPr>
        <p:spPr>
          <a:xfrm>
            <a:off x="1633091" y="2132856"/>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75%</a:t>
            </a:r>
          </a:p>
        </p:txBody>
      </p:sp>
      <p:sp>
        <p:nvSpPr>
          <p:cNvPr id="20" name="标题 4"/>
          <p:cNvSpPr txBox="1"/>
          <p:nvPr/>
        </p:nvSpPr>
        <p:spPr>
          <a:xfrm>
            <a:off x="1633091" y="2636912"/>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1" name="标题 4"/>
          <p:cNvSpPr txBox="1"/>
          <p:nvPr/>
        </p:nvSpPr>
        <p:spPr>
          <a:xfrm>
            <a:off x="1633091" y="2924944"/>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2" name="标题 4"/>
          <p:cNvSpPr txBox="1"/>
          <p:nvPr/>
        </p:nvSpPr>
        <p:spPr>
          <a:xfrm>
            <a:off x="1633091" y="3212976"/>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3" name="标题 4"/>
          <p:cNvSpPr txBox="1"/>
          <p:nvPr/>
        </p:nvSpPr>
        <p:spPr>
          <a:xfrm>
            <a:off x="1633091" y="3501008"/>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4" name="标题 4"/>
          <p:cNvSpPr txBox="1"/>
          <p:nvPr/>
        </p:nvSpPr>
        <p:spPr>
          <a:xfrm>
            <a:off x="1633091" y="3789040"/>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25" name="矩形 24"/>
          <p:cNvSpPr/>
          <p:nvPr/>
        </p:nvSpPr>
        <p:spPr>
          <a:xfrm>
            <a:off x="1417067" y="4437112"/>
            <a:ext cx="2304256" cy="432048"/>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0" name="Freeform 34"/>
          <p:cNvSpPr>
            <a:spLocks noEditPoints="1"/>
          </p:cNvSpPr>
          <p:nvPr/>
        </p:nvSpPr>
        <p:spPr bwMode="auto">
          <a:xfrm>
            <a:off x="1561083" y="4509467"/>
            <a:ext cx="285750" cy="287338"/>
          </a:xfrm>
          <a:custGeom>
            <a:avLst/>
            <a:gdLst>
              <a:gd name="T0" fmla="*/ 180 w 199"/>
              <a:gd name="T1" fmla="*/ 80 h 199"/>
              <a:gd name="T2" fmla="*/ 118 w 199"/>
              <a:gd name="T3" fmla="*/ 19 h 199"/>
              <a:gd name="T4" fmla="*/ 137 w 199"/>
              <a:gd name="T5" fmla="*/ 0 h 199"/>
              <a:gd name="T6" fmla="*/ 199 w 199"/>
              <a:gd name="T7" fmla="*/ 62 h 199"/>
              <a:gd name="T8" fmla="*/ 180 w 199"/>
              <a:gd name="T9" fmla="*/ 80 h 199"/>
              <a:gd name="T10" fmla="*/ 162 w 199"/>
              <a:gd name="T11" fmla="*/ 98 h 199"/>
              <a:gd name="T12" fmla="*/ 160 w 199"/>
              <a:gd name="T13" fmla="*/ 99 h 199"/>
              <a:gd name="T14" fmla="*/ 149 w 199"/>
              <a:gd name="T15" fmla="*/ 99 h 199"/>
              <a:gd name="T16" fmla="*/ 137 w 199"/>
              <a:gd name="T17" fmla="*/ 99 h 199"/>
              <a:gd name="T18" fmla="*/ 124 w 199"/>
              <a:gd name="T19" fmla="*/ 149 h 199"/>
              <a:gd name="T20" fmla="*/ 25 w 199"/>
              <a:gd name="T21" fmla="*/ 199 h 199"/>
              <a:gd name="T22" fmla="*/ 13 w 199"/>
              <a:gd name="T23" fmla="*/ 199 h 199"/>
              <a:gd name="T24" fmla="*/ 52 w 199"/>
              <a:gd name="T25" fmla="*/ 159 h 199"/>
              <a:gd name="T26" fmla="*/ 62 w 199"/>
              <a:gd name="T27" fmla="*/ 161 h 199"/>
              <a:gd name="T28" fmla="*/ 87 w 199"/>
              <a:gd name="T29" fmla="*/ 137 h 199"/>
              <a:gd name="T30" fmla="*/ 62 w 199"/>
              <a:gd name="T31" fmla="*/ 112 h 199"/>
              <a:gd name="T32" fmla="*/ 37 w 199"/>
              <a:gd name="T33" fmla="*/ 137 h 199"/>
              <a:gd name="T34" fmla="*/ 40 w 199"/>
              <a:gd name="T35" fmla="*/ 147 h 199"/>
              <a:gd name="T36" fmla="*/ 0 w 199"/>
              <a:gd name="T37" fmla="*/ 186 h 199"/>
              <a:gd name="T38" fmla="*/ 0 w 199"/>
              <a:gd name="T39" fmla="*/ 174 h 199"/>
              <a:gd name="T40" fmla="*/ 50 w 199"/>
              <a:gd name="T41" fmla="*/ 75 h 199"/>
              <a:gd name="T42" fmla="*/ 100 w 199"/>
              <a:gd name="T43" fmla="*/ 62 h 199"/>
              <a:gd name="T44" fmla="*/ 100 w 199"/>
              <a:gd name="T45" fmla="*/ 50 h 199"/>
              <a:gd name="T46" fmla="*/ 100 w 199"/>
              <a:gd name="T47" fmla="*/ 38 h 199"/>
              <a:gd name="T48" fmla="*/ 100 w 199"/>
              <a:gd name="T49" fmla="*/ 37 h 199"/>
              <a:gd name="T50" fmla="*/ 106 w 199"/>
              <a:gd name="T51" fmla="*/ 31 h 199"/>
              <a:gd name="T52" fmla="*/ 167 w 199"/>
              <a:gd name="T53" fmla="*/ 93 h 199"/>
              <a:gd name="T54" fmla="*/ 162 w 199"/>
              <a:gd name="T55" fmla="*/ 98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9">
                <a:moveTo>
                  <a:pt x="180" y="80"/>
                </a:moveTo>
                <a:cubicBezTo>
                  <a:pt x="118" y="19"/>
                  <a:pt x="118" y="19"/>
                  <a:pt x="118" y="19"/>
                </a:cubicBezTo>
                <a:cubicBezTo>
                  <a:pt x="137" y="0"/>
                  <a:pt x="137" y="0"/>
                  <a:pt x="137" y="0"/>
                </a:cubicBezTo>
                <a:cubicBezTo>
                  <a:pt x="199" y="62"/>
                  <a:pt x="199" y="62"/>
                  <a:pt x="199" y="62"/>
                </a:cubicBezTo>
                <a:lnTo>
                  <a:pt x="180" y="80"/>
                </a:lnTo>
                <a:close/>
                <a:moveTo>
                  <a:pt x="162" y="98"/>
                </a:moveTo>
                <a:cubicBezTo>
                  <a:pt x="161" y="99"/>
                  <a:pt x="161" y="99"/>
                  <a:pt x="160" y="99"/>
                </a:cubicBezTo>
                <a:cubicBezTo>
                  <a:pt x="149" y="99"/>
                  <a:pt x="149" y="99"/>
                  <a:pt x="149" y="99"/>
                </a:cubicBezTo>
                <a:cubicBezTo>
                  <a:pt x="137" y="99"/>
                  <a:pt x="137" y="99"/>
                  <a:pt x="137" y="99"/>
                </a:cubicBezTo>
                <a:cubicBezTo>
                  <a:pt x="124" y="149"/>
                  <a:pt x="124" y="149"/>
                  <a:pt x="124" y="149"/>
                </a:cubicBezTo>
                <a:cubicBezTo>
                  <a:pt x="25" y="199"/>
                  <a:pt x="25" y="199"/>
                  <a:pt x="25" y="199"/>
                </a:cubicBezTo>
                <a:cubicBezTo>
                  <a:pt x="13" y="199"/>
                  <a:pt x="13" y="199"/>
                  <a:pt x="13" y="199"/>
                </a:cubicBezTo>
                <a:cubicBezTo>
                  <a:pt x="52" y="159"/>
                  <a:pt x="52" y="159"/>
                  <a:pt x="52" y="159"/>
                </a:cubicBezTo>
                <a:cubicBezTo>
                  <a:pt x="55" y="161"/>
                  <a:pt x="59" y="161"/>
                  <a:pt x="62" y="161"/>
                </a:cubicBezTo>
                <a:cubicBezTo>
                  <a:pt x="76" y="161"/>
                  <a:pt x="87" y="150"/>
                  <a:pt x="87" y="137"/>
                </a:cubicBezTo>
                <a:cubicBezTo>
                  <a:pt x="87" y="123"/>
                  <a:pt x="76" y="112"/>
                  <a:pt x="62" y="112"/>
                </a:cubicBezTo>
                <a:cubicBezTo>
                  <a:pt x="49" y="112"/>
                  <a:pt x="37" y="123"/>
                  <a:pt x="37" y="137"/>
                </a:cubicBezTo>
                <a:cubicBezTo>
                  <a:pt x="37" y="140"/>
                  <a:pt x="38" y="144"/>
                  <a:pt x="40" y="147"/>
                </a:cubicBezTo>
                <a:cubicBezTo>
                  <a:pt x="0" y="186"/>
                  <a:pt x="0" y="186"/>
                  <a:pt x="0" y="186"/>
                </a:cubicBezTo>
                <a:cubicBezTo>
                  <a:pt x="0" y="174"/>
                  <a:pt x="0" y="174"/>
                  <a:pt x="0" y="174"/>
                </a:cubicBezTo>
                <a:cubicBezTo>
                  <a:pt x="50" y="75"/>
                  <a:pt x="50" y="75"/>
                  <a:pt x="50" y="75"/>
                </a:cubicBezTo>
                <a:cubicBezTo>
                  <a:pt x="100" y="62"/>
                  <a:pt x="100" y="62"/>
                  <a:pt x="100" y="62"/>
                </a:cubicBezTo>
                <a:cubicBezTo>
                  <a:pt x="100" y="50"/>
                  <a:pt x="100" y="50"/>
                  <a:pt x="100" y="50"/>
                </a:cubicBezTo>
                <a:cubicBezTo>
                  <a:pt x="100" y="38"/>
                  <a:pt x="100" y="38"/>
                  <a:pt x="100" y="38"/>
                </a:cubicBezTo>
                <a:cubicBezTo>
                  <a:pt x="100" y="37"/>
                  <a:pt x="100" y="37"/>
                  <a:pt x="100" y="37"/>
                </a:cubicBezTo>
                <a:cubicBezTo>
                  <a:pt x="106" y="31"/>
                  <a:pt x="106" y="31"/>
                  <a:pt x="106" y="31"/>
                </a:cubicBezTo>
                <a:cubicBezTo>
                  <a:pt x="167" y="93"/>
                  <a:pt x="167" y="93"/>
                  <a:pt x="167" y="93"/>
                </a:cubicBezTo>
                <a:lnTo>
                  <a:pt x="162" y="98"/>
                </a:ln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1" name="标题 4"/>
          <p:cNvSpPr txBox="1"/>
          <p:nvPr/>
        </p:nvSpPr>
        <p:spPr>
          <a:xfrm>
            <a:off x="1993131" y="4437112"/>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计划完成情况</a:t>
            </a:r>
            <a:endParaRPr lang="en-US" altLang="zh-CN" sz="18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32" name="直接连接符 31"/>
          <p:cNvCxnSpPr/>
          <p:nvPr/>
        </p:nvCxnSpPr>
        <p:spPr>
          <a:xfrm>
            <a:off x="4009355" y="2276872"/>
            <a:ext cx="0" cy="2376264"/>
          </a:xfrm>
          <a:prstGeom prst="line">
            <a:avLst/>
          </a:prstGeom>
          <a:ln>
            <a:solidFill>
              <a:schemeClr val="bg1">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3" name="标题 4"/>
          <p:cNvSpPr txBox="1"/>
          <p:nvPr/>
        </p:nvSpPr>
        <p:spPr>
          <a:xfrm>
            <a:off x="4153371" y="2132856"/>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5</a:t>
            </a:r>
            <a:r>
              <a:rPr lang="zh-CN" altLang="en-US"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件</a:t>
            </a:r>
            <a:endParaRPr lang="en-US" altLang="zh-CN"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38" name="标题 4"/>
          <p:cNvSpPr txBox="1"/>
          <p:nvPr/>
        </p:nvSpPr>
        <p:spPr>
          <a:xfrm>
            <a:off x="4153371" y="2636912"/>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1" name="标题 4"/>
          <p:cNvSpPr txBox="1"/>
          <p:nvPr/>
        </p:nvSpPr>
        <p:spPr>
          <a:xfrm>
            <a:off x="4153371" y="2924944"/>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6" name="标题 4"/>
          <p:cNvSpPr txBox="1"/>
          <p:nvPr/>
        </p:nvSpPr>
        <p:spPr>
          <a:xfrm>
            <a:off x="4153371" y="3212976"/>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8" name="标题 4"/>
          <p:cNvSpPr txBox="1"/>
          <p:nvPr/>
        </p:nvSpPr>
        <p:spPr>
          <a:xfrm>
            <a:off x="4153371" y="3501008"/>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49" name="标题 4"/>
          <p:cNvSpPr txBox="1"/>
          <p:nvPr/>
        </p:nvSpPr>
        <p:spPr>
          <a:xfrm>
            <a:off x="4153371" y="3789040"/>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0" name="矩形 49"/>
          <p:cNvSpPr/>
          <p:nvPr/>
        </p:nvSpPr>
        <p:spPr>
          <a:xfrm>
            <a:off x="3937347" y="4437112"/>
            <a:ext cx="2304256" cy="432048"/>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1" name="标题 4"/>
          <p:cNvSpPr txBox="1"/>
          <p:nvPr/>
        </p:nvSpPr>
        <p:spPr>
          <a:xfrm>
            <a:off x="4513411" y="4437112"/>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本年度大事件</a:t>
            </a:r>
            <a:endParaRPr lang="en-US" altLang="zh-CN" sz="18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52" name="直接连接符 51"/>
          <p:cNvCxnSpPr/>
          <p:nvPr/>
        </p:nvCxnSpPr>
        <p:spPr>
          <a:xfrm>
            <a:off x="6529635" y="2276872"/>
            <a:ext cx="0" cy="2376264"/>
          </a:xfrm>
          <a:prstGeom prst="line">
            <a:avLst/>
          </a:prstGeom>
          <a:ln>
            <a:solidFill>
              <a:schemeClr val="bg1">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3" name="标题 4"/>
          <p:cNvSpPr txBox="1"/>
          <p:nvPr/>
        </p:nvSpPr>
        <p:spPr>
          <a:xfrm>
            <a:off x="6673651" y="2132856"/>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5</a:t>
            </a:r>
            <a:r>
              <a:rPr lang="zh-CN" altLang="en-US"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项</a:t>
            </a:r>
            <a:endParaRPr lang="en-US" altLang="zh-CN"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4" name="标题 4"/>
          <p:cNvSpPr txBox="1"/>
          <p:nvPr/>
        </p:nvSpPr>
        <p:spPr>
          <a:xfrm>
            <a:off x="6673651" y="2636912"/>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5" name="标题 4"/>
          <p:cNvSpPr txBox="1"/>
          <p:nvPr/>
        </p:nvSpPr>
        <p:spPr>
          <a:xfrm>
            <a:off x="6673651" y="2924944"/>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6" name="标题 4"/>
          <p:cNvSpPr txBox="1"/>
          <p:nvPr/>
        </p:nvSpPr>
        <p:spPr>
          <a:xfrm>
            <a:off x="6673651" y="3212976"/>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7" name="标题 4"/>
          <p:cNvSpPr txBox="1"/>
          <p:nvPr/>
        </p:nvSpPr>
        <p:spPr>
          <a:xfrm>
            <a:off x="6673651" y="3501008"/>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8" name="标题 4"/>
          <p:cNvSpPr txBox="1"/>
          <p:nvPr/>
        </p:nvSpPr>
        <p:spPr>
          <a:xfrm>
            <a:off x="6673651" y="3789040"/>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59" name="矩形 58"/>
          <p:cNvSpPr/>
          <p:nvPr/>
        </p:nvSpPr>
        <p:spPr>
          <a:xfrm>
            <a:off x="6457627" y="4437112"/>
            <a:ext cx="2304256" cy="432048"/>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0" name="标题 4"/>
          <p:cNvSpPr txBox="1"/>
          <p:nvPr/>
        </p:nvSpPr>
        <p:spPr>
          <a:xfrm>
            <a:off x="7033691" y="4437112"/>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获得各类奖项</a:t>
            </a:r>
            <a:endParaRPr lang="en-US" altLang="zh-CN" sz="18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61" name="直接连接符 60"/>
          <p:cNvCxnSpPr/>
          <p:nvPr/>
        </p:nvCxnSpPr>
        <p:spPr>
          <a:xfrm>
            <a:off x="9049915" y="2276872"/>
            <a:ext cx="0" cy="2376264"/>
          </a:xfrm>
          <a:prstGeom prst="line">
            <a:avLst/>
          </a:prstGeom>
          <a:ln>
            <a:solidFill>
              <a:schemeClr val="bg1">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2" name="标题 4"/>
          <p:cNvSpPr txBox="1"/>
          <p:nvPr/>
        </p:nvSpPr>
        <p:spPr>
          <a:xfrm>
            <a:off x="9193931" y="2132856"/>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5000</a:t>
            </a:r>
            <a:r>
              <a:rPr lang="zh-CN" altLang="en-US"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rPr>
              <a:t>万</a:t>
            </a:r>
            <a:endParaRPr lang="en-US" altLang="zh-CN" sz="2800" b="1" dirty="0">
              <a:solidFill>
                <a:srgbClr val="3CCCC7"/>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3" name="标题 4"/>
          <p:cNvSpPr txBox="1"/>
          <p:nvPr/>
        </p:nvSpPr>
        <p:spPr>
          <a:xfrm>
            <a:off x="9193931" y="2636912"/>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4" name="标题 4"/>
          <p:cNvSpPr txBox="1"/>
          <p:nvPr/>
        </p:nvSpPr>
        <p:spPr>
          <a:xfrm>
            <a:off x="9193931" y="2924944"/>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5" name="标题 4"/>
          <p:cNvSpPr txBox="1"/>
          <p:nvPr/>
        </p:nvSpPr>
        <p:spPr>
          <a:xfrm>
            <a:off x="9193931" y="3212976"/>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6" name="标题 4"/>
          <p:cNvSpPr txBox="1"/>
          <p:nvPr/>
        </p:nvSpPr>
        <p:spPr>
          <a:xfrm>
            <a:off x="9193931" y="3501008"/>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7" name="标题 4"/>
          <p:cNvSpPr txBox="1"/>
          <p:nvPr/>
        </p:nvSpPr>
        <p:spPr>
          <a:xfrm>
            <a:off x="9193931" y="3789040"/>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单击此处添加文本</a:t>
            </a:r>
            <a:endParaRPr lang="en-US" altLang="zh-CN" sz="1400" dirty="0">
              <a:solidFill>
                <a:schemeClr val="tx1">
                  <a:lumMod val="50000"/>
                  <a:lumOff val="50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8" name="矩形 67"/>
          <p:cNvSpPr/>
          <p:nvPr/>
        </p:nvSpPr>
        <p:spPr>
          <a:xfrm>
            <a:off x="8977907" y="4437112"/>
            <a:ext cx="2304256" cy="432048"/>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69" name="标题 4"/>
          <p:cNvSpPr txBox="1"/>
          <p:nvPr/>
        </p:nvSpPr>
        <p:spPr>
          <a:xfrm>
            <a:off x="9553971" y="4437112"/>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年度销售额</a:t>
            </a:r>
            <a:endParaRPr lang="en-US" altLang="zh-CN" sz="18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0" name="Freeform 63"/>
          <p:cNvSpPr>
            <a:spLocks noEditPoints="1"/>
          </p:cNvSpPr>
          <p:nvPr/>
        </p:nvSpPr>
        <p:spPr bwMode="auto">
          <a:xfrm>
            <a:off x="4081363" y="4541535"/>
            <a:ext cx="280988" cy="293688"/>
          </a:xfrm>
          <a:custGeom>
            <a:avLst/>
            <a:gdLst>
              <a:gd name="T0" fmla="*/ 17 w 195"/>
              <a:gd name="T1" fmla="*/ 103 h 203"/>
              <a:gd name="T2" fmla="*/ 17 w 195"/>
              <a:gd name="T3" fmla="*/ 45 h 203"/>
              <a:gd name="T4" fmla="*/ 0 w 195"/>
              <a:gd name="T5" fmla="*/ 74 h 203"/>
              <a:gd name="T6" fmla="*/ 17 w 195"/>
              <a:gd name="T7" fmla="*/ 103 h 203"/>
              <a:gd name="T8" fmla="*/ 29 w 195"/>
              <a:gd name="T9" fmla="*/ 112 h 203"/>
              <a:gd name="T10" fmla="*/ 77 w 195"/>
              <a:gd name="T11" fmla="*/ 112 h 203"/>
              <a:gd name="T12" fmla="*/ 77 w 195"/>
              <a:gd name="T13" fmla="*/ 40 h 203"/>
              <a:gd name="T14" fmla="*/ 29 w 195"/>
              <a:gd name="T15" fmla="*/ 40 h 203"/>
              <a:gd name="T16" fmla="*/ 21 w 195"/>
              <a:gd name="T17" fmla="*/ 48 h 203"/>
              <a:gd name="T18" fmla="*/ 21 w 195"/>
              <a:gd name="T19" fmla="*/ 104 h 203"/>
              <a:gd name="T20" fmla="*/ 29 w 195"/>
              <a:gd name="T21" fmla="*/ 112 h 203"/>
              <a:gd name="T22" fmla="*/ 161 w 195"/>
              <a:gd name="T23" fmla="*/ 13 h 203"/>
              <a:gd name="T24" fmla="*/ 81 w 195"/>
              <a:gd name="T25" fmla="*/ 40 h 203"/>
              <a:gd name="T26" fmla="*/ 81 w 195"/>
              <a:gd name="T27" fmla="*/ 113 h 203"/>
              <a:gd name="T28" fmla="*/ 161 w 195"/>
              <a:gd name="T29" fmla="*/ 140 h 203"/>
              <a:gd name="T30" fmla="*/ 161 w 195"/>
              <a:gd name="T31" fmla="*/ 13 h 203"/>
              <a:gd name="T32" fmla="*/ 89 w 195"/>
              <a:gd name="T33" fmla="*/ 68 h 203"/>
              <a:gd name="T34" fmla="*/ 89 w 195"/>
              <a:gd name="T35" fmla="*/ 52 h 203"/>
              <a:gd name="T36" fmla="*/ 154 w 195"/>
              <a:gd name="T37" fmla="*/ 29 h 203"/>
              <a:gd name="T38" fmla="*/ 89 w 195"/>
              <a:gd name="T39" fmla="*/ 68 h 203"/>
              <a:gd name="T40" fmla="*/ 177 w 195"/>
              <a:gd name="T41" fmla="*/ 0 h 203"/>
              <a:gd name="T42" fmla="*/ 165 w 195"/>
              <a:gd name="T43" fmla="*/ 0 h 203"/>
              <a:gd name="T44" fmla="*/ 165 w 195"/>
              <a:gd name="T45" fmla="*/ 152 h 203"/>
              <a:gd name="T46" fmla="*/ 177 w 195"/>
              <a:gd name="T47" fmla="*/ 152 h 203"/>
              <a:gd name="T48" fmla="*/ 177 w 195"/>
              <a:gd name="T49" fmla="*/ 0 h 203"/>
              <a:gd name="T50" fmla="*/ 195 w 195"/>
              <a:gd name="T51" fmla="*/ 75 h 203"/>
              <a:gd name="T52" fmla="*/ 181 w 195"/>
              <a:gd name="T53" fmla="*/ 54 h 203"/>
              <a:gd name="T54" fmla="*/ 181 w 195"/>
              <a:gd name="T55" fmla="*/ 96 h 203"/>
              <a:gd name="T56" fmla="*/ 195 w 195"/>
              <a:gd name="T57" fmla="*/ 75 h 203"/>
              <a:gd name="T58" fmla="*/ 65 w 195"/>
              <a:gd name="T59" fmla="*/ 116 h 203"/>
              <a:gd name="T60" fmla="*/ 29 w 195"/>
              <a:gd name="T61" fmla="*/ 116 h 203"/>
              <a:gd name="T62" fmla="*/ 41 w 195"/>
              <a:gd name="T63" fmla="*/ 186 h 203"/>
              <a:gd name="T64" fmla="*/ 65 w 195"/>
              <a:gd name="T65" fmla="*/ 180 h 203"/>
              <a:gd name="T66" fmla="*/ 65 w 195"/>
              <a:gd name="T67" fmla="*/ 116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5" h="203">
                <a:moveTo>
                  <a:pt x="17" y="103"/>
                </a:moveTo>
                <a:cubicBezTo>
                  <a:pt x="17" y="45"/>
                  <a:pt x="17" y="45"/>
                  <a:pt x="17" y="45"/>
                </a:cubicBezTo>
                <a:cubicBezTo>
                  <a:pt x="7" y="48"/>
                  <a:pt x="0" y="60"/>
                  <a:pt x="0" y="74"/>
                </a:cubicBezTo>
                <a:cubicBezTo>
                  <a:pt x="0" y="88"/>
                  <a:pt x="7" y="100"/>
                  <a:pt x="17" y="103"/>
                </a:cubicBezTo>
                <a:close/>
                <a:moveTo>
                  <a:pt x="29" y="112"/>
                </a:moveTo>
                <a:cubicBezTo>
                  <a:pt x="77" y="112"/>
                  <a:pt x="77" y="112"/>
                  <a:pt x="77" y="112"/>
                </a:cubicBezTo>
                <a:cubicBezTo>
                  <a:pt x="77" y="40"/>
                  <a:pt x="77" y="40"/>
                  <a:pt x="77" y="40"/>
                </a:cubicBezTo>
                <a:cubicBezTo>
                  <a:pt x="29" y="40"/>
                  <a:pt x="29" y="40"/>
                  <a:pt x="29" y="40"/>
                </a:cubicBezTo>
                <a:cubicBezTo>
                  <a:pt x="24" y="40"/>
                  <a:pt x="21" y="44"/>
                  <a:pt x="21" y="48"/>
                </a:cubicBezTo>
                <a:cubicBezTo>
                  <a:pt x="21" y="104"/>
                  <a:pt x="21" y="104"/>
                  <a:pt x="21" y="104"/>
                </a:cubicBezTo>
                <a:cubicBezTo>
                  <a:pt x="21" y="109"/>
                  <a:pt x="24" y="112"/>
                  <a:pt x="29" y="112"/>
                </a:cubicBezTo>
                <a:close/>
                <a:moveTo>
                  <a:pt x="161" y="13"/>
                </a:moveTo>
                <a:cubicBezTo>
                  <a:pt x="161" y="13"/>
                  <a:pt x="122" y="40"/>
                  <a:pt x="81" y="40"/>
                </a:cubicBezTo>
                <a:cubicBezTo>
                  <a:pt x="81" y="57"/>
                  <a:pt x="81" y="107"/>
                  <a:pt x="81" y="113"/>
                </a:cubicBezTo>
                <a:cubicBezTo>
                  <a:pt x="122" y="113"/>
                  <a:pt x="161" y="140"/>
                  <a:pt x="161" y="140"/>
                </a:cubicBezTo>
                <a:lnTo>
                  <a:pt x="161" y="13"/>
                </a:lnTo>
                <a:close/>
                <a:moveTo>
                  <a:pt x="89" y="68"/>
                </a:moveTo>
                <a:cubicBezTo>
                  <a:pt x="89" y="52"/>
                  <a:pt x="89" y="52"/>
                  <a:pt x="89" y="52"/>
                </a:cubicBezTo>
                <a:cubicBezTo>
                  <a:pt x="89" y="52"/>
                  <a:pt x="124" y="54"/>
                  <a:pt x="154" y="29"/>
                </a:cubicBezTo>
                <a:cubicBezTo>
                  <a:pt x="154" y="53"/>
                  <a:pt x="89" y="68"/>
                  <a:pt x="89" y="68"/>
                </a:cubicBezTo>
                <a:close/>
                <a:moveTo>
                  <a:pt x="177" y="0"/>
                </a:moveTo>
                <a:cubicBezTo>
                  <a:pt x="165" y="0"/>
                  <a:pt x="165" y="0"/>
                  <a:pt x="165" y="0"/>
                </a:cubicBezTo>
                <a:cubicBezTo>
                  <a:pt x="165" y="152"/>
                  <a:pt x="165" y="152"/>
                  <a:pt x="165" y="152"/>
                </a:cubicBezTo>
                <a:cubicBezTo>
                  <a:pt x="177" y="152"/>
                  <a:pt x="177" y="152"/>
                  <a:pt x="177" y="152"/>
                </a:cubicBezTo>
                <a:lnTo>
                  <a:pt x="177" y="0"/>
                </a:lnTo>
                <a:close/>
                <a:moveTo>
                  <a:pt x="195" y="75"/>
                </a:moveTo>
                <a:cubicBezTo>
                  <a:pt x="195" y="66"/>
                  <a:pt x="189" y="58"/>
                  <a:pt x="181" y="54"/>
                </a:cubicBezTo>
                <a:cubicBezTo>
                  <a:pt x="181" y="96"/>
                  <a:pt x="181" y="96"/>
                  <a:pt x="181" y="96"/>
                </a:cubicBezTo>
                <a:cubicBezTo>
                  <a:pt x="189" y="92"/>
                  <a:pt x="195" y="84"/>
                  <a:pt x="195" y="75"/>
                </a:cubicBezTo>
                <a:close/>
                <a:moveTo>
                  <a:pt x="65" y="116"/>
                </a:moveTo>
                <a:cubicBezTo>
                  <a:pt x="62" y="116"/>
                  <a:pt x="29" y="116"/>
                  <a:pt x="29" y="116"/>
                </a:cubicBezTo>
                <a:cubicBezTo>
                  <a:pt x="29" y="116"/>
                  <a:pt x="27" y="161"/>
                  <a:pt x="41" y="186"/>
                </a:cubicBezTo>
                <a:cubicBezTo>
                  <a:pt x="59" y="203"/>
                  <a:pt x="67" y="185"/>
                  <a:pt x="65" y="180"/>
                </a:cubicBezTo>
                <a:cubicBezTo>
                  <a:pt x="63" y="175"/>
                  <a:pt x="51" y="135"/>
                  <a:pt x="65" y="116"/>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1" name="流程图: 联系 20"/>
          <p:cNvSpPr/>
          <p:nvPr/>
        </p:nvSpPr>
        <p:spPr>
          <a:xfrm>
            <a:off x="6673650" y="4504423"/>
            <a:ext cx="216025" cy="318599"/>
          </a:xfrm>
          <a:custGeom>
            <a:avLst/>
            <a:gdLst/>
            <a:ahLst/>
            <a:cxnLst/>
            <a:rect l="l" t="t" r="r" b="b"/>
            <a:pathLst>
              <a:path w="977900" h="1447800">
                <a:moveTo>
                  <a:pt x="485775" y="203200"/>
                </a:moveTo>
                <a:lnTo>
                  <a:pt x="546485" y="399665"/>
                </a:lnTo>
                <a:lnTo>
                  <a:pt x="742949" y="399664"/>
                </a:lnTo>
                <a:lnTo>
                  <a:pt x="584005" y="521084"/>
                </a:lnTo>
                <a:lnTo>
                  <a:pt x="644718" y="717549"/>
                </a:lnTo>
                <a:lnTo>
                  <a:pt x="485775" y="596126"/>
                </a:lnTo>
                <a:lnTo>
                  <a:pt x="326832" y="717549"/>
                </a:lnTo>
                <a:lnTo>
                  <a:pt x="387545" y="521084"/>
                </a:lnTo>
                <a:lnTo>
                  <a:pt x="228601" y="399664"/>
                </a:lnTo>
                <a:lnTo>
                  <a:pt x="425065" y="399665"/>
                </a:lnTo>
                <a:close/>
                <a:moveTo>
                  <a:pt x="486229" y="136980"/>
                </a:moveTo>
                <a:cubicBezTo>
                  <a:pt x="290839" y="136980"/>
                  <a:pt x="132444" y="295375"/>
                  <a:pt x="132444" y="490765"/>
                </a:cubicBezTo>
                <a:cubicBezTo>
                  <a:pt x="132444" y="686155"/>
                  <a:pt x="290839" y="844550"/>
                  <a:pt x="486229" y="844550"/>
                </a:cubicBezTo>
                <a:cubicBezTo>
                  <a:pt x="681619" y="844550"/>
                  <a:pt x="840014" y="686155"/>
                  <a:pt x="840014" y="490765"/>
                </a:cubicBezTo>
                <a:cubicBezTo>
                  <a:pt x="840014" y="295375"/>
                  <a:pt x="681619" y="136980"/>
                  <a:pt x="486229" y="136980"/>
                </a:cubicBezTo>
                <a:close/>
                <a:moveTo>
                  <a:pt x="488950" y="0"/>
                </a:moveTo>
                <a:cubicBezTo>
                  <a:pt x="758990" y="0"/>
                  <a:pt x="977900" y="218910"/>
                  <a:pt x="977900" y="488950"/>
                </a:cubicBezTo>
                <a:cubicBezTo>
                  <a:pt x="977900" y="682898"/>
                  <a:pt x="864979" y="850470"/>
                  <a:pt x="700535" y="927935"/>
                </a:cubicBezTo>
                <a:lnTo>
                  <a:pt x="809625" y="1447800"/>
                </a:lnTo>
                <a:lnTo>
                  <a:pt x="506413" y="1206950"/>
                </a:lnTo>
                <a:lnTo>
                  <a:pt x="203200" y="1447800"/>
                </a:lnTo>
                <a:lnTo>
                  <a:pt x="309181" y="942752"/>
                </a:lnTo>
                <a:cubicBezTo>
                  <a:pt x="127925" y="871931"/>
                  <a:pt x="0" y="695380"/>
                  <a:pt x="0" y="488950"/>
                </a:cubicBezTo>
                <a:cubicBezTo>
                  <a:pt x="0" y="218910"/>
                  <a:pt x="218910" y="0"/>
                  <a:pt x="48895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20750" fontAlgn="auto">
              <a:spcBef>
                <a:spcPts val="0"/>
              </a:spcBef>
              <a:spcAft>
                <a:spcPts val="0"/>
              </a:spcAft>
              <a:defRPr/>
            </a:pP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2" name="Freeform 174"/>
          <p:cNvSpPr>
            <a:spLocks noEditPoints="1"/>
          </p:cNvSpPr>
          <p:nvPr/>
        </p:nvSpPr>
        <p:spPr bwMode="auto">
          <a:xfrm>
            <a:off x="9174978" y="4511848"/>
            <a:ext cx="282575" cy="282575"/>
          </a:xfrm>
          <a:custGeom>
            <a:avLst/>
            <a:gdLst>
              <a:gd name="T0" fmla="*/ 99 w 197"/>
              <a:gd name="T1" fmla="*/ 0 h 197"/>
              <a:gd name="T2" fmla="*/ 158 w 197"/>
              <a:gd name="T3" fmla="*/ 159 h 197"/>
              <a:gd name="T4" fmla="*/ 159 w 197"/>
              <a:gd name="T5" fmla="*/ 122 h 197"/>
              <a:gd name="T6" fmla="*/ 154 w 197"/>
              <a:gd name="T7" fmla="*/ 131 h 197"/>
              <a:gd name="T8" fmla="*/ 150 w 197"/>
              <a:gd name="T9" fmla="*/ 137 h 197"/>
              <a:gd name="T10" fmla="*/ 99 w 197"/>
              <a:gd name="T11" fmla="*/ 183 h 197"/>
              <a:gd name="T12" fmla="*/ 104 w 197"/>
              <a:gd name="T13" fmla="*/ 162 h 197"/>
              <a:gd name="T14" fmla="*/ 86 w 197"/>
              <a:gd name="T15" fmla="*/ 161 h 197"/>
              <a:gd name="T16" fmla="*/ 99 w 197"/>
              <a:gd name="T17" fmla="*/ 183 h 197"/>
              <a:gd name="T18" fmla="*/ 48 w 197"/>
              <a:gd name="T19" fmla="*/ 139 h 197"/>
              <a:gd name="T20" fmla="*/ 39 w 197"/>
              <a:gd name="T21" fmla="*/ 122 h 197"/>
              <a:gd name="T22" fmla="*/ 38 w 197"/>
              <a:gd name="T23" fmla="*/ 39 h 197"/>
              <a:gd name="T24" fmla="*/ 41 w 197"/>
              <a:gd name="T25" fmla="*/ 71 h 197"/>
              <a:gd name="T26" fmla="*/ 44 w 197"/>
              <a:gd name="T27" fmla="*/ 65 h 197"/>
              <a:gd name="T28" fmla="*/ 38 w 197"/>
              <a:gd name="T29" fmla="*/ 39 h 197"/>
              <a:gd name="T30" fmla="*/ 86 w 197"/>
              <a:gd name="T31" fmla="*/ 35 h 197"/>
              <a:gd name="T32" fmla="*/ 99 w 197"/>
              <a:gd name="T33" fmla="*/ 34 h 197"/>
              <a:gd name="T34" fmla="*/ 109 w 197"/>
              <a:gd name="T35" fmla="*/ 35 h 197"/>
              <a:gd name="T36" fmla="*/ 130 w 197"/>
              <a:gd name="T37" fmla="*/ 52 h 197"/>
              <a:gd name="T38" fmla="*/ 99 w 197"/>
              <a:gd name="T39" fmla="*/ 43 h 197"/>
              <a:gd name="T40" fmla="*/ 68 w 197"/>
              <a:gd name="T41" fmla="*/ 52 h 197"/>
              <a:gd name="T42" fmla="*/ 45 w 197"/>
              <a:gd name="T43" fmla="*/ 109 h 197"/>
              <a:gd name="T44" fmla="*/ 82 w 197"/>
              <a:gd name="T45" fmla="*/ 151 h 197"/>
              <a:gd name="T46" fmla="*/ 125 w 197"/>
              <a:gd name="T47" fmla="*/ 147 h 197"/>
              <a:gd name="T48" fmla="*/ 154 w 197"/>
              <a:gd name="T49" fmla="*/ 98 h 197"/>
              <a:gd name="T50" fmla="*/ 158 w 197"/>
              <a:gd name="T51" fmla="*/ 38 h 197"/>
              <a:gd name="T52" fmla="*/ 151 w 197"/>
              <a:gd name="T53" fmla="*/ 60 h 197"/>
              <a:gd name="T54" fmla="*/ 154 w 197"/>
              <a:gd name="T55" fmla="*/ 65 h 197"/>
              <a:gd name="T56" fmla="*/ 159 w 197"/>
              <a:gd name="T57" fmla="*/ 75 h 197"/>
              <a:gd name="T58" fmla="*/ 158 w 197"/>
              <a:gd name="T59" fmla="*/ 38 h 197"/>
              <a:gd name="T60" fmla="*/ 123 w 197"/>
              <a:gd name="T61" fmla="*/ 96 h 197"/>
              <a:gd name="T62" fmla="*/ 104 w 197"/>
              <a:gd name="T63" fmla="*/ 131 h 197"/>
              <a:gd name="T64" fmla="*/ 99 w 197"/>
              <a:gd name="T65" fmla="*/ 131 h 197"/>
              <a:gd name="T66" fmla="*/ 75 w 197"/>
              <a:gd name="T67" fmla="*/ 109 h 197"/>
              <a:gd name="T68" fmla="*/ 90 w 197"/>
              <a:gd name="T69" fmla="*/ 114 h 197"/>
              <a:gd name="T70" fmla="*/ 92 w 197"/>
              <a:gd name="T71" fmla="*/ 125 h 197"/>
              <a:gd name="T72" fmla="*/ 97 w 197"/>
              <a:gd name="T73" fmla="*/ 103 h 197"/>
              <a:gd name="T74" fmla="*/ 75 w 197"/>
              <a:gd name="T75" fmla="*/ 84 h 197"/>
              <a:gd name="T76" fmla="*/ 87 w 197"/>
              <a:gd name="T77" fmla="*/ 66 h 197"/>
              <a:gd name="T78" fmla="*/ 104 w 197"/>
              <a:gd name="T79" fmla="*/ 52 h 197"/>
              <a:gd name="T80" fmla="*/ 127 w 197"/>
              <a:gd name="T81" fmla="*/ 77 h 197"/>
              <a:gd name="T82" fmla="*/ 113 w 197"/>
              <a:gd name="T83" fmla="*/ 84 h 197"/>
              <a:gd name="T84" fmla="*/ 113 w 197"/>
              <a:gd name="T85" fmla="*/ 69 h 197"/>
              <a:gd name="T86" fmla="*/ 104 w 197"/>
              <a:gd name="T87" fmla="*/ 88 h 197"/>
              <a:gd name="T88" fmla="*/ 114 w 197"/>
              <a:gd name="T89" fmla="*/ 122 h 197"/>
              <a:gd name="T90" fmla="*/ 106 w 197"/>
              <a:gd name="T91" fmla="*/ 104 h 197"/>
              <a:gd name="T92" fmla="*/ 104 w 197"/>
              <a:gd name="T93" fmla="*/ 126 h 197"/>
              <a:gd name="T94" fmla="*/ 87 w 197"/>
              <a:gd name="T95" fmla="*/ 78 h 197"/>
              <a:gd name="T96" fmla="*/ 98 w 197"/>
              <a:gd name="T97" fmla="*/ 8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7" h="197">
                <a:moveTo>
                  <a:pt x="99" y="197"/>
                </a:moveTo>
                <a:cubicBezTo>
                  <a:pt x="44" y="197"/>
                  <a:pt x="0" y="153"/>
                  <a:pt x="0" y="98"/>
                </a:cubicBezTo>
                <a:cubicBezTo>
                  <a:pt x="0" y="44"/>
                  <a:pt x="44" y="0"/>
                  <a:pt x="99" y="0"/>
                </a:cubicBezTo>
                <a:cubicBezTo>
                  <a:pt x="153" y="0"/>
                  <a:pt x="197" y="44"/>
                  <a:pt x="197" y="98"/>
                </a:cubicBezTo>
                <a:cubicBezTo>
                  <a:pt x="197" y="153"/>
                  <a:pt x="153" y="197"/>
                  <a:pt x="99" y="197"/>
                </a:cubicBezTo>
                <a:close/>
                <a:moveTo>
                  <a:pt x="158" y="159"/>
                </a:moveTo>
                <a:cubicBezTo>
                  <a:pt x="168" y="149"/>
                  <a:pt x="176" y="136"/>
                  <a:pt x="180" y="122"/>
                </a:cubicBezTo>
                <a:cubicBezTo>
                  <a:pt x="159" y="122"/>
                  <a:pt x="159" y="122"/>
                  <a:pt x="159" y="122"/>
                </a:cubicBezTo>
                <a:cubicBezTo>
                  <a:pt x="159" y="122"/>
                  <a:pt x="159" y="122"/>
                  <a:pt x="159" y="122"/>
                </a:cubicBezTo>
                <a:cubicBezTo>
                  <a:pt x="158" y="124"/>
                  <a:pt x="157" y="125"/>
                  <a:pt x="157" y="127"/>
                </a:cubicBezTo>
                <a:cubicBezTo>
                  <a:pt x="156" y="127"/>
                  <a:pt x="156" y="127"/>
                  <a:pt x="156" y="127"/>
                </a:cubicBezTo>
                <a:cubicBezTo>
                  <a:pt x="156" y="129"/>
                  <a:pt x="155" y="130"/>
                  <a:pt x="154" y="131"/>
                </a:cubicBezTo>
                <a:cubicBezTo>
                  <a:pt x="154" y="132"/>
                  <a:pt x="154" y="132"/>
                  <a:pt x="153" y="132"/>
                </a:cubicBezTo>
                <a:cubicBezTo>
                  <a:pt x="153" y="134"/>
                  <a:pt x="152" y="135"/>
                  <a:pt x="151" y="136"/>
                </a:cubicBezTo>
                <a:cubicBezTo>
                  <a:pt x="151" y="136"/>
                  <a:pt x="151" y="137"/>
                  <a:pt x="150" y="137"/>
                </a:cubicBezTo>
                <a:cubicBezTo>
                  <a:pt x="149" y="138"/>
                  <a:pt x="148" y="139"/>
                  <a:pt x="147" y="141"/>
                </a:cubicBezTo>
                <a:lnTo>
                  <a:pt x="158" y="159"/>
                </a:lnTo>
                <a:close/>
                <a:moveTo>
                  <a:pt x="99" y="183"/>
                </a:moveTo>
                <a:cubicBezTo>
                  <a:pt x="106" y="183"/>
                  <a:pt x="113" y="182"/>
                  <a:pt x="119" y="180"/>
                </a:cubicBezTo>
                <a:cubicBezTo>
                  <a:pt x="109" y="162"/>
                  <a:pt x="109" y="162"/>
                  <a:pt x="109" y="162"/>
                </a:cubicBezTo>
                <a:cubicBezTo>
                  <a:pt x="107" y="162"/>
                  <a:pt x="106" y="162"/>
                  <a:pt x="104" y="162"/>
                </a:cubicBezTo>
                <a:cubicBezTo>
                  <a:pt x="102" y="163"/>
                  <a:pt x="101" y="163"/>
                  <a:pt x="99" y="163"/>
                </a:cubicBezTo>
                <a:cubicBezTo>
                  <a:pt x="97" y="163"/>
                  <a:pt x="94" y="163"/>
                  <a:pt x="92" y="162"/>
                </a:cubicBezTo>
                <a:cubicBezTo>
                  <a:pt x="90" y="162"/>
                  <a:pt x="88" y="162"/>
                  <a:pt x="86" y="161"/>
                </a:cubicBezTo>
                <a:cubicBezTo>
                  <a:pt x="86" y="161"/>
                  <a:pt x="86" y="161"/>
                  <a:pt x="86" y="161"/>
                </a:cubicBezTo>
                <a:cubicBezTo>
                  <a:pt x="76" y="179"/>
                  <a:pt x="76" y="179"/>
                  <a:pt x="76" y="179"/>
                </a:cubicBezTo>
                <a:cubicBezTo>
                  <a:pt x="83" y="182"/>
                  <a:pt x="91" y="183"/>
                  <a:pt x="99" y="183"/>
                </a:cubicBezTo>
                <a:close/>
                <a:moveTo>
                  <a:pt x="38" y="157"/>
                </a:moveTo>
                <a:cubicBezTo>
                  <a:pt x="48" y="139"/>
                  <a:pt x="48" y="139"/>
                  <a:pt x="48" y="139"/>
                </a:cubicBezTo>
                <a:cubicBezTo>
                  <a:pt x="48" y="139"/>
                  <a:pt x="48" y="139"/>
                  <a:pt x="48" y="139"/>
                </a:cubicBezTo>
                <a:cubicBezTo>
                  <a:pt x="47" y="136"/>
                  <a:pt x="45" y="134"/>
                  <a:pt x="43" y="131"/>
                </a:cubicBezTo>
                <a:cubicBezTo>
                  <a:pt x="43" y="131"/>
                  <a:pt x="43" y="131"/>
                  <a:pt x="43" y="131"/>
                </a:cubicBezTo>
                <a:cubicBezTo>
                  <a:pt x="41" y="128"/>
                  <a:pt x="40" y="125"/>
                  <a:pt x="39" y="122"/>
                </a:cubicBezTo>
                <a:cubicBezTo>
                  <a:pt x="18" y="122"/>
                  <a:pt x="18" y="122"/>
                  <a:pt x="18" y="122"/>
                </a:cubicBezTo>
                <a:cubicBezTo>
                  <a:pt x="22" y="135"/>
                  <a:pt x="29" y="147"/>
                  <a:pt x="38" y="157"/>
                </a:cubicBezTo>
                <a:close/>
                <a:moveTo>
                  <a:pt x="38" y="39"/>
                </a:moveTo>
                <a:cubicBezTo>
                  <a:pt x="29" y="49"/>
                  <a:pt x="21" y="61"/>
                  <a:pt x="18" y="75"/>
                </a:cubicBezTo>
                <a:cubicBezTo>
                  <a:pt x="39" y="75"/>
                  <a:pt x="39" y="75"/>
                  <a:pt x="39" y="75"/>
                </a:cubicBezTo>
                <a:cubicBezTo>
                  <a:pt x="39" y="73"/>
                  <a:pt x="40" y="72"/>
                  <a:pt x="41" y="71"/>
                </a:cubicBezTo>
                <a:cubicBezTo>
                  <a:pt x="41" y="70"/>
                  <a:pt x="41" y="70"/>
                  <a:pt x="41" y="70"/>
                </a:cubicBezTo>
                <a:cubicBezTo>
                  <a:pt x="42" y="69"/>
                  <a:pt x="42" y="67"/>
                  <a:pt x="43" y="66"/>
                </a:cubicBezTo>
                <a:cubicBezTo>
                  <a:pt x="43" y="66"/>
                  <a:pt x="43" y="65"/>
                  <a:pt x="44" y="65"/>
                </a:cubicBezTo>
                <a:cubicBezTo>
                  <a:pt x="45" y="62"/>
                  <a:pt x="47" y="60"/>
                  <a:pt x="49" y="58"/>
                </a:cubicBezTo>
                <a:cubicBezTo>
                  <a:pt x="49" y="58"/>
                  <a:pt x="49" y="58"/>
                  <a:pt x="49" y="58"/>
                </a:cubicBezTo>
                <a:lnTo>
                  <a:pt x="38" y="39"/>
                </a:lnTo>
                <a:close/>
                <a:moveTo>
                  <a:pt x="99" y="14"/>
                </a:moveTo>
                <a:cubicBezTo>
                  <a:pt x="91" y="14"/>
                  <a:pt x="83" y="15"/>
                  <a:pt x="76" y="17"/>
                </a:cubicBezTo>
                <a:cubicBezTo>
                  <a:pt x="86" y="35"/>
                  <a:pt x="86" y="35"/>
                  <a:pt x="86" y="35"/>
                </a:cubicBezTo>
                <a:cubicBezTo>
                  <a:pt x="86" y="35"/>
                  <a:pt x="86" y="35"/>
                  <a:pt x="86" y="35"/>
                </a:cubicBezTo>
                <a:cubicBezTo>
                  <a:pt x="88" y="35"/>
                  <a:pt x="90" y="34"/>
                  <a:pt x="92" y="34"/>
                </a:cubicBezTo>
                <a:cubicBezTo>
                  <a:pt x="95" y="34"/>
                  <a:pt x="97" y="34"/>
                  <a:pt x="99" y="34"/>
                </a:cubicBezTo>
                <a:cubicBezTo>
                  <a:pt x="101" y="34"/>
                  <a:pt x="102" y="34"/>
                  <a:pt x="104" y="34"/>
                </a:cubicBezTo>
                <a:cubicBezTo>
                  <a:pt x="106" y="34"/>
                  <a:pt x="107" y="34"/>
                  <a:pt x="109" y="35"/>
                </a:cubicBezTo>
                <a:cubicBezTo>
                  <a:pt x="109" y="35"/>
                  <a:pt x="109" y="35"/>
                  <a:pt x="109" y="35"/>
                </a:cubicBezTo>
                <a:cubicBezTo>
                  <a:pt x="119" y="16"/>
                  <a:pt x="119" y="16"/>
                  <a:pt x="119" y="16"/>
                </a:cubicBezTo>
                <a:cubicBezTo>
                  <a:pt x="113" y="15"/>
                  <a:pt x="106" y="14"/>
                  <a:pt x="99" y="14"/>
                </a:cubicBezTo>
                <a:close/>
                <a:moveTo>
                  <a:pt x="130" y="52"/>
                </a:moveTo>
                <a:cubicBezTo>
                  <a:pt x="128" y="51"/>
                  <a:pt x="127" y="50"/>
                  <a:pt x="125" y="50"/>
                </a:cubicBezTo>
                <a:cubicBezTo>
                  <a:pt x="122" y="48"/>
                  <a:pt x="119" y="46"/>
                  <a:pt x="115" y="45"/>
                </a:cubicBezTo>
                <a:cubicBezTo>
                  <a:pt x="110" y="44"/>
                  <a:pt x="105" y="43"/>
                  <a:pt x="99" y="43"/>
                </a:cubicBezTo>
                <a:cubicBezTo>
                  <a:pt x="93" y="43"/>
                  <a:pt x="88" y="44"/>
                  <a:pt x="82" y="45"/>
                </a:cubicBezTo>
                <a:cubicBezTo>
                  <a:pt x="79" y="46"/>
                  <a:pt x="76" y="48"/>
                  <a:pt x="72" y="50"/>
                </a:cubicBezTo>
                <a:cubicBezTo>
                  <a:pt x="71" y="50"/>
                  <a:pt x="69" y="51"/>
                  <a:pt x="68" y="52"/>
                </a:cubicBezTo>
                <a:cubicBezTo>
                  <a:pt x="56" y="60"/>
                  <a:pt x="47" y="73"/>
                  <a:pt x="45" y="87"/>
                </a:cubicBezTo>
                <a:cubicBezTo>
                  <a:pt x="44" y="91"/>
                  <a:pt x="43" y="94"/>
                  <a:pt x="43" y="98"/>
                </a:cubicBezTo>
                <a:cubicBezTo>
                  <a:pt x="43" y="102"/>
                  <a:pt x="44" y="106"/>
                  <a:pt x="45" y="109"/>
                </a:cubicBezTo>
                <a:cubicBezTo>
                  <a:pt x="47" y="124"/>
                  <a:pt x="56" y="136"/>
                  <a:pt x="68" y="144"/>
                </a:cubicBezTo>
                <a:cubicBezTo>
                  <a:pt x="69" y="145"/>
                  <a:pt x="71" y="146"/>
                  <a:pt x="72" y="147"/>
                </a:cubicBezTo>
                <a:cubicBezTo>
                  <a:pt x="76" y="149"/>
                  <a:pt x="79" y="150"/>
                  <a:pt x="82" y="151"/>
                </a:cubicBezTo>
                <a:cubicBezTo>
                  <a:pt x="88" y="153"/>
                  <a:pt x="93" y="154"/>
                  <a:pt x="99" y="154"/>
                </a:cubicBezTo>
                <a:cubicBezTo>
                  <a:pt x="105" y="154"/>
                  <a:pt x="110" y="153"/>
                  <a:pt x="115" y="151"/>
                </a:cubicBezTo>
                <a:cubicBezTo>
                  <a:pt x="119" y="150"/>
                  <a:pt x="122" y="149"/>
                  <a:pt x="125" y="147"/>
                </a:cubicBezTo>
                <a:cubicBezTo>
                  <a:pt x="127" y="146"/>
                  <a:pt x="128" y="145"/>
                  <a:pt x="130" y="144"/>
                </a:cubicBezTo>
                <a:cubicBezTo>
                  <a:pt x="142" y="136"/>
                  <a:pt x="150" y="124"/>
                  <a:pt x="153" y="109"/>
                </a:cubicBezTo>
                <a:cubicBezTo>
                  <a:pt x="154" y="106"/>
                  <a:pt x="154" y="102"/>
                  <a:pt x="154" y="98"/>
                </a:cubicBezTo>
                <a:cubicBezTo>
                  <a:pt x="154" y="94"/>
                  <a:pt x="154" y="91"/>
                  <a:pt x="153" y="87"/>
                </a:cubicBezTo>
                <a:cubicBezTo>
                  <a:pt x="150" y="73"/>
                  <a:pt x="142" y="60"/>
                  <a:pt x="130" y="52"/>
                </a:cubicBezTo>
                <a:close/>
                <a:moveTo>
                  <a:pt x="158" y="38"/>
                </a:moveTo>
                <a:cubicBezTo>
                  <a:pt x="147" y="56"/>
                  <a:pt x="147" y="56"/>
                  <a:pt x="147" y="56"/>
                </a:cubicBezTo>
                <a:cubicBezTo>
                  <a:pt x="147" y="56"/>
                  <a:pt x="147" y="56"/>
                  <a:pt x="147" y="56"/>
                </a:cubicBezTo>
                <a:cubicBezTo>
                  <a:pt x="148" y="57"/>
                  <a:pt x="149" y="58"/>
                  <a:pt x="151" y="60"/>
                </a:cubicBezTo>
                <a:cubicBezTo>
                  <a:pt x="151" y="60"/>
                  <a:pt x="151" y="60"/>
                  <a:pt x="151" y="60"/>
                </a:cubicBezTo>
                <a:cubicBezTo>
                  <a:pt x="152" y="62"/>
                  <a:pt x="153" y="63"/>
                  <a:pt x="154" y="65"/>
                </a:cubicBezTo>
                <a:cubicBezTo>
                  <a:pt x="154" y="65"/>
                  <a:pt x="154" y="65"/>
                  <a:pt x="154" y="65"/>
                </a:cubicBezTo>
                <a:cubicBezTo>
                  <a:pt x="155" y="66"/>
                  <a:pt x="156" y="68"/>
                  <a:pt x="156" y="70"/>
                </a:cubicBezTo>
                <a:cubicBezTo>
                  <a:pt x="157" y="70"/>
                  <a:pt x="157" y="70"/>
                  <a:pt x="157" y="70"/>
                </a:cubicBezTo>
                <a:cubicBezTo>
                  <a:pt x="157" y="71"/>
                  <a:pt x="158" y="73"/>
                  <a:pt x="159" y="75"/>
                </a:cubicBezTo>
                <a:cubicBezTo>
                  <a:pt x="159" y="75"/>
                  <a:pt x="159" y="75"/>
                  <a:pt x="159" y="75"/>
                </a:cubicBezTo>
                <a:cubicBezTo>
                  <a:pt x="180" y="75"/>
                  <a:pt x="180" y="75"/>
                  <a:pt x="180" y="75"/>
                </a:cubicBezTo>
                <a:cubicBezTo>
                  <a:pt x="176" y="60"/>
                  <a:pt x="168" y="48"/>
                  <a:pt x="158" y="38"/>
                </a:cubicBezTo>
                <a:close/>
                <a:moveTo>
                  <a:pt x="105" y="89"/>
                </a:moveTo>
                <a:cubicBezTo>
                  <a:pt x="106" y="89"/>
                  <a:pt x="107" y="89"/>
                  <a:pt x="107" y="89"/>
                </a:cubicBezTo>
                <a:cubicBezTo>
                  <a:pt x="114" y="90"/>
                  <a:pt x="120" y="92"/>
                  <a:pt x="123" y="96"/>
                </a:cubicBezTo>
                <a:cubicBezTo>
                  <a:pt x="127" y="99"/>
                  <a:pt x="129" y="103"/>
                  <a:pt x="129" y="109"/>
                </a:cubicBezTo>
                <a:cubicBezTo>
                  <a:pt x="129" y="115"/>
                  <a:pt x="126" y="120"/>
                  <a:pt x="121" y="124"/>
                </a:cubicBezTo>
                <a:cubicBezTo>
                  <a:pt x="117" y="128"/>
                  <a:pt x="111" y="130"/>
                  <a:pt x="104" y="131"/>
                </a:cubicBezTo>
                <a:cubicBezTo>
                  <a:pt x="104" y="145"/>
                  <a:pt x="104" y="145"/>
                  <a:pt x="104" y="145"/>
                </a:cubicBezTo>
                <a:cubicBezTo>
                  <a:pt x="99" y="145"/>
                  <a:pt x="99" y="145"/>
                  <a:pt x="99" y="145"/>
                </a:cubicBezTo>
                <a:cubicBezTo>
                  <a:pt x="99" y="131"/>
                  <a:pt x="99" y="131"/>
                  <a:pt x="99" y="131"/>
                </a:cubicBezTo>
                <a:cubicBezTo>
                  <a:pt x="91" y="130"/>
                  <a:pt x="85" y="129"/>
                  <a:pt x="80" y="126"/>
                </a:cubicBezTo>
                <a:cubicBezTo>
                  <a:pt x="75" y="123"/>
                  <a:pt x="73" y="119"/>
                  <a:pt x="73" y="115"/>
                </a:cubicBezTo>
                <a:cubicBezTo>
                  <a:pt x="73" y="112"/>
                  <a:pt x="73" y="110"/>
                  <a:pt x="75" y="109"/>
                </a:cubicBezTo>
                <a:cubicBezTo>
                  <a:pt x="76" y="107"/>
                  <a:pt x="78" y="106"/>
                  <a:pt x="81" y="106"/>
                </a:cubicBezTo>
                <a:cubicBezTo>
                  <a:pt x="84" y="106"/>
                  <a:pt x="86" y="107"/>
                  <a:pt x="87" y="108"/>
                </a:cubicBezTo>
                <a:cubicBezTo>
                  <a:pt x="89" y="110"/>
                  <a:pt x="90" y="112"/>
                  <a:pt x="90" y="114"/>
                </a:cubicBezTo>
                <a:cubicBezTo>
                  <a:pt x="90" y="116"/>
                  <a:pt x="89" y="118"/>
                  <a:pt x="89" y="119"/>
                </a:cubicBezTo>
                <a:cubicBezTo>
                  <a:pt x="88" y="121"/>
                  <a:pt x="88" y="122"/>
                  <a:pt x="87" y="123"/>
                </a:cubicBezTo>
                <a:cubicBezTo>
                  <a:pt x="88" y="124"/>
                  <a:pt x="90" y="124"/>
                  <a:pt x="92" y="125"/>
                </a:cubicBezTo>
                <a:cubicBezTo>
                  <a:pt x="94" y="126"/>
                  <a:pt x="96" y="126"/>
                  <a:pt x="99" y="126"/>
                </a:cubicBezTo>
                <a:cubicBezTo>
                  <a:pt x="99" y="103"/>
                  <a:pt x="99" y="103"/>
                  <a:pt x="99" y="103"/>
                </a:cubicBezTo>
                <a:cubicBezTo>
                  <a:pt x="98" y="103"/>
                  <a:pt x="98" y="103"/>
                  <a:pt x="97" y="103"/>
                </a:cubicBezTo>
                <a:cubicBezTo>
                  <a:pt x="97" y="103"/>
                  <a:pt x="96" y="103"/>
                  <a:pt x="96" y="103"/>
                </a:cubicBezTo>
                <a:cubicBezTo>
                  <a:pt x="89" y="103"/>
                  <a:pt x="84" y="101"/>
                  <a:pt x="80" y="97"/>
                </a:cubicBezTo>
                <a:cubicBezTo>
                  <a:pt x="76" y="94"/>
                  <a:pt x="75" y="90"/>
                  <a:pt x="75" y="84"/>
                </a:cubicBezTo>
                <a:cubicBezTo>
                  <a:pt x="75" y="82"/>
                  <a:pt x="75" y="80"/>
                  <a:pt x="76" y="77"/>
                </a:cubicBezTo>
                <a:cubicBezTo>
                  <a:pt x="77" y="75"/>
                  <a:pt x="78" y="73"/>
                  <a:pt x="80" y="71"/>
                </a:cubicBezTo>
                <a:cubicBezTo>
                  <a:pt x="82" y="69"/>
                  <a:pt x="84" y="67"/>
                  <a:pt x="87" y="66"/>
                </a:cubicBezTo>
                <a:cubicBezTo>
                  <a:pt x="90" y="64"/>
                  <a:pt x="94" y="64"/>
                  <a:pt x="99" y="63"/>
                </a:cubicBezTo>
                <a:cubicBezTo>
                  <a:pt x="99" y="52"/>
                  <a:pt x="99" y="52"/>
                  <a:pt x="99" y="52"/>
                </a:cubicBezTo>
                <a:cubicBezTo>
                  <a:pt x="104" y="52"/>
                  <a:pt x="104" y="52"/>
                  <a:pt x="104" y="52"/>
                </a:cubicBezTo>
                <a:cubicBezTo>
                  <a:pt x="104" y="63"/>
                  <a:pt x="104" y="63"/>
                  <a:pt x="104" y="63"/>
                </a:cubicBezTo>
                <a:cubicBezTo>
                  <a:pt x="110" y="64"/>
                  <a:pt x="116" y="65"/>
                  <a:pt x="120" y="68"/>
                </a:cubicBezTo>
                <a:cubicBezTo>
                  <a:pt x="125" y="70"/>
                  <a:pt x="127" y="74"/>
                  <a:pt x="127" y="77"/>
                </a:cubicBezTo>
                <a:cubicBezTo>
                  <a:pt x="127" y="80"/>
                  <a:pt x="126" y="82"/>
                  <a:pt x="125" y="83"/>
                </a:cubicBezTo>
                <a:cubicBezTo>
                  <a:pt x="123" y="85"/>
                  <a:pt x="121" y="86"/>
                  <a:pt x="119" y="86"/>
                </a:cubicBezTo>
                <a:cubicBezTo>
                  <a:pt x="116" y="86"/>
                  <a:pt x="114" y="85"/>
                  <a:pt x="113" y="84"/>
                </a:cubicBezTo>
                <a:cubicBezTo>
                  <a:pt x="111" y="82"/>
                  <a:pt x="111" y="81"/>
                  <a:pt x="111" y="78"/>
                </a:cubicBezTo>
                <a:cubicBezTo>
                  <a:pt x="111" y="77"/>
                  <a:pt x="111" y="75"/>
                  <a:pt x="111" y="74"/>
                </a:cubicBezTo>
                <a:cubicBezTo>
                  <a:pt x="112" y="72"/>
                  <a:pt x="112" y="71"/>
                  <a:pt x="113" y="69"/>
                </a:cubicBezTo>
                <a:cubicBezTo>
                  <a:pt x="112" y="69"/>
                  <a:pt x="111" y="69"/>
                  <a:pt x="109" y="68"/>
                </a:cubicBezTo>
                <a:cubicBezTo>
                  <a:pt x="107" y="68"/>
                  <a:pt x="105" y="68"/>
                  <a:pt x="104" y="68"/>
                </a:cubicBezTo>
                <a:cubicBezTo>
                  <a:pt x="104" y="88"/>
                  <a:pt x="104" y="88"/>
                  <a:pt x="104" y="88"/>
                </a:cubicBezTo>
                <a:cubicBezTo>
                  <a:pt x="104" y="88"/>
                  <a:pt x="105" y="89"/>
                  <a:pt x="105" y="89"/>
                </a:cubicBezTo>
                <a:close/>
                <a:moveTo>
                  <a:pt x="104" y="126"/>
                </a:moveTo>
                <a:cubicBezTo>
                  <a:pt x="108" y="126"/>
                  <a:pt x="111" y="125"/>
                  <a:pt x="114" y="122"/>
                </a:cubicBezTo>
                <a:cubicBezTo>
                  <a:pt x="116" y="120"/>
                  <a:pt x="117" y="118"/>
                  <a:pt x="117" y="115"/>
                </a:cubicBezTo>
                <a:cubicBezTo>
                  <a:pt x="117" y="112"/>
                  <a:pt x="116" y="110"/>
                  <a:pt x="114" y="108"/>
                </a:cubicBezTo>
                <a:cubicBezTo>
                  <a:pt x="113" y="106"/>
                  <a:pt x="110" y="105"/>
                  <a:pt x="106" y="104"/>
                </a:cubicBezTo>
                <a:cubicBezTo>
                  <a:pt x="106" y="104"/>
                  <a:pt x="106" y="104"/>
                  <a:pt x="105" y="104"/>
                </a:cubicBezTo>
                <a:cubicBezTo>
                  <a:pt x="104" y="104"/>
                  <a:pt x="104" y="104"/>
                  <a:pt x="104" y="104"/>
                </a:cubicBezTo>
                <a:lnTo>
                  <a:pt x="104" y="126"/>
                </a:lnTo>
                <a:close/>
                <a:moveTo>
                  <a:pt x="99" y="68"/>
                </a:moveTo>
                <a:cubicBezTo>
                  <a:pt x="95" y="68"/>
                  <a:pt x="92" y="69"/>
                  <a:pt x="90" y="71"/>
                </a:cubicBezTo>
                <a:cubicBezTo>
                  <a:pt x="88" y="73"/>
                  <a:pt x="87" y="75"/>
                  <a:pt x="87" y="78"/>
                </a:cubicBezTo>
                <a:cubicBezTo>
                  <a:pt x="87" y="81"/>
                  <a:pt x="87" y="83"/>
                  <a:pt x="89" y="85"/>
                </a:cubicBezTo>
                <a:cubicBezTo>
                  <a:pt x="91" y="86"/>
                  <a:pt x="93" y="87"/>
                  <a:pt x="96" y="88"/>
                </a:cubicBezTo>
                <a:cubicBezTo>
                  <a:pt x="97" y="88"/>
                  <a:pt x="97" y="88"/>
                  <a:pt x="98" y="88"/>
                </a:cubicBezTo>
                <a:cubicBezTo>
                  <a:pt x="98" y="88"/>
                  <a:pt x="98" y="88"/>
                  <a:pt x="99" y="88"/>
                </a:cubicBezTo>
                <a:lnTo>
                  <a:pt x="99" y="68"/>
                </a:ln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3"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tx1">
                    <a:lumMod val="65000"/>
                    <a:lumOff val="35000"/>
                  </a:schemeClr>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公司事记</a:t>
            </a:r>
          </a:p>
        </p:txBody>
      </p:sp>
      <p:sp>
        <p:nvSpPr>
          <p:cNvPr id="74" name="六边形 73"/>
          <p:cNvSpPr/>
          <p:nvPr/>
        </p:nvSpPr>
        <p:spPr>
          <a:xfrm>
            <a:off x="241896" y="125398"/>
            <a:ext cx="481345" cy="414953"/>
          </a:xfrm>
          <a:prstGeom prst="hexagon">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cxnSp>
        <p:nvCxnSpPr>
          <p:cNvPr id="75" name="直接连接符 74"/>
          <p:cNvCxnSpPr/>
          <p:nvPr/>
        </p:nvCxnSpPr>
        <p:spPr>
          <a:xfrm>
            <a:off x="841003" y="505764"/>
            <a:ext cx="8571840" cy="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6" name="矩形 75"/>
          <p:cNvSpPr/>
          <p:nvPr/>
        </p:nvSpPr>
        <p:spPr>
          <a:xfrm>
            <a:off x="9412843" y="188639"/>
            <a:ext cx="933216"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7" name="矩形 76"/>
          <p:cNvSpPr/>
          <p:nvPr/>
        </p:nvSpPr>
        <p:spPr>
          <a:xfrm>
            <a:off x="10347503" y="187549"/>
            <a:ext cx="1582732" cy="334417"/>
          </a:xfrm>
          <a:prstGeom prst="rect">
            <a:avLst/>
          </a:prstGeom>
          <a:solidFill>
            <a:srgbClr val="3CCC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8" name="KSO_Shape"/>
          <p:cNvSpPr/>
          <p:nvPr/>
        </p:nvSpPr>
        <p:spPr bwMode="auto">
          <a:xfrm>
            <a:off x="298621" y="206564"/>
            <a:ext cx="367893" cy="252620"/>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79" name="六边形 78"/>
          <p:cNvSpPr/>
          <p:nvPr/>
        </p:nvSpPr>
        <p:spPr>
          <a:xfrm>
            <a:off x="669464" y="404664"/>
            <a:ext cx="171539" cy="147879"/>
          </a:xfrm>
          <a:prstGeom prst="hexagon">
            <a:avLst/>
          </a:prstGeom>
          <a:gradFill>
            <a:gsLst>
              <a:gs pos="0">
                <a:srgbClr val="92D050"/>
              </a:gs>
              <a:gs pos="52000">
                <a:srgbClr val="3CCCC7"/>
              </a:gs>
              <a:gs pos="100000">
                <a:srgbClr val="25BFF1"/>
              </a:gs>
            </a:gsLst>
            <a:lin ang="150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Normal" panose="020B0400000000000000" pitchFamily="34" charset="-122"/>
              <a:ea typeface="思源黑体 Normal" panose="020B0400000000000000" pitchFamily="34" charset="-122"/>
              <a:sym typeface="思源黑体 Normal" panose="020B0400000000000000" pitchFamily="34" charset="-122"/>
            </a:endParaRPr>
          </a:p>
        </p:txBody>
      </p:sp>
      <p:sp>
        <p:nvSpPr>
          <p:cNvPr id="80" name="文本框 9"/>
          <p:cNvSpPr txBox="1"/>
          <p:nvPr/>
        </p:nvSpPr>
        <p:spPr>
          <a:xfrm>
            <a:off x="9412843" y="221071"/>
            <a:ext cx="93321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第一章</a:t>
            </a:r>
          </a:p>
        </p:txBody>
      </p:sp>
      <p:sp>
        <p:nvSpPr>
          <p:cNvPr id="81" name="文本框 9"/>
          <p:cNvSpPr txBox="1"/>
          <p:nvPr/>
        </p:nvSpPr>
        <p:spPr>
          <a:xfrm>
            <a:off x="10338630" y="213500"/>
            <a:ext cx="1584176" cy="284693"/>
          </a:xfrm>
          <a:prstGeom prst="rect">
            <a:avLst/>
          </a:prstGeom>
          <a:noFill/>
        </p:spPr>
        <p:txBody>
          <a:bodyPr wrap="square" lIns="68580" tIns="34290" rIns="68580" bIns="34290" rtlCol="0">
            <a:spAutoFit/>
          </a:bodyPr>
          <a:lstStyle/>
          <a:p>
            <a:pPr marL="0" lvl="1" algn="ctr"/>
            <a:r>
              <a:rPr lang="zh-CN" altLang="en-US" sz="1400" dirty="0">
                <a:solidFill>
                  <a:schemeClr val="bg1"/>
                </a:solidFill>
                <a:latin typeface="思源黑体 Normal" panose="020B0400000000000000" pitchFamily="34" charset="-122"/>
                <a:ea typeface="思源黑体 Normal" panose="020B0400000000000000" pitchFamily="34" charset="-122"/>
                <a:sym typeface="思源黑体 Normal" panose="020B0400000000000000" pitchFamily="34" charset="-122"/>
              </a:rPr>
              <a:t>公司与团队</a:t>
            </a:r>
          </a:p>
        </p:txBody>
      </p:sp>
      <p:sp>
        <p:nvSpPr>
          <p:cNvPr id="87" name="TextBox 86"/>
          <p:cNvSpPr txBox="1"/>
          <p:nvPr/>
        </p:nvSpPr>
        <p:spPr>
          <a:xfrm>
            <a:off x="13514411" y="7029400"/>
            <a:ext cx="877163" cy="369332"/>
          </a:xfrm>
          <a:prstGeom prst="rect">
            <a:avLst/>
          </a:prstGeom>
          <a:noFill/>
        </p:spPr>
        <p:txBody>
          <a:bodyPr wrap="none" rtlCol="0">
            <a:spAutoFit/>
          </a:bodyPr>
          <a:lstStyle/>
          <a:p>
            <a:r>
              <a:rPr lang="zh-CN" altLang="en-US" dirty="0">
                <a:latin typeface="思源黑体 Normal" panose="020B0400000000000000" pitchFamily="34" charset="-122"/>
                <a:ea typeface="思源黑体 Normal" panose="020B0400000000000000" pitchFamily="34" charset="-122"/>
                <a:sym typeface="思源黑体 Normal" panose="020B0400000000000000" pitchFamily="34" charset="-122"/>
              </a:rPr>
              <a:t>延时符</a:t>
            </a:r>
          </a:p>
        </p:txBody>
      </p:sp>
    </p:spTree>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500" fill="hold"/>
                                        <p:tgtEl>
                                          <p:spTgt spid="30"/>
                                        </p:tgtEl>
                                        <p:attrNameLst>
                                          <p:attrName>ppt_w</p:attrName>
                                        </p:attrNameLst>
                                      </p:cBhvr>
                                      <p:tavLst>
                                        <p:tav tm="0">
                                          <p:val>
                                            <p:fltVal val="0"/>
                                          </p:val>
                                        </p:tav>
                                        <p:tav tm="100000">
                                          <p:val>
                                            <p:strVal val="#ppt_w"/>
                                          </p:val>
                                        </p:tav>
                                      </p:tavLst>
                                    </p:anim>
                                    <p:anim calcmode="lin" valueType="num">
                                      <p:cBhvr>
                                        <p:cTn id="14" dur="500" fill="hold"/>
                                        <p:tgtEl>
                                          <p:spTgt spid="30"/>
                                        </p:tgtEl>
                                        <p:attrNameLst>
                                          <p:attrName>ppt_h</p:attrName>
                                        </p:attrNameLst>
                                      </p:cBhvr>
                                      <p:tavLst>
                                        <p:tav tm="0">
                                          <p:val>
                                            <p:fltVal val="0"/>
                                          </p:val>
                                        </p:tav>
                                        <p:tav tm="100000">
                                          <p:val>
                                            <p:strVal val="#ppt_h"/>
                                          </p:val>
                                        </p:tav>
                                      </p:tavLst>
                                    </p:anim>
                                    <p:animEffect transition="in" filter="fade">
                                      <p:cBhvr>
                                        <p:cTn id="15" dur="500"/>
                                        <p:tgtEl>
                                          <p:spTgt spid="30"/>
                                        </p:tgtEl>
                                      </p:cBhvr>
                                    </p:animEffect>
                                  </p:childTnLst>
                                </p:cTn>
                              </p:par>
                            </p:childTnLst>
                          </p:cTn>
                        </p:par>
                        <p:par>
                          <p:cTn id="16" fill="hold">
                            <p:stCondLst>
                              <p:cond delay="15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31"/>
                                        </p:tgtEl>
                                        <p:attrNameLst>
                                          <p:attrName>style.visibility</p:attrName>
                                        </p:attrNameLst>
                                      </p:cBhvr>
                                      <p:to>
                                        <p:strVal val="visible"/>
                                      </p:to>
                                    </p:set>
                                    <p:anim calcmode="lin" valueType="num">
                                      <p:cBhvr>
                                        <p:cTn id="19"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31"/>
                                        </p:tgtEl>
                                        <p:attrNameLst>
                                          <p:attrName>ppt_y</p:attrName>
                                        </p:attrNameLst>
                                      </p:cBhvr>
                                      <p:tavLst>
                                        <p:tav tm="0">
                                          <p:val>
                                            <p:strVal val="#ppt_y"/>
                                          </p:val>
                                        </p:tav>
                                        <p:tav tm="100000">
                                          <p:val>
                                            <p:strVal val="#ppt_y"/>
                                          </p:val>
                                        </p:tav>
                                      </p:tavLst>
                                    </p:anim>
                                    <p:anim calcmode="lin" valueType="num">
                                      <p:cBhvr>
                                        <p:cTn id="21"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31"/>
                                        </p:tgtEl>
                                      </p:cBhvr>
                                    </p:animEffect>
                                  </p:childTnLst>
                                </p:cTn>
                              </p:par>
                            </p:childTnLst>
                          </p:cTn>
                        </p:par>
                        <p:par>
                          <p:cTn id="24" fill="hold">
                            <p:stCondLst>
                              <p:cond delay="2250"/>
                            </p:stCondLst>
                            <p:childTnLst>
                              <p:par>
                                <p:cTn id="25" presetID="22" presetClass="entr" presetSubtype="4" fill="hold"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par>
                          <p:cTn id="28" fill="hold">
                            <p:stCondLst>
                              <p:cond delay="2750"/>
                            </p:stCondLst>
                            <p:childTnLst>
                              <p:par>
                                <p:cTn id="29" presetID="53" presetClass="entr" presetSubtype="16" fill="hold" grpId="0" nodeType="after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Effect transition="in" filter="fade">
                                      <p:cBhvr>
                                        <p:cTn id="33" dur="500"/>
                                        <p:tgtEl>
                                          <p:spTgt spid="19"/>
                                        </p:tgtEl>
                                      </p:cBhvr>
                                    </p:animEffect>
                                  </p:childTnLst>
                                </p:cTn>
                              </p:par>
                              <p:par>
                                <p:cTn id="34" presetID="53" presetClass="entr" presetSubtype="16" fill="hold" grpId="0" nodeType="withEffect">
                                  <p:stCondLst>
                                    <p:cond delay="500"/>
                                  </p:stCondLst>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ppt_w</p:attrName>
                                        </p:attrNameLst>
                                      </p:cBhvr>
                                      <p:tavLst>
                                        <p:tav tm="0">
                                          <p:val>
                                            <p:fltVal val="0"/>
                                          </p:val>
                                        </p:tav>
                                        <p:tav tm="100000">
                                          <p:val>
                                            <p:strVal val="#ppt_w"/>
                                          </p:val>
                                        </p:tav>
                                      </p:tavLst>
                                    </p:anim>
                                    <p:anim calcmode="lin" valueType="num">
                                      <p:cBhvr>
                                        <p:cTn id="37" dur="500" fill="hold"/>
                                        <p:tgtEl>
                                          <p:spTgt spid="20"/>
                                        </p:tgtEl>
                                        <p:attrNameLst>
                                          <p:attrName>ppt_h</p:attrName>
                                        </p:attrNameLst>
                                      </p:cBhvr>
                                      <p:tavLst>
                                        <p:tav tm="0">
                                          <p:val>
                                            <p:fltVal val="0"/>
                                          </p:val>
                                        </p:tav>
                                        <p:tav tm="100000">
                                          <p:val>
                                            <p:strVal val="#ppt_h"/>
                                          </p:val>
                                        </p:tav>
                                      </p:tavLst>
                                    </p:anim>
                                    <p:animEffect transition="in" filter="fade">
                                      <p:cBhvr>
                                        <p:cTn id="38" dur="500"/>
                                        <p:tgtEl>
                                          <p:spTgt spid="20"/>
                                        </p:tgtEl>
                                      </p:cBhvr>
                                    </p:animEffect>
                                  </p:childTnLst>
                                </p:cTn>
                              </p:par>
                              <p:par>
                                <p:cTn id="39" presetID="53" presetClass="entr" presetSubtype="16" fill="hold" grpId="0" nodeType="withEffect">
                                  <p:stCondLst>
                                    <p:cond delay="500"/>
                                  </p:stCondLst>
                                  <p:childTnLst>
                                    <p:set>
                                      <p:cBhvr>
                                        <p:cTn id="40" dur="1" fill="hold">
                                          <p:stCondLst>
                                            <p:cond delay="0"/>
                                          </p:stCondLst>
                                        </p:cTn>
                                        <p:tgtEl>
                                          <p:spTgt spid="21"/>
                                        </p:tgtEl>
                                        <p:attrNameLst>
                                          <p:attrName>style.visibility</p:attrName>
                                        </p:attrNameLst>
                                      </p:cBhvr>
                                      <p:to>
                                        <p:strVal val="visible"/>
                                      </p:to>
                                    </p:set>
                                    <p:anim calcmode="lin" valueType="num">
                                      <p:cBhvr>
                                        <p:cTn id="41" dur="500" fill="hold"/>
                                        <p:tgtEl>
                                          <p:spTgt spid="21"/>
                                        </p:tgtEl>
                                        <p:attrNameLst>
                                          <p:attrName>ppt_w</p:attrName>
                                        </p:attrNameLst>
                                      </p:cBhvr>
                                      <p:tavLst>
                                        <p:tav tm="0">
                                          <p:val>
                                            <p:fltVal val="0"/>
                                          </p:val>
                                        </p:tav>
                                        <p:tav tm="100000">
                                          <p:val>
                                            <p:strVal val="#ppt_w"/>
                                          </p:val>
                                        </p:tav>
                                      </p:tavLst>
                                    </p:anim>
                                    <p:anim calcmode="lin" valueType="num">
                                      <p:cBhvr>
                                        <p:cTn id="42" dur="500" fill="hold"/>
                                        <p:tgtEl>
                                          <p:spTgt spid="21"/>
                                        </p:tgtEl>
                                        <p:attrNameLst>
                                          <p:attrName>ppt_h</p:attrName>
                                        </p:attrNameLst>
                                      </p:cBhvr>
                                      <p:tavLst>
                                        <p:tav tm="0">
                                          <p:val>
                                            <p:fltVal val="0"/>
                                          </p:val>
                                        </p:tav>
                                        <p:tav tm="100000">
                                          <p:val>
                                            <p:strVal val="#ppt_h"/>
                                          </p:val>
                                        </p:tav>
                                      </p:tavLst>
                                    </p:anim>
                                    <p:animEffect transition="in" filter="fade">
                                      <p:cBhvr>
                                        <p:cTn id="43" dur="500"/>
                                        <p:tgtEl>
                                          <p:spTgt spid="21"/>
                                        </p:tgtEl>
                                      </p:cBhvr>
                                    </p:animEffect>
                                  </p:childTnLst>
                                </p:cTn>
                              </p:par>
                              <p:par>
                                <p:cTn id="44" presetID="53" presetClass="entr" presetSubtype="16" fill="hold" grpId="0" nodeType="withEffect">
                                  <p:stCondLst>
                                    <p:cond delay="500"/>
                                  </p:stCondLst>
                                  <p:childTnLst>
                                    <p:set>
                                      <p:cBhvr>
                                        <p:cTn id="45" dur="1" fill="hold">
                                          <p:stCondLst>
                                            <p:cond delay="0"/>
                                          </p:stCondLst>
                                        </p:cTn>
                                        <p:tgtEl>
                                          <p:spTgt spid="22"/>
                                        </p:tgtEl>
                                        <p:attrNameLst>
                                          <p:attrName>style.visibility</p:attrName>
                                        </p:attrNameLst>
                                      </p:cBhvr>
                                      <p:to>
                                        <p:strVal val="visible"/>
                                      </p:to>
                                    </p:set>
                                    <p:anim calcmode="lin" valueType="num">
                                      <p:cBhvr>
                                        <p:cTn id="46" dur="500" fill="hold"/>
                                        <p:tgtEl>
                                          <p:spTgt spid="22"/>
                                        </p:tgtEl>
                                        <p:attrNameLst>
                                          <p:attrName>ppt_w</p:attrName>
                                        </p:attrNameLst>
                                      </p:cBhvr>
                                      <p:tavLst>
                                        <p:tav tm="0">
                                          <p:val>
                                            <p:fltVal val="0"/>
                                          </p:val>
                                        </p:tav>
                                        <p:tav tm="100000">
                                          <p:val>
                                            <p:strVal val="#ppt_w"/>
                                          </p:val>
                                        </p:tav>
                                      </p:tavLst>
                                    </p:anim>
                                    <p:anim calcmode="lin" valueType="num">
                                      <p:cBhvr>
                                        <p:cTn id="47" dur="500" fill="hold"/>
                                        <p:tgtEl>
                                          <p:spTgt spid="22"/>
                                        </p:tgtEl>
                                        <p:attrNameLst>
                                          <p:attrName>ppt_h</p:attrName>
                                        </p:attrNameLst>
                                      </p:cBhvr>
                                      <p:tavLst>
                                        <p:tav tm="0">
                                          <p:val>
                                            <p:fltVal val="0"/>
                                          </p:val>
                                        </p:tav>
                                        <p:tav tm="100000">
                                          <p:val>
                                            <p:strVal val="#ppt_h"/>
                                          </p:val>
                                        </p:tav>
                                      </p:tavLst>
                                    </p:anim>
                                    <p:animEffect transition="in" filter="fade">
                                      <p:cBhvr>
                                        <p:cTn id="48" dur="500"/>
                                        <p:tgtEl>
                                          <p:spTgt spid="22"/>
                                        </p:tgtEl>
                                      </p:cBhvr>
                                    </p:animEffect>
                                  </p:childTnLst>
                                </p:cTn>
                              </p:par>
                              <p:par>
                                <p:cTn id="49" presetID="53" presetClass="entr" presetSubtype="16" fill="hold" grpId="0" nodeType="withEffect">
                                  <p:stCondLst>
                                    <p:cond delay="500"/>
                                  </p:stCondLst>
                                  <p:childTnLst>
                                    <p:set>
                                      <p:cBhvr>
                                        <p:cTn id="50" dur="1" fill="hold">
                                          <p:stCondLst>
                                            <p:cond delay="0"/>
                                          </p:stCondLst>
                                        </p:cTn>
                                        <p:tgtEl>
                                          <p:spTgt spid="23"/>
                                        </p:tgtEl>
                                        <p:attrNameLst>
                                          <p:attrName>style.visibility</p:attrName>
                                        </p:attrNameLst>
                                      </p:cBhvr>
                                      <p:to>
                                        <p:strVal val="visible"/>
                                      </p:to>
                                    </p:set>
                                    <p:anim calcmode="lin" valueType="num">
                                      <p:cBhvr>
                                        <p:cTn id="51" dur="500" fill="hold"/>
                                        <p:tgtEl>
                                          <p:spTgt spid="23"/>
                                        </p:tgtEl>
                                        <p:attrNameLst>
                                          <p:attrName>ppt_w</p:attrName>
                                        </p:attrNameLst>
                                      </p:cBhvr>
                                      <p:tavLst>
                                        <p:tav tm="0">
                                          <p:val>
                                            <p:fltVal val="0"/>
                                          </p:val>
                                        </p:tav>
                                        <p:tav tm="100000">
                                          <p:val>
                                            <p:strVal val="#ppt_w"/>
                                          </p:val>
                                        </p:tav>
                                      </p:tavLst>
                                    </p:anim>
                                    <p:anim calcmode="lin" valueType="num">
                                      <p:cBhvr>
                                        <p:cTn id="52" dur="500" fill="hold"/>
                                        <p:tgtEl>
                                          <p:spTgt spid="23"/>
                                        </p:tgtEl>
                                        <p:attrNameLst>
                                          <p:attrName>ppt_h</p:attrName>
                                        </p:attrNameLst>
                                      </p:cBhvr>
                                      <p:tavLst>
                                        <p:tav tm="0">
                                          <p:val>
                                            <p:fltVal val="0"/>
                                          </p:val>
                                        </p:tav>
                                        <p:tav tm="100000">
                                          <p:val>
                                            <p:strVal val="#ppt_h"/>
                                          </p:val>
                                        </p:tav>
                                      </p:tavLst>
                                    </p:anim>
                                    <p:animEffect transition="in" filter="fade">
                                      <p:cBhvr>
                                        <p:cTn id="53" dur="500"/>
                                        <p:tgtEl>
                                          <p:spTgt spid="23"/>
                                        </p:tgtEl>
                                      </p:cBhvr>
                                    </p:animEffect>
                                  </p:childTnLst>
                                </p:cTn>
                              </p:par>
                              <p:par>
                                <p:cTn id="54" presetID="53" presetClass="entr" presetSubtype="16" fill="hold" grpId="0" nodeType="withEffect">
                                  <p:stCondLst>
                                    <p:cond delay="500"/>
                                  </p:stCondLst>
                                  <p:childTnLst>
                                    <p:set>
                                      <p:cBhvr>
                                        <p:cTn id="55" dur="1" fill="hold">
                                          <p:stCondLst>
                                            <p:cond delay="0"/>
                                          </p:stCondLst>
                                        </p:cTn>
                                        <p:tgtEl>
                                          <p:spTgt spid="24"/>
                                        </p:tgtEl>
                                        <p:attrNameLst>
                                          <p:attrName>style.visibility</p:attrName>
                                        </p:attrNameLst>
                                      </p:cBhvr>
                                      <p:to>
                                        <p:strVal val="visible"/>
                                      </p:to>
                                    </p:set>
                                    <p:anim calcmode="lin" valueType="num">
                                      <p:cBhvr>
                                        <p:cTn id="56" dur="500" fill="hold"/>
                                        <p:tgtEl>
                                          <p:spTgt spid="24"/>
                                        </p:tgtEl>
                                        <p:attrNameLst>
                                          <p:attrName>ppt_w</p:attrName>
                                        </p:attrNameLst>
                                      </p:cBhvr>
                                      <p:tavLst>
                                        <p:tav tm="0">
                                          <p:val>
                                            <p:fltVal val="0"/>
                                          </p:val>
                                        </p:tav>
                                        <p:tav tm="100000">
                                          <p:val>
                                            <p:strVal val="#ppt_w"/>
                                          </p:val>
                                        </p:tav>
                                      </p:tavLst>
                                    </p:anim>
                                    <p:anim calcmode="lin" valueType="num">
                                      <p:cBhvr>
                                        <p:cTn id="57" dur="500" fill="hold"/>
                                        <p:tgtEl>
                                          <p:spTgt spid="24"/>
                                        </p:tgtEl>
                                        <p:attrNameLst>
                                          <p:attrName>ppt_h</p:attrName>
                                        </p:attrNameLst>
                                      </p:cBhvr>
                                      <p:tavLst>
                                        <p:tav tm="0">
                                          <p:val>
                                            <p:fltVal val="0"/>
                                          </p:val>
                                        </p:tav>
                                        <p:tav tm="100000">
                                          <p:val>
                                            <p:strVal val="#ppt_h"/>
                                          </p:val>
                                        </p:tav>
                                      </p:tavLst>
                                    </p:anim>
                                    <p:animEffect transition="in" filter="fade">
                                      <p:cBhvr>
                                        <p:cTn id="58" dur="500"/>
                                        <p:tgtEl>
                                          <p:spTgt spid="24"/>
                                        </p:tgtEl>
                                      </p:cBhvr>
                                    </p:animEffect>
                                  </p:childTnLst>
                                </p:cTn>
                              </p:par>
                            </p:childTnLst>
                          </p:cTn>
                        </p:par>
                        <p:par>
                          <p:cTn id="59" fill="hold">
                            <p:stCondLst>
                              <p:cond delay="3250"/>
                            </p:stCondLst>
                            <p:childTnLst>
                              <p:par>
                                <p:cTn id="60" presetID="42" presetClass="entr" presetSubtype="0" fill="hold" grpId="0" nodeType="afterEffect">
                                  <p:stCondLst>
                                    <p:cond delay="0"/>
                                  </p:stCondLst>
                                  <p:childTnLst>
                                    <p:set>
                                      <p:cBhvr>
                                        <p:cTn id="61" dur="1" fill="hold">
                                          <p:stCondLst>
                                            <p:cond delay="0"/>
                                          </p:stCondLst>
                                        </p:cTn>
                                        <p:tgtEl>
                                          <p:spTgt spid="50"/>
                                        </p:tgtEl>
                                        <p:attrNameLst>
                                          <p:attrName>style.visibility</p:attrName>
                                        </p:attrNameLst>
                                      </p:cBhvr>
                                      <p:to>
                                        <p:strVal val="visible"/>
                                      </p:to>
                                    </p:set>
                                    <p:animEffect transition="in" filter="fade">
                                      <p:cBhvr>
                                        <p:cTn id="62" dur="1000"/>
                                        <p:tgtEl>
                                          <p:spTgt spid="50"/>
                                        </p:tgtEl>
                                      </p:cBhvr>
                                    </p:animEffect>
                                    <p:anim calcmode="lin" valueType="num">
                                      <p:cBhvr>
                                        <p:cTn id="63" dur="1000" fill="hold"/>
                                        <p:tgtEl>
                                          <p:spTgt spid="50"/>
                                        </p:tgtEl>
                                        <p:attrNameLst>
                                          <p:attrName>ppt_x</p:attrName>
                                        </p:attrNameLst>
                                      </p:cBhvr>
                                      <p:tavLst>
                                        <p:tav tm="0">
                                          <p:val>
                                            <p:strVal val="#ppt_x"/>
                                          </p:val>
                                        </p:tav>
                                        <p:tav tm="100000">
                                          <p:val>
                                            <p:strVal val="#ppt_x"/>
                                          </p:val>
                                        </p:tav>
                                      </p:tavLst>
                                    </p:anim>
                                    <p:anim calcmode="lin" valueType="num">
                                      <p:cBhvr>
                                        <p:cTn id="64" dur="1000" fill="hold"/>
                                        <p:tgtEl>
                                          <p:spTgt spid="50"/>
                                        </p:tgtEl>
                                        <p:attrNameLst>
                                          <p:attrName>ppt_y</p:attrName>
                                        </p:attrNameLst>
                                      </p:cBhvr>
                                      <p:tavLst>
                                        <p:tav tm="0">
                                          <p:val>
                                            <p:strVal val="#ppt_y+.1"/>
                                          </p:val>
                                        </p:tav>
                                        <p:tav tm="100000">
                                          <p:val>
                                            <p:strVal val="#ppt_y"/>
                                          </p:val>
                                        </p:tav>
                                      </p:tavLst>
                                    </p:anim>
                                  </p:childTnLst>
                                </p:cTn>
                              </p:par>
                            </p:childTnLst>
                          </p:cTn>
                        </p:par>
                        <p:par>
                          <p:cTn id="65" fill="hold">
                            <p:stCondLst>
                              <p:cond delay="4250"/>
                            </p:stCondLst>
                            <p:childTnLst>
                              <p:par>
                                <p:cTn id="66" presetID="53" presetClass="entr" presetSubtype="16" fill="hold" grpId="0" nodeType="afterEffect">
                                  <p:stCondLst>
                                    <p:cond delay="0"/>
                                  </p:stCondLst>
                                  <p:childTnLst>
                                    <p:set>
                                      <p:cBhvr>
                                        <p:cTn id="67" dur="1" fill="hold">
                                          <p:stCondLst>
                                            <p:cond delay="0"/>
                                          </p:stCondLst>
                                        </p:cTn>
                                        <p:tgtEl>
                                          <p:spTgt spid="70"/>
                                        </p:tgtEl>
                                        <p:attrNameLst>
                                          <p:attrName>style.visibility</p:attrName>
                                        </p:attrNameLst>
                                      </p:cBhvr>
                                      <p:to>
                                        <p:strVal val="visible"/>
                                      </p:to>
                                    </p:set>
                                    <p:anim calcmode="lin" valueType="num">
                                      <p:cBhvr>
                                        <p:cTn id="68" dur="500" fill="hold"/>
                                        <p:tgtEl>
                                          <p:spTgt spid="70"/>
                                        </p:tgtEl>
                                        <p:attrNameLst>
                                          <p:attrName>ppt_w</p:attrName>
                                        </p:attrNameLst>
                                      </p:cBhvr>
                                      <p:tavLst>
                                        <p:tav tm="0">
                                          <p:val>
                                            <p:fltVal val="0"/>
                                          </p:val>
                                        </p:tav>
                                        <p:tav tm="100000">
                                          <p:val>
                                            <p:strVal val="#ppt_w"/>
                                          </p:val>
                                        </p:tav>
                                      </p:tavLst>
                                    </p:anim>
                                    <p:anim calcmode="lin" valueType="num">
                                      <p:cBhvr>
                                        <p:cTn id="69" dur="500" fill="hold"/>
                                        <p:tgtEl>
                                          <p:spTgt spid="70"/>
                                        </p:tgtEl>
                                        <p:attrNameLst>
                                          <p:attrName>ppt_h</p:attrName>
                                        </p:attrNameLst>
                                      </p:cBhvr>
                                      <p:tavLst>
                                        <p:tav tm="0">
                                          <p:val>
                                            <p:fltVal val="0"/>
                                          </p:val>
                                        </p:tav>
                                        <p:tav tm="100000">
                                          <p:val>
                                            <p:strVal val="#ppt_h"/>
                                          </p:val>
                                        </p:tav>
                                      </p:tavLst>
                                    </p:anim>
                                    <p:animEffect transition="in" filter="fade">
                                      <p:cBhvr>
                                        <p:cTn id="70" dur="500"/>
                                        <p:tgtEl>
                                          <p:spTgt spid="70"/>
                                        </p:tgtEl>
                                      </p:cBhvr>
                                    </p:animEffect>
                                  </p:childTnLst>
                                </p:cTn>
                              </p:par>
                            </p:childTnLst>
                          </p:cTn>
                        </p:par>
                        <p:par>
                          <p:cTn id="71" fill="hold">
                            <p:stCondLst>
                              <p:cond delay="4750"/>
                            </p:stCondLst>
                            <p:childTnLst>
                              <p:par>
                                <p:cTn id="72" presetID="41" presetClass="entr" presetSubtype="0" fill="hold" grpId="0" nodeType="afterEffect">
                                  <p:stCondLst>
                                    <p:cond delay="0"/>
                                  </p:stCondLst>
                                  <p:iterate type="lt">
                                    <p:tmPct val="10000"/>
                                  </p:iterate>
                                  <p:childTnLst>
                                    <p:set>
                                      <p:cBhvr>
                                        <p:cTn id="73" dur="1" fill="hold">
                                          <p:stCondLst>
                                            <p:cond delay="0"/>
                                          </p:stCondLst>
                                        </p:cTn>
                                        <p:tgtEl>
                                          <p:spTgt spid="51"/>
                                        </p:tgtEl>
                                        <p:attrNameLst>
                                          <p:attrName>style.visibility</p:attrName>
                                        </p:attrNameLst>
                                      </p:cBhvr>
                                      <p:to>
                                        <p:strVal val="visible"/>
                                      </p:to>
                                    </p:set>
                                    <p:anim calcmode="lin" valueType="num">
                                      <p:cBhvr>
                                        <p:cTn id="74" dur="500" fill="hold"/>
                                        <p:tgtEl>
                                          <p:spTgt spid="51"/>
                                        </p:tgtEl>
                                        <p:attrNameLst>
                                          <p:attrName>ppt_x</p:attrName>
                                        </p:attrNameLst>
                                      </p:cBhvr>
                                      <p:tavLst>
                                        <p:tav tm="0">
                                          <p:val>
                                            <p:strVal val="#ppt_x"/>
                                          </p:val>
                                        </p:tav>
                                        <p:tav tm="50000">
                                          <p:val>
                                            <p:strVal val="#ppt_x+.1"/>
                                          </p:val>
                                        </p:tav>
                                        <p:tav tm="100000">
                                          <p:val>
                                            <p:strVal val="#ppt_x"/>
                                          </p:val>
                                        </p:tav>
                                      </p:tavLst>
                                    </p:anim>
                                    <p:anim calcmode="lin" valueType="num">
                                      <p:cBhvr>
                                        <p:cTn id="75" dur="500" fill="hold"/>
                                        <p:tgtEl>
                                          <p:spTgt spid="51"/>
                                        </p:tgtEl>
                                        <p:attrNameLst>
                                          <p:attrName>ppt_y</p:attrName>
                                        </p:attrNameLst>
                                      </p:cBhvr>
                                      <p:tavLst>
                                        <p:tav tm="0">
                                          <p:val>
                                            <p:strVal val="#ppt_y"/>
                                          </p:val>
                                        </p:tav>
                                        <p:tav tm="100000">
                                          <p:val>
                                            <p:strVal val="#ppt_y"/>
                                          </p:val>
                                        </p:tav>
                                      </p:tavLst>
                                    </p:anim>
                                    <p:anim calcmode="lin" valueType="num">
                                      <p:cBhvr>
                                        <p:cTn id="76" dur="500" fill="hold"/>
                                        <p:tgtEl>
                                          <p:spTgt spid="51"/>
                                        </p:tgtEl>
                                        <p:attrNameLst>
                                          <p:attrName>ppt_h</p:attrName>
                                        </p:attrNameLst>
                                      </p:cBhvr>
                                      <p:tavLst>
                                        <p:tav tm="0">
                                          <p:val>
                                            <p:strVal val="#ppt_h/10"/>
                                          </p:val>
                                        </p:tav>
                                        <p:tav tm="50000">
                                          <p:val>
                                            <p:strVal val="#ppt_h+.01"/>
                                          </p:val>
                                        </p:tav>
                                        <p:tav tm="100000">
                                          <p:val>
                                            <p:strVal val="#ppt_h"/>
                                          </p:val>
                                        </p:tav>
                                      </p:tavLst>
                                    </p:anim>
                                    <p:anim calcmode="lin" valueType="num">
                                      <p:cBhvr>
                                        <p:cTn id="77" dur="500" fill="hold"/>
                                        <p:tgtEl>
                                          <p:spTgt spid="51"/>
                                        </p:tgtEl>
                                        <p:attrNameLst>
                                          <p:attrName>ppt_w</p:attrName>
                                        </p:attrNameLst>
                                      </p:cBhvr>
                                      <p:tavLst>
                                        <p:tav tm="0">
                                          <p:val>
                                            <p:strVal val="#ppt_w/10"/>
                                          </p:val>
                                        </p:tav>
                                        <p:tav tm="50000">
                                          <p:val>
                                            <p:strVal val="#ppt_w+.01"/>
                                          </p:val>
                                        </p:tav>
                                        <p:tav tm="100000">
                                          <p:val>
                                            <p:strVal val="#ppt_w"/>
                                          </p:val>
                                        </p:tav>
                                      </p:tavLst>
                                    </p:anim>
                                    <p:animEffect transition="in" filter="fade">
                                      <p:cBhvr>
                                        <p:cTn id="78" dur="500" tmFilter="0,0; .5, 1; 1, 1"/>
                                        <p:tgtEl>
                                          <p:spTgt spid="51"/>
                                        </p:tgtEl>
                                      </p:cBhvr>
                                    </p:animEffect>
                                  </p:childTnLst>
                                </p:cTn>
                              </p:par>
                            </p:childTnLst>
                          </p:cTn>
                        </p:par>
                        <p:par>
                          <p:cTn id="79" fill="hold">
                            <p:stCondLst>
                              <p:cond delay="6000"/>
                            </p:stCondLst>
                            <p:childTnLst>
                              <p:par>
                                <p:cTn id="80" presetID="22" presetClass="entr" presetSubtype="4" fill="hold" nodeType="afterEffect">
                                  <p:stCondLst>
                                    <p:cond delay="0"/>
                                  </p:stCondLst>
                                  <p:childTnLst>
                                    <p:set>
                                      <p:cBhvr>
                                        <p:cTn id="81" dur="1" fill="hold">
                                          <p:stCondLst>
                                            <p:cond delay="0"/>
                                          </p:stCondLst>
                                        </p:cTn>
                                        <p:tgtEl>
                                          <p:spTgt spid="32"/>
                                        </p:tgtEl>
                                        <p:attrNameLst>
                                          <p:attrName>style.visibility</p:attrName>
                                        </p:attrNameLst>
                                      </p:cBhvr>
                                      <p:to>
                                        <p:strVal val="visible"/>
                                      </p:to>
                                    </p:set>
                                    <p:animEffect transition="in" filter="wipe(down)">
                                      <p:cBhvr>
                                        <p:cTn id="82" dur="500"/>
                                        <p:tgtEl>
                                          <p:spTgt spid="32"/>
                                        </p:tgtEl>
                                      </p:cBhvr>
                                    </p:animEffect>
                                  </p:childTnLst>
                                </p:cTn>
                              </p:par>
                            </p:childTnLst>
                          </p:cTn>
                        </p:par>
                        <p:par>
                          <p:cTn id="83" fill="hold">
                            <p:stCondLst>
                              <p:cond delay="6500"/>
                            </p:stCondLst>
                            <p:childTnLst>
                              <p:par>
                                <p:cTn id="84" presetID="53" presetClass="entr" presetSubtype="16" fill="hold" grpId="0" nodeType="afterEffect">
                                  <p:stCondLst>
                                    <p:cond delay="0"/>
                                  </p:stCondLst>
                                  <p:childTnLst>
                                    <p:set>
                                      <p:cBhvr>
                                        <p:cTn id="85" dur="1" fill="hold">
                                          <p:stCondLst>
                                            <p:cond delay="0"/>
                                          </p:stCondLst>
                                        </p:cTn>
                                        <p:tgtEl>
                                          <p:spTgt spid="33"/>
                                        </p:tgtEl>
                                        <p:attrNameLst>
                                          <p:attrName>style.visibility</p:attrName>
                                        </p:attrNameLst>
                                      </p:cBhvr>
                                      <p:to>
                                        <p:strVal val="visible"/>
                                      </p:to>
                                    </p:set>
                                    <p:anim calcmode="lin" valueType="num">
                                      <p:cBhvr>
                                        <p:cTn id="86" dur="500" fill="hold"/>
                                        <p:tgtEl>
                                          <p:spTgt spid="33"/>
                                        </p:tgtEl>
                                        <p:attrNameLst>
                                          <p:attrName>ppt_w</p:attrName>
                                        </p:attrNameLst>
                                      </p:cBhvr>
                                      <p:tavLst>
                                        <p:tav tm="0">
                                          <p:val>
                                            <p:fltVal val="0"/>
                                          </p:val>
                                        </p:tav>
                                        <p:tav tm="100000">
                                          <p:val>
                                            <p:strVal val="#ppt_w"/>
                                          </p:val>
                                        </p:tav>
                                      </p:tavLst>
                                    </p:anim>
                                    <p:anim calcmode="lin" valueType="num">
                                      <p:cBhvr>
                                        <p:cTn id="87" dur="500" fill="hold"/>
                                        <p:tgtEl>
                                          <p:spTgt spid="33"/>
                                        </p:tgtEl>
                                        <p:attrNameLst>
                                          <p:attrName>ppt_h</p:attrName>
                                        </p:attrNameLst>
                                      </p:cBhvr>
                                      <p:tavLst>
                                        <p:tav tm="0">
                                          <p:val>
                                            <p:fltVal val="0"/>
                                          </p:val>
                                        </p:tav>
                                        <p:tav tm="100000">
                                          <p:val>
                                            <p:strVal val="#ppt_h"/>
                                          </p:val>
                                        </p:tav>
                                      </p:tavLst>
                                    </p:anim>
                                    <p:animEffect transition="in" filter="fade">
                                      <p:cBhvr>
                                        <p:cTn id="88" dur="500"/>
                                        <p:tgtEl>
                                          <p:spTgt spid="33"/>
                                        </p:tgtEl>
                                      </p:cBhvr>
                                    </p:animEffect>
                                  </p:childTnLst>
                                </p:cTn>
                              </p:par>
                              <p:par>
                                <p:cTn id="89" presetID="53" presetClass="entr" presetSubtype="16" fill="hold" grpId="0" nodeType="withEffect">
                                  <p:stCondLst>
                                    <p:cond delay="500"/>
                                  </p:stCondLst>
                                  <p:childTnLst>
                                    <p:set>
                                      <p:cBhvr>
                                        <p:cTn id="90" dur="1" fill="hold">
                                          <p:stCondLst>
                                            <p:cond delay="0"/>
                                          </p:stCondLst>
                                        </p:cTn>
                                        <p:tgtEl>
                                          <p:spTgt spid="38"/>
                                        </p:tgtEl>
                                        <p:attrNameLst>
                                          <p:attrName>style.visibility</p:attrName>
                                        </p:attrNameLst>
                                      </p:cBhvr>
                                      <p:to>
                                        <p:strVal val="visible"/>
                                      </p:to>
                                    </p:set>
                                    <p:anim calcmode="lin" valueType="num">
                                      <p:cBhvr>
                                        <p:cTn id="91" dur="500" fill="hold"/>
                                        <p:tgtEl>
                                          <p:spTgt spid="38"/>
                                        </p:tgtEl>
                                        <p:attrNameLst>
                                          <p:attrName>ppt_w</p:attrName>
                                        </p:attrNameLst>
                                      </p:cBhvr>
                                      <p:tavLst>
                                        <p:tav tm="0">
                                          <p:val>
                                            <p:fltVal val="0"/>
                                          </p:val>
                                        </p:tav>
                                        <p:tav tm="100000">
                                          <p:val>
                                            <p:strVal val="#ppt_w"/>
                                          </p:val>
                                        </p:tav>
                                      </p:tavLst>
                                    </p:anim>
                                    <p:anim calcmode="lin" valueType="num">
                                      <p:cBhvr>
                                        <p:cTn id="92" dur="500" fill="hold"/>
                                        <p:tgtEl>
                                          <p:spTgt spid="38"/>
                                        </p:tgtEl>
                                        <p:attrNameLst>
                                          <p:attrName>ppt_h</p:attrName>
                                        </p:attrNameLst>
                                      </p:cBhvr>
                                      <p:tavLst>
                                        <p:tav tm="0">
                                          <p:val>
                                            <p:fltVal val="0"/>
                                          </p:val>
                                        </p:tav>
                                        <p:tav tm="100000">
                                          <p:val>
                                            <p:strVal val="#ppt_h"/>
                                          </p:val>
                                        </p:tav>
                                      </p:tavLst>
                                    </p:anim>
                                    <p:animEffect transition="in" filter="fade">
                                      <p:cBhvr>
                                        <p:cTn id="93" dur="500"/>
                                        <p:tgtEl>
                                          <p:spTgt spid="38"/>
                                        </p:tgtEl>
                                      </p:cBhvr>
                                    </p:animEffect>
                                  </p:childTnLst>
                                </p:cTn>
                              </p:par>
                              <p:par>
                                <p:cTn id="94" presetID="53" presetClass="entr" presetSubtype="16" fill="hold" grpId="0" nodeType="withEffect">
                                  <p:stCondLst>
                                    <p:cond delay="500"/>
                                  </p:stCondLst>
                                  <p:childTnLst>
                                    <p:set>
                                      <p:cBhvr>
                                        <p:cTn id="95" dur="1" fill="hold">
                                          <p:stCondLst>
                                            <p:cond delay="0"/>
                                          </p:stCondLst>
                                        </p:cTn>
                                        <p:tgtEl>
                                          <p:spTgt spid="41"/>
                                        </p:tgtEl>
                                        <p:attrNameLst>
                                          <p:attrName>style.visibility</p:attrName>
                                        </p:attrNameLst>
                                      </p:cBhvr>
                                      <p:to>
                                        <p:strVal val="visible"/>
                                      </p:to>
                                    </p:set>
                                    <p:anim calcmode="lin" valueType="num">
                                      <p:cBhvr>
                                        <p:cTn id="96" dur="500" fill="hold"/>
                                        <p:tgtEl>
                                          <p:spTgt spid="41"/>
                                        </p:tgtEl>
                                        <p:attrNameLst>
                                          <p:attrName>ppt_w</p:attrName>
                                        </p:attrNameLst>
                                      </p:cBhvr>
                                      <p:tavLst>
                                        <p:tav tm="0">
                                          <p:val>
                                            <p:fltVal val="0"/>
                                          </p:val>
                                        </p:tav>
                                        <p:tav tm="100000">
                                          <p:val>
                                            <p:strVal val="#ppt_w"/>
                                          </p:val>
                                        </p:tav>
                                      </p:tavLst>
                                    </p:anim>
                                    <p:anim calcmode="lin" valueType="num">
                                      <p:cBhvr>
                                        <p:cTn id="97" dur="500" fill="hold"/>
                                        <p:tgtEl>
                                          <p:spTgt spid="41"/>
                                        </p:tgtEl>
                                        <p:attrNameLst>
                                          <p:attrName>ppt_h</p:attrName>
                                        </p:attrNameLst>
                                      </p:cBhvr>
                                      <p:tavLst>
                                        <p:tav tm="0">
                                          <p:val>
                                            <p:fltVal val="0"/>
                                          </p:val>
                                        </p:tav>
                                        <p:tav tm="100000">
                                          <p:val>
                                            <p:strVal val="#ppt_h"/>
                                          </p:val>
                                        </p:tav>
                                      </p:tavLst>
                                    </p:anim>
                                    <p:animEffect transition="in" filter="fade">
                                      <p:cBhvr>
                                        <p:cTn id="98" dur="500"/>
                                        <p:tgtEl>
                                          <p:spTgt spid="41"/>
                                        </p:tgtEl>
                                      </p:cBhvr>
                                    </p:animEffect>
                                  </p:childTnLst>
                                </p:cTn>
                              </p:par>
                              <p:par>
                                <p:cTn id="99" presetID="53" presetClass="entr" presetSubtype="16" fill="hold" grpId="0" nodeType="withEffect">
                                  <p:stCondLst>
                                    <p:cond delay="500"/>
                                  </p:stCondLst>
                                  <p:childTnLst>
                                    <p:set>
                                      <p:cBhvr>
                                        <p:cTn id="100" dur="1" fill="hold">
                                          <p:stCondLst>
                                            <p:cond delay="0"/>
                                          </p:stCondLst>
                                        </p:cTn>
                                        <p:tgtEl>
                                          <p:spTgt spid="46"/>
                                        </p:tgtEl>
                                        <p:attrNameLst>
                                          <p:attrName>style.visibility</p:attrName>
                                        </p:attrNameLst>
                                      </p:cBhvr>
                                      <p:to>
                                        <p:strVal val="visible"/>
                                      </p:to>
                                    </p:set>
                                    <p:anim calcmode="lin" valueType="num">
                                      <p:cBhvr>
                                        <p:cTn id="101" dur="500" fill="hold"/>
                                        <p:tgtEl>
                                          <p:spTgt spid="46"/>
                                        </p:tgtEl>
                                        <p:attrNameLst>
                                          <p:attrName>ppt_w</p:attrName>
                                        </p:attrNameLst>
                                      </p:cBhvr>
                                      <p:tavLst>
                                        <p:tav tm="0">
                                          <p:val>
                                            <p:fltVal val="0"/>
                                          </p:val>
                                        </p:tav>
                                        <p:tav tm="100000">
                                          <p:val>
                                            <p:strVal val="#ppt_w"/>
                                          </p:val>
                                        </p:tav>
                                      </p:tavLst>
                                    </p:anim>
                                    <p:anim calcmode="lin" valueType="num">
                                      <p:cBhvr>
                                        <p:cTn id="102" dur="500" fill="hold"/>
                                        <p:tgtEl>
                                          <p:spTgt spid="46"/>
                                        </p:tgtEl>
                                        <p:attrNameLst>
                                          <p:attrName>ppt_h</p:attrName>
                                        </p:attrNameLst>
                                      </p:cBhvr>
                                      <p:tavLst>
                                        <p:tav tm="0">
                                          <p:val>
                                            <p:fltVal val="0"/>
                                          </p:val>
                                        </p:tav>
                                        <p:tav tm="100000">
                                          <p:val>
                                            <p:strVal val="#ppt_h"/>
                                          </p:val>
                                        </p:tav>
                                      </p:tavLst>
                                    </p:anim>
                                    <p:animEffect transition="in" filter="fade">
                                      <p:cBhvr>
                                        <p:cTn id="103" dur="500"/>
                                        <p:tgtEl>
                                          <p:spTgt spid="46"/>
                                        </p:tgtEl>
                                      </p:cBhvr>
                                    </p:animEffect>
                                  </p:childTnLst>
                                </p:cTn>
                              </p:par>
                              <p:par>
                                <p:cTn id="104" presetID="53" presetClass="entr" presetSubtype="16" fill="hold" grpId="0" nodeType="withEffect">
                                  <p:stCondLst>
                                    <p:cond delay="500"/>
                                  </p:stCondLst>
                                  <p:childTnLst>
                                    <p:set>
                                      <p:cBhvr>
                                        <p:cTn id="105" dur="1" fill="hold">
                                          <p:stCondLst>
                                            <p:cond delay="0"/>
                                          </p:stCondLst>
                                        </p:cTn>
                                        <p:tgtEl>
                                          <p:spTgt spid="48"/>
                                        </p:tgtEl>
                                        <p:attrNameLst>
                                          <p:attrName>style.visibility</p:attrName>
                                        </p:attrNameLst>
                                      </p:cBhvr>
                                      <p:to>
                                        <p:strVal val="visible"/>
                                      </p:to>
                                    </p:set>
                                    <p:anim calcmode="lin" valueType="num">
                                      <p:cBhvr>
                                        <p:cTn id="106" dur="500" fill="hold"/>
                                        <p:tgtEl>
                                          <p:spTgt spid="48"/>
                                        </p:tgtEl>
                                        <p:attrNameLst>
                                          <p:attrName>ppt_w</p:attrName>
                                        </p:attrNameLst>
                                      </p:cBhvr>
                                      <p:tavLst>
                                        <p:tav tm="0">
                                          <p:val>
                                            <p:fltVal val="0"/>
                                          </p:val>
                                        </p:tav>
                                        <p:tav tm="100000">
                                          <p:val>
                                            <p:strVal val="#ppt_w"/>
                                          </p:val>
                                        </p:tav>
                                      </p:tavLst>
                                    </p:anim>
                                    <p:anim calcmode="lin" valueType="num">
                                      <p:cBhvr>
                                        <p:cTn id="107" dur="500" fill="hold"/>
                                        <p:tgtEl>
                                          <p:spTgt spid="48"/>
                                        </p:tgtEl>
                                        <p:attrNameLst>
                                          <p:attrName>ppt_h</p:attrName>
                                        </p:attrNameLst>
                                      </p:cBhvr>
                                      <p:tavLst>
                                        <p:tav tm="0">
                                          <p:val>
                                            <p:fltVal val="0"/>
                                          </p:val>
                                        </p:tav>
                                        <p:tav tm="100000">
                                          <p:val>
                                            <p:strVal val="#ppt_h"/>
                                          </p:val>
                                        </p:tav>
                                      </p:tavLst>
                                    </p:anim>
                                    <p:animEffect transition="in" filter="fade">
                                      <p:cBhvr>
                                        <p:cTn id="108" dur="500"/>
                                        <p:tgtEl>
                                          <p:spTgt spid="48"/>
                                        </p:tgtEl>
                                      </p:cBhvr>
                                    </p:animEffect>
                                  </p:childTnLst>
                                </p:cTn>
                              </p:par>
                              <p:par>
                                <p:cTn id="109" presetID="53" presetClass="entr" presetSubtype="16" fill="hold" grpId="0" nodeType="withEffect">
                                  <p:stCondLst>
                                    <p:cond delay="500"/>
                                  </p:stCondLst>
                                  <p:childTnLst>
                                    <p:set>
                                      <p:cBhvr>
                                        <p:cTn id="110" dur="1" fill="hold">
                                          <p:stCondLst>
                                            <p:cond delay="0"/>
                                          </p:stCondLst>
                                        </p:cTn>
                                        <p:tgtEl>
                                          <p:spTgt spid="49"/>
                                        </p:tgtEl>
                                        <p:attrNameLst>
                                          <p:attrName>style.visibility</p:attrName>
                                        </p:attrNameLst>
                                      </p:cBhvr>
                                      <p:to>
                                        <p:strVal val="visible"/>
                                      </p:to>
                                    </p:set>
                                    <p:anim calcmode="lin" valueType="num">
                                      <p:cBhvr>
                                        <p:cTn id="111" dur="500" fill="hold"/>
                                        <p:tgtEl>
                                          <p:spTgt spid="49"/>
                                        </p:tgtEl>
                                        <p:attrNameLst>
                                          <p:attrName>ppt_w</p:attrName>
                                        </p:attrNameLst>
                                      </p:cBhvr>
                                      <p:tavLst>
                                        <p:tav tm="0">
                                          <p:val>
                                            <p:fltVal val="0"/>
                                          </p:val>
                                        </p:tav>
                                        <p:tav tm="100000">
                                          <p:val>
                                            <p:strVal val="#ppt_w"/>
                                          </p:val>
                                        </p:tav>
                                      </p:tavLst>
                                    </p:anim>
                                    <p:anim calcmode="lin" valueType="num">
                                      <p:cBhvr>
                                        <p:cTn id="112" dur="500" fill="hold"/>
                                        <p:tgtEl>
                                          <p:spTgt spid="49"/>
                                        </p:tgtEl>
                                        <p:attrNameLst>
                                          <p:attrName>ppt_h</p:attrName>
                                        </p:attrNameLst>
                                      </p:cBhvr>
                                      <p:tavLst>
                                        <p:tav tm="0">
                                          <p:val>
                                            <p:fltVal val="0"/>
                                          </p:val>
                                        </p:tav>
                                        <p:tav tm="100000">
                                          <p:val>
                                            <p:strVal val="#ppt_h"/>
                                          </p:val>
                                        </p:tav>
                                      </p:tavLst>
                                    </p:anim>
                                    <p:animEffect transition="in" filter="fade">
                                      <p:cBhvr>
                                        <p:cTn id="113" dur="500"/>
                                        <p:tgtEl>
                                          <p:spTgt spid="49"/>
                                        </p:tgtEl>
                                      </p:cBhvr>
                                    </p:animEffect>
                                  </p:childTnLst>
                                </p:cTn>
                              </p:par>
                            </p:childTnLst>
                          </p:cTn>
                        </p:par>
                        <p:par>
                          <p:cTn id="114" fill="hold">
                            <p:stCondLst>
                              <p:cond delay="7000"/>
                            </p:stCondLst>
                            <p:childTnLst>
                              <p:par>
                                <p:cTn id="115" presetID="42" presetClass="entr" presetSubtype="0" fill="hold" grpId="0" nodeType="afterEffect">
                                  <p:stCondLst>
                                    <p:cond delay="0"/>
                                  </p:stCondLst>
                                  <p:childTnLst>
                                    <p:set>
                                      <p:cBhvr>
                                        <p:cTn id="116" dur="1" fill="hold">
                                          <p:stCondLst>
                                            <p:cond delay="0"/>
                                          </p:stCondLst>
                                        </p:cTn>
                                        <p:tgtEl>
                                          <p:spTgt spid="59"/>
                                        </p:tgtEl>
                                        <p:attrNameLst>
                                          <p:attrName>style.visibility</p:attrName>
                                        </p:attrNameLst>
                                      </p:cBhvr>
                                      <p:to>
                                        <p:strVal val="visible"/>
                                      </p:to>
                                    </p:set>
                                    <p:animEffect transition="in" filter="fade">
                                      <p:cBhvr>
                                        <p:cTn id="117" dur="1000"/>
                                        <p:tgtEl>
                                          <p:spTgt spid="59"/>
                                        </p:tgtEl>
                                      </p:cBhvr>
                                    </p:animEffect>
                                    <p:anim calcmode="lin" valueType="num">
                                      <p:cBhvr>
                                        <p:cTn id="118" dur="1000" fill="hold"/>
                                        <p:tgtEl>
                                          <p:spTgt spid="59"/>
                                        </p:tgtEl>
                                        <p:attrNameLst>
                                          <p:attrName>ppt_x</p:attrName>
                                        </p:attrNameLst>
                                      </p:cBhvr>
                                      <p:tavLst>
                                        <p:tav tm="0">
                                          <p:val>
                                            <p:strVal val="#ppt_x"/>
                                          </p:val>
                                        </p:tav>
                                        <p:tav tm="100000">
                                          <p:val>
                                            <p:strVal val="#ppt_x"/>
                                          </p:val>
                                        </p:tav>
                                      </p:tavLst>
                                    </p:anim>
                                    <p:anim calcmode="lin" valueType="num">
                                      <p:cBhvr>
                                        <p:cTn id="119" dur="1000" fill="hold"/>
                                        <p:tgtEl>
                                          <p:spTgt spid="59"/>
                                        </p:tgtEl>
                                        <p:attrNameLst>
                                          <p:attrName>ppt_y</p:attrName>
                                        </p:attrNameLst>
                                      </p:cBhvr>
                                      <p:tavLst>
                                        <p:tav tm="0">
                                          <p:val>
                                            <p:strVal val="#ppt_y+.1"/>
                                          </p:val>
                                        </p:tav>
                                        <p:tav tm="100000">
                                          <p:val>
                                            <p:strVal val="#ppt_y"/>
                                          </p:val>
                                        </p:tav>
                                      </p:tavLst>
                                    </p:anim>
                                  </p:childTnLst>
                                </p:cTn>
                              </p:par>
                            </p:childTnLst>
                          </p:cTn>
                        </p:par>
                        <p:par>
                          <p:cTn id="120" fill="hold">
                            <p:stCondLst>
                              <p:cond delay="8000"/>
                            </p:stCondLst>
                            <p:childTnLst>
                              <p:par>
                                <p:cTn id="121" presetID="53" presetClass="entr" presetSubtype="16" fill="hold" grpId="0" nodeType="afterEffect">
                                  <p:stCondLst>
                                    <p:cond delay="0"/>
                                  </p:stCondLst>
                                  <p:childTnLst>
                                    <p:set>
                                      <p:cBhvr>
                                        <p:cTn id="122" dur="1" fill="hold">
                                          <p:stCondLst>
                                            <p:cond delay="0"/>
                                          </p:stCondLst>
                                        </p:cTn>
                                        <p:tgtEl>
                                          <p:spTgt spid="71"/>
                                        </p:tgtEl>
                                        <p:attrNameLst>
                                          <p:attrName>style.visibility</p:attrName>
                                        </p:attrNameLst>
                                      </p:cBhvr>
                                      <p:to>
                                        <p:strVal val="visible"/>
                                      </p:to>
                                    </p:set>
                                    <p:anim calcmode="lin" valueType="num">
                                      <p:cBhvr>
                                        <p:cTn id="123" dur="500" fill="hold"/>
                                        <p:tgtEl>
                                          <p:spTgt spid="71"/>
                                        </p:tgtEl>
                                        <p:attrNameLst>
                                          <p:attrName>ppt_w</p:attrName>
                                        </p:attrNameLst>
                                      </p:cBhvr>
                                      <p:tavLst>
                                        <p:tav tm="0">
                                          <p:val>
                                            <p:fltVal val="0"/>
                                          </p:val>
                                        </p:tav>
                                        <p:tav tm="100000">
                                          <p:val>
                                            <p:strVal val="#ppt_w"/>
                                          </p:val>
                                        </p:tav>
                                      </p:tavLst>
                                    </p:anim>
                                    <p:anim calcmode="lin" valueType="num">
                                      <p:cBhvr>
                                        <p:cTn id="124" dur="500" fill="hold"/>
                                        <p:tgtEl>
                                          <p:spTgt spid="71"/>
                                        </p:tgtEl>
                                        <p:attrNameLst>
                                          <p:attrName>ppt_h</p:attrName>
                                        </p:attrNameLst>
                                      </p:cBhvr>
                                      <p:tavLst>
                                        <p:tav tm="0">
                                          <p:val>
                                            <p:fltVal val="0"/>
                                          </p:val>
                                        </p:tav>
                                        <p:tav tm="100000">
                                          <p:val>
                                            <p:strVal val="#ppt_h"/>
                                          </p:val>
                                        </p:tav>
                                      </p:tavLst>
                                    </p:anim>
                                    <p:animEffect transition="in" filter="fade">
                                      <p:cBhvr>
                                        <p:cTn id="125" dur="500"/>
                                        <p:tgtEl>
                                          <p:spTgt spid="71"/>
                                        </p:tgtEl>
                                      </p:cBhvr>
                                    </p:animEffect>
                                  </p:childTnLst>
                                </p:cTn>
                              </p:par>
                            </p:childTnLst>
                          </p:cTn>
                        </p:par>
                        <p:par>
                          <p:cTn id="126" fill="hold">
                            <p:stCondLst>
                              <p:cond delay="8500"/>
                            </p:stCondLst>
                            <p:childTnLst>
                              <p:par>
                                <p:cTn id="127" presetID="41" presetClass="entr" presetSubtype="0" fill="hold" grpId="0" nodeType="afterEffect">
                                  <p:stCondLst>
                                    <p:cond delay="0"/>
                                  </p:stCondLst>
                                  <p:iterate type="lt">
                                    <p:tmPct val="10000"/>
                                  </p:iterate>
                                  <p:childTnLst>
                                    <p:set>
                                      <p:cBhvr>
                                        <p:cTn id="128" dur="1" fill="hold">
                                          <p:stCondLst>
                                            <p:cond delay="0"/>
                                          </p:stCondLst>
                                        </p:cTn>
                                        <p:tgtEl>
                                          <p:spTgt spid="60"/>
                                        </p:tgtEl>
                                        <p:attrNameLst>
                                          <p:attrName>style.visibility</p:attrName>
                                        </p:attrNameLst>
                                      </p:cBhvr>
                                      <p:to>
                                        <p:strVal val="visible"/>
                                      </p:to>
                                    </p:set>
                                    <p:anim calcmode="lin" valueType="num">
                                      <p:cBhvr>
                                        <p:cTn id="129" dur="500" fill="hold"/>
                                        <p:tgtEl>
                                          <p:spTgt spid="60"/>
                                        </p:tgtEl>
                                        <p:attrNameLst>
                                          <p:attrName>ppt_x</p:attrName>
                                        </p:attrNameLst>
                                      </p:cBhvr>
                                      <p:tavLst>
                                        <p:tav tm="0">
                                          <p:val>
                                            <p:strVal val="#ppt_x"/>
                                          </p:val>
                                        </p:tav>
                                        <p:tav tm="50000">
                                          <p:val>
                                            <p:strVal val="#ppt_x+.1"/>
                                          </p:val>
                                        </p:tav>
                                        <p:tav tm="100000">
                                          <p:val>
                                            <p:strVal val="#ppt_x"/>
                                          </p:val>
                                        </p:tav>
                                      </p:tavLst>
                                    </p:anim>
                                    <p:anim calcmode="lin" valueType="num">
                                      <p:cBhvr>
                                        <p:cTn id="130" dur="500" fill="hold"/>
                                        <p:tgtEl>
                                          <p:spTgt spid="60"/>
                                        </p:tgtEl>
                                        <p:attrNameLst>
                                          <p:attrName>ppt_y</p:attrName>
                                        </p:attrNameLst>
                                      </p:cBhvr>
                                      <p:tavLst>
                                        <p:tav tm="0">
                                          <p:val>
                                            <p:strVal val="#ppt_y"/>
                                          </p:val>
                                        </p:tav>
                                        <p:tav tm="100000">
                                          <p:val>
                                            <p:strVal val="#ppt_y"/>
                                          </p:val>
                                        </p:tav>
                                      </p:tavLst>
                                    </p:anim>
                                    <p:anim calcmode="lin" valueType="num">
                                      <p:cBhvr>
                                        <p:cTn id="131" dur="500" fill="hold"/>
                                        <p:tgtEl>
                                          <p:spTgt spid="60"/>
                                        </p:tgtEl>
                                        <p:attrNameLst>
                                          <p:attrName>ppt_h</p:attrName>
                                        </p:attrNameLst>
                                      </p:cBhvr>
                                      <p:tavLst>
                                        <p:tav tm="0">
                                          <p:val>
                                            <p:strVal val="#ppt_h/10"/>
                                          </p:val>
                                        </p:tav>
                                        <p:tav tm="50000">
                                          <p:val>
                                            <p:strVal val="#ppt_h+.01"/>
                                          </p:val>
                                        </p:tav>
                                        <p:tav tm="100000">
                                          <p:val>
                                            <p:strVal val="#ppt_h"/>
                                          </p:val>
                                        </p:tav>
                                      </p:tavLst>
                                    </p:anim>
                                    <p:anim calcmode="lin" valueType="num">
                                      <p:cBhvr>
                                        <p:cTn id="132" dur="500" fill="hold"/>
                                        <p:tgtEl>
                                          <p:spTgt spid="60"/>
                                        </p:tgtEl>
                                        <p:attrNameLst>
                                          <p:attrName>ppt_w</p:attrName>
                                        </p:attrNameLst>
                                      </p:cBhvr>
                                      <p:tavLst>
                                        <p:tav tm="0">
                                          <p:val>
                                            <p:strVal val="#ppt_w/10"/>
                                          </p:val>
                                        </p:tav>
                                        <p:tav tm="50000">
                                          <p:val>
                                            <p:strVal val="#ppt_w+.01"/>
                                          </p:val>
                                        </p:tav>
                                        <p:tav tm="100000">
                                          <p:val>
                                            <p:strVal val="#ppt_w"/>
                                          </p:val>
                                        </p:tav>
                                      </p:tavLst>
                                    </p:anim>
                                    <p:animEffect transition="in" filter="fade">
                                      <p:cBhvr>
                                        <p:cTn id="133" dur="500" tmFilter="0,0; .5, 1; 1, 1"/>
                                        <p:tgtEl>
                                          <p:spTgt spid="60"/>
                                        </p:tgtEl>
                                      </p:cBhvr>
                                    </p:animEffect>
                                  </p:childTnLst>
                                </p:cTn>
                              </p:par>
                            </p:childTnLst>
                          </p:cTn>
                        </p:par>
                        <p:par>
                          <p:cTn id="134" fill="hold">
                            <p:stCondLst>
                              <p:cond delay="9750"/>
                            </p:stCondLst>
                            <p:childTnLst>
                              <p:par>
                                <p:cTn id="135" presetID="22" presetClass="entr" presetSubtype="4" fill="hold" nodeType="afterEffect">
                                  <p:stCondLst>
                                    <p:cond delay="0"/>
                                  </p:stCondLst>
                                  <p:childTnLst>
                                    <p:set>
                                      <p:cBhvr>
                                        <p:cTn id="136" dur="1" fill="hold">
                                          <p:stCondLst>
                                            <p:cond delay="0"/>
                                          </p:stCondLst>
                                        </p:cTn>
                                        <p:tgtEl>
                                          <p:spTgt spid="52"/>
                                        </p:tgtEl>
                                        <p:attrNameLst>
                                          <p:attrName>style.visibility</p:attrName>
                                        </p:attrNameLst>
                                      </p:cBhvr>
                                      <p:to>
                                        <p:strVal val="visible"/>
                                      </p:to>
                                    </p:set>
                                    <p:animEffect transition="in" filter="wipe(down)">
                                      <p:cBhvr>
                                        <p:cTn id="137" dur="500"/>
                                        <p:tgtEl>
                                          <p:spTgt spid="52"/>
                                        </p:tgtEl>
                                      </p:cBhvr>
                                    </p:animEffect>
                                  </p:childTnLst>
                                </p:cTn>
                              </p:par>
                            </p:childTnLst>
                          </p:cTn>
                        </p:par>
                        <p:par>
                          <p:cTn id="138" fill="hold">
                            <p:stCondLst>
                              <p:cond delay="10250"/>
                            </p:stCondLst>
                            <p:childTnLst>
                              <p:par>
                                <p:cTn id="139" presetID="53" presetClass="entr" presetSubtype="16" fill="hold" grpId="0" nodeType="afterEffect">
                                  <p:stCondLst>
                                    <p:cond delay="0"/>
                                  </p:stCondLst>
                                  <p:childTnLst>
                                    <p:set>
                                      <p:cBhvr>
                                        <p:cTn id="140" dur="1" fill="hold">
                                          <p:stCondLst>
                                            <p:cond delay="0"/>
                                          </p:stCondLst>
                                        </p:cTn>
                                        <p:tgtEl>
                                          <p:spTgt spid="53"/>
                                        </p:tgtEl>
                                        <p:attrNameLst>
                                          <p:attrName>style.visibility</p:attrName>
                                        </p:attrNameLst>
                                      </p:cBhvr>
                                      <p:to>
                                        <p:strVal val="visible"/>
                                      </p:to>
                                    </p:set>
                                    <p:anim calcmode="lin" valueType="num">
                                      <p:cBhvr>
                                        <p:cTn id="141" dur="500" fill="hold"/>
                                        <p:tgtEl>
                                          <p:spTgt spid="53"/>
                                        </p:tgtEl>
                                        <p:attrNameLst>
                                          <p:attrName>ppt_w</p:attrName>
                                        </p:attrNameLst>
                                      </p:cBhvr>
                                      <p:tavLst>
                                        <p:tav tm="0">
                                          <p:val>
                                            <p:fltVal val="0"/>
                                          </p:val>
                                        </p:tav>
                                        <p:tav tm="100000">
                                          <p:val>
                                            <p:strVal val="#ppt_w"/>
                                          </p:val>
                                        </p:tav>
                                      </p:tavLst>
                                    </p:anim>
                                    <p:anim calcmode="lin" valueType="num">
                                      <p:cBhvr>
                                        <p:cTn id="142" dur="500" fill="hold"/>
                                        <p:tgtEl>
                                          <p:spTgt spid="53"/>
                                        </p:tgtEl>
                                        <p:attrNameLst>
                                          <p:attrName>ppt_h</p:attrName>
                                        </p:attrNameLst>
                                      </p:cBhvr>
                                      <p:tavLst>
                                        <p:tav tm="0">
                                          <p:val>
                                            <p:fltVal val="0"/>
                                          </p:val>
                                        </p:tav>
                                        <p:tav tm="100000">
                                          <p:val>
                                            <p:strVal val="#ppt_h"/>
                                          </p:val>
                                        </p:tav>
                                      </p:tavLst>
                                    </p:anim>
                                    <p:animEffect transition="in" filter="fade">
                                      <p:cBhvr>
                                        <p:cTn id="143" dur="500"/>
                                        <p:tgtEl>
                                          <p:spTgt spid="53"/>
                                        </p:tgtEl>
                                      </p:cBhvr>
                                    </p:animEffect>
                                  </p:childTnLst>
                                </p:cTn>
                              </p:par>
                              <p:par>
                                <p:cTn id="144" presetID="53" presetClass="entr" presetSubtype="16" fill="hold" grpId="0" nodeType="withEffect">
                                  <p:stCondLst>
                                    <p:cond delay="500"/>
                                  </p:stCondLst>
                                  <p:childTnLst>
                                    <p:set>
                                      <p:cBhvr>
                                        <p:cTn id="145" dur="1" fill="hold">
                                          <p:stCondLst>
                                            <p:cond delay="0"/>
                                          </p:stCondLst>
                                        </p:cTn>
                                        <p:tgtEl>
                                          <p:spTgt spid="54"/>
                                        </p:tgtEl>
                                        <p:attrNameLst>
                                          <p:attrName>style.visibility</p:attrName>
                                        </p:attrNameLst>
                                      </p:cBhvr>
                                      <p:to>
                                        <p:strVal val="visible"/>
                                      </p:to>
                                    </p:set>
                                    <p:anim calcmode="lin" valueType="num">
                                      <p:cBhvr>
                                        <p:cTn id="146" dur="500" fill="hold"/>
                                        <p:tgtEl>
                                          <p:spTgt spid="54"/>
                                        </p:tgtEl>
                                        <p:attrNameLst>
                                          <p:attrName>ppt_w</p:attrName>
                                        </p:attrNameLst>
                                      </p:cBhvr>
                                      <p:tavLst>
                                        <p:tav tm="0">
                                          <p:val>
                                            <p:fltVal val="0"/>
                                          </p:val>
                                        </p:tav>
                                        <p:tav tm="100000">
                                          <p:val>
                                            <p:strVal val="#ppt_w"/>
                                          </p:val>
                                        </p:tav>
                                      </p:tavLst>
                                    </p:anim>
                                    <p:anim calcmode="lin" valueType="num">
                                      <p:cBhvr>
                                        <p:cTn id="147" dur="500" fill="hold"/>
                                        <p:tgtEl>
                                          <p:spTgt spid="54"/>
                                        </p:tgtEl>
                                        <p:attrNameLst>
                                          <p:attrName>ppt_h</p:attrName>
                                        </p:attrNameLst>
                                      </p:cBhvr>
                                      <p:tavLst>
                                        <p:tav tm="0">
                                          <p:val>
                                            <p:fltVal val="0"/>
                                          </p:val>
                                        </p:tav>
                                        <p:tav tm="100000">
                                          <p:val>
                                            <p:strVal val="#ppt_h"/>
                                          </p:val>
                                        </p:tav>
                                      </p:tavLst>
                                    </p:anim>
                                    <p:animEffect transition="in" filter="fade">
                                      <p:cBhvr>
                                        <p:cTn id="148" dur="500"/>
                                        <p:tgtEl>
                                          <p:spTgt spid="54"/>
                                        </p:tgtEl>
                                      </p:cBhvr>
                                    </p:animEffect>
                                  </p:childTnLst>
                                </p:cTn>
                              </p:par>
                              <p:par>
                                <p:cTn id="149" presetID="53" presetClass="entr" presetSubtype="16" fill="hold" grpId="0" nodeType="withEffect">
                                  <p:stCondLst>
                                    <p:cond delay="500"/>
                                  </p:stCondLst>
                                  <p:childTnLst>
                                    <p:set>
                                      <p:cBhvr>
                                        <p:cTn id="150" dur="1" fill="hold">
                                          <p:stCondLst>
                                            <p:cond delay="0"/>
                                          </p:stCondLst>
                                        </p:cTn>
                                        <p:tgtEl>
                                          <p:spTgt spid="55"/>
                                        </p:tgtEl>
                                        <p:attrNameLst>
                                          <p:attrName>style.visibility</p:attrName>
                                        </p:attrNameLst>
                                      </p:cBhvr>
                                      <p:to>
                                        <p:strVal val="visible"/>
                                      </p:to>
                                    </p:set>
                                    <p:anim calcmode="lin" valueType="num">
                                      <p:cBhvr>
                                        <p:cTn id="151" dur="500" fill="hold"/>
                                        <p:tgtEl>
                                          <p:spTgt spid="55"/>
                                        </p:tgtEl>
                                        <p:attrNameLst>
                                          <p:attrName>ppt_w</p:attrName>
                                        </p:attrNameLst>
                                      </p:cBhvr>
                                      <p:tavLst>
                                        <p:tav tm="0">
                                          <p:val>
                                            <p:fltVal val="0"/>
                                          </p:val>
                                        </p:tav>
                                        <p:tav tm="100000">
                                          <p:val>
                                            <p:strVal val="#ppt_w"/>
                                          </p:val>
                                        </p:tav>
                                      </p:tavLst>
                                    </p:anim>
                                    <p:anim calcmode="lin" valueType="num">
                                      <p:cBhvr>
                                        <p:cTn id="152" dur="500" fill="hold"/>
                                        <p:tgtEl>
                                          <p:spTgt spid="55"/>
                                        </p:tgtEl>
                                        <p:attrNameLst>
                                          <p:attrName>ppt_h</p:attrName>
                                        </p:attrNameLst>
                                      </p:cBhvr>
                                      <p:tavLst>
                                        <p:tav tm="0">
                                          <p:val>
                                            <p:fltVal val="0"/>
                                          </p:val>
                                        </p:tav>
                                        <p:tav tm="100000">
                                          <p:val>
                                            <p:strVal val="#ppt_h"/>
                                          </p:val>
                                        </p:tav>
                                      </p:tavLst>
                                    </p:anim>
                                    <p:animEffect transition="in" filter="fade">
                                      <p:cBhvr>
                                        <p:cTn id="153" dur="500"/>
                                        <p:tgtEl>
                                          <p:spTgt spid="55"/>
                                        </p:tgtEl>
                                      </p:cBhvr>
                                    </p:animEffect>
                                  </p:childTnLst>
                                </p:cTn>
                              </p:par>
                              <p:par>
                                <p:cTn id="154" presetID="53" presetClass="entr" presetSubtype="16" fill="hold" grpId="0" nodeType="withEffect">
                                  <p:stCondLst>
                                    <p:cond delay="500"/>
                                  </p:stCondLst>
                                  <p:childTnLst>
                                    <p:set>
                                      <p:cBhvr>
                                        <p:cTn id="155" dur="1" fill="hold">
                                          <p:stCondLst>
                                            <p:cond delay="0"/>
                                          </p:stCondLst>
                                        </p:cTn>
                                        <p:tgtEl>
                                          <p:spTgt spid="56"/>
                                        </p:tgtEl>
                                        <p:attrNameLst>
                                          <p:attrName>style.visibility</p:attrName>
                                        </p:attrNameLst>
                                      </p:cBhvr>
                                      <p:to>
                                        <p:strVal val="visible"/>
                                      </p:to>
                                    </p:set>
                                    <p:anim calcmode="lin" valueType="num">
                                      <p:cBhvr>
                                        <p:cTn id="156" dur="500" fill="hold"/>
                                        <p:tgtEl>
                                          <p:spTgt spid="56"/>
                                        </p:tgtEl>
                                        <p:attrNameLst>
                                          <p:attrName>ppt_w</p:attrName>
                                        </p:attrNameLst>
                                      </p:cBhvr>
                                      <p:tavLst>
                                        <p:tav tm="0">
                                          <p:val>
                                            <p:fltVal val="0"/>
                                          </p:val>
                                        </p:tav>
                                        <p:tav tm="100000">
                                          <p:val>
                                            <p:strVal val="#ppt_w"/>
                                          </p:val>
                                        </p:tav>
                                      </p:tavLst>
                                    </p:anim>
                                    <p:anim calcmode="lin" valueType="num">
                                      <p:cBhvr>
                                        <p:cTn id="157" dur="500" fill="hold"/>
                                        <p:tgtEl>
                                          <p:spTgt spid="56"/>
                                        </p:tgtEl>
                                        <p:attrNameLst>
                                          <p:attrName>ppt_h</p:attrName>
                                        </p:attrNameLst>
                                      </p:cBhvr>
                                      <p:tavLst>
                                        <p:tav tm="0">
                                          <p:val>
                                            <p:fltVal val="0"/>
                                          </p:val>
                                        </p:tav>
                                        <p:tav tm="100000">
                                          <p:val>
                                            <p:strVal val="#ppt_h"/>
                                          </p:val>
                                        </p:tav>
                                      </p:tavLst>
                                    </p:anim>
                                    <p:animEffect transition="in" filter="fade">
                                      <p:cBhvr>
                                        <p:cTn id="158" dur="500"/>
                                        <p:tgtEl>
                                          <p:spTgt spid="56"/>
                                        </p:tgtEl>
                                      </p:cBhvr>
                                    </p:animEffect>
                                  </p:childTnLst>
                                </p:cTn>
                              </p:par>
                              <p:par>
                                <p:cTn id="159" presetID="53" presetClass="entr" presetSubtype="16" fill="hold" grpId="0" nodeType="withEffect">
                                  <p:stCondLst>
                                    <p:cond delay="500"/>
                                  </p:stCondLst>
                                  <p:childTnLst>
                                    <p:set>
                                      <p:cBhvr>
                                        <p:cTn id="160" dur="1" fill="hold">
                                          <p:stCondLst>
                                            <p:cond delay="0"/>
                                          </p:stCondLst>
                                        </p:cTn>
                                        <p:tgtEl>
                                          <p:spTgt spid="57"/>
                                        </p:tgtEl>
                                        <p:attrNameLst>
                                          <p:attrName>style.visibility</p:attrName>
                                        </p:attrNameLst>
                                      </p:cBhvr>
                                      <p:to>
                                        <p:strVal val="visible"/>
                                      </p:to>
                                    </p:set>
                                    <p:anim calcmode="lin" valueType="num">
                                      <p:cBhvr>
                                        <p:cTn id="161" dur="500" fill="hold"/>
                                        <p:tgtEl>
                                          <p:spTgt spid="57"/>
                                        </p:tgtEl>
                                        <p:attrNameLst>
                                          <p:attrName>ppt_w</p:attrName>
                                        </p:attrNameLst>
                                      </p:cBhvr>
                                      <p:tavLst>
                                        <p:tav tm="0">
                                          <p:val>
                                            <p:fltVal val="0"/>
                                          </p:val>
                                        </p:tav>
                                        <p:tav tm="100000">
                                          <p:val>
                                            <p:strVal val="#ppt_w"/>
                                          </p:val>
                                        </p:tav>
                                      </p:tavLst>
                                    </p:anim>
                                    <p:anim calcmode="lin" valueType="num">
                                      <p:cBhvr>
                                        <p:cTn id="162" dur="500" fill="hold"/>
                                        <p:tgtEl>
                                          <p:spTgt spid="57"/>
                                        </p:tgtEl>
                                        <p:attrNameLst>
                                          <p:attrName>ppt_h</p:attrName>
                                        </p:attrNameLst>
                                      </p:cBhvr>
                                      <p:tavLst>
                                        <p:tav tm="0">
                                          <p:val>
                                            <p:fltVal val="0"/>
                                          </p:val>
                                        </p:tav>
                                        <p:tav tm="100000">
                                          <p:val>
                                            <p:strVal val="#ppt_h"/>
                                          </p:val>
                                        </p:tav>
                                      </p:tavLst>
                                    </p:anim>
                                    <p:animEffect transition="in" filter="fade">
                                      <p:cBhvr>
                                        <p:cTn id="163" dur="500"/>
                                        <p:tgtEl>
                                          <p:spTgt spid="57"/>
                                        </p:tgtEl>
                                      </p:cBhvr>
                                    </p:animEffect>
                                  </p:childTnLst>
                                </p:cTn>
                              </p:par>
                              <p:par>
                                <p:cTn id="164" presetID="53" presetClass="entr" presetSubtype="16" fill="hold" grpId="0" nodeType="withEffect">
                                  <p:stCondLst>
                                    <p:cond delay="500"/>
                                  </p:stCondLst>
                                  <p:childTnLst>
                                    <p:set>
                                      <p:cBhvr>
                                        <p:cTn id="165" dur="1" fill="hold">
                                          <p:stCondLst>
                                            <p:cond delay="0"/>
                                          </p:stCondLst>
                                        </p:cTn>
                                        <p:tgtEl>
                                          <p:spTgt spid="58"/>
                                        </p:tgtEl>
                                        <p:attrNameLst>
                                          <p:attrName>style.visibility</p:attrName>
                                        </p:attrNameLst>
                                      </p:cBhvr>
                                      <p:to>
                                        <p:strVal val="visible"/>
                                      </p:to>
                                    </p:set>
                                    <p:anim calcmode="lin" valueType="num">
                                      <p:cBhvr>
                                        <p:cTn id="166" dur="500" fill="hold"/>
                                        <p:tgtEl>
                                          <p:spTgt spid="58"/>
                                        </p:tgtEl>
                                        <p:attrNameLst>
                                          <p:attrName>ppt_w</p:attrName>
                                        </p:attrNameLst>
                                      </p:cBhvr>
                                      <p:tavLst>
                                        <p:tav tm="0">
                                          <p:val>
                                            <p:fltVal val="0"/>
                                          </p:val>
                                        </p:tav>
                                        <p:tav tm="100000">
                                          <p:val>
                                            <p:strVal val="#ppt_w"/>
                                          </p:val>
                                        </p:tav>
                                      </p:tavLst>
                                    </p:anim>
                                    <p:anim calcmode="lin" valueType="num">
                                      <p:cBhvr>
                                        <p:cTn id="167" dur="500" fill="hold"/>
                                        <p:tgtEl>
                                          <p:spTgt spid="58"/>
                                        </p:tgtEl>
                                        <p:attrNameLst>
                                          <p:attrName>ppt_h</p:attrName>
                                        </p:attrNameLst>
                                      </p:cBhvr>
                                      <p:tavLst>
                                        <p:tav tm="0">
                                          <p:val>
                                            <p:fltVal val="0"/>
                                          </p:val>
                                        </p:tav>
                                        <p:tav tm="100000">
                                          <p:val>
                                            <p:strVal val="#ppt_h"/>
                                          </p:val>
                                        </p:tav>
                                      </p:tavLst>
                                    </p:anim>
                                    <p:animEffect transition="in" filter="fade">
                                      <p:cBhvr>
                                        <p:cTn id="168" dur="500"/>
                                        <p:tgtEl>
                                          <p:spTgt spid="58"/>
                                        </p:tgtEl>
                                      </p:cBhvr>
                                    </p:animEffect>
                                  </p:childTnLst>
                                </p:cTn>
                              </p:par>
                            </p:childTnLst>
                          </p:cTn>
                        </p:par>
                        <p:par>
                          <p:cTn id="169" fill="hold">
                            <p:stCondLst>
                              <p:cond delay="10750"/>
                            </p:stCondLst>
                            <p:childTnLst>
                              <p:par>
                                <p:cTn id="170" presetID="42" presetClass="entr" presetSubtype="0" fill="hold" grpId="0" nodeType="afterEffect">
                                  <p:stCondLst>
                                    <p:cond delay="0"/>
                                  </p:stCondLst>
                                  <p:childTnLst>
                                    <p:set>
                                      <p:cBhvr>
                                        <p:cTn id="171" dur="1" fill="hold">
                                          <p:stCondLst>
                                            <p:cond delay="0"/>
                                          </p:stCondLst>
                                        </p:cTn>
                                        <p:tgtEl>
                                          <p:spTgt spid="68"/>
                                        </p:tgtEl>
                                        <p:attrNameLst>
                                          <p:attrName>style.visibility</p:attrName>
                                        </p:attrNameLst>
                                      </p:cBhvr>
                                      <p:to>
                                        <p:strVal val="visible"/>
                                      </p:to>
                                    </p:set>
                                    <p:animEffect transition="in" filter="fade">
                                      <p:cBhvr>
                                        <p:cTn id="172" dur="1000"/>
                                        <p:tgtEl>
                                          <p:spTgt spid="68"/>
                                        </p:tgtEl>
                                      </p:cBhvr>
                                    </p:animEffect>
                                    <p:anim calcmode="lin" valueType="num">
                                      <p:cBhvr>
                                        <p:cTn id="173" dur="1000" fill="hold"/>
                                        <p:tgtEl>
                                          <p:spTgt spid="68"/>
                                        </p:tgtEl>
                                        <p:attrNameLst>
                                          <p:attrName>ppt_x</p:attrName>
                                        </p:attrNameLst>
                                      </p:cBhvr>
                                      <p:tavLst>
                                        <p:tav tm="0">
                                          <p:val>
                                            <p:strVal val="#ppt_x"/>
                                          </p:val>
                                        </p:tav>
                                        <p:tav tm="100000">
                                          <p:val>
                                            <p:strVal val="#ppt_x"/>
                                          </p:val>
                                        </p:tav>
                                      </p:tavLst>
                                    </p:anim>
                                    <p:anim calcmode="lin" valueType="num">
                                      <p:cBhvr>
                                        <p:cTn id="174" dur="1000" fill="hold"/>
                                        <p:tgtEl>
                                          <p:spTgt spid="68"/>
                                        </p:tgtEl>
                                        <p:attrNameLst>
                                          <p:attrName>ppt_y</p:attrName>
                                        </p:attrNameLst>
                                      </p:cBhvr>
                                      <p:tavLst>
                                        <p:tav tm="0">
                                          <p:val>
                                            <p:strVal val="#ppt_y+.1"/>
                                          </p:val>
                                        </p:tav>
                                        <p:tav tm="100000">
                                          <p:val>
                                            <p:strVal val="#ppt_y"/>
                                          </p:val>
                                        </p:tav>
                                      </p:tavLst>
                                    </p:anim>
                                  </p:childTnLst>
                                </p:cTn>
                              </p:par>
                            </p:childTnLst>
                          </p:cTn>
                        </p:par>
                        <p:par>
                          <p:cTn id="175" fill="hold">
                            <p:stCondLst>
                              <p:cond delay="11750"/>
                            </p:stCondLst>
                            <p:childTnLst>
                              <p:par>
                                <p:cTn id="176" presetID="53" presetClass="entr" presetSubtype="16" fill="hold" grpId="0" nodeType="afterEffect">
                                  <p:stCondLst>
                                    <p:cond delay="0"/>
                                  </p:stCondLst>
                                  <p:childTnLst>
                                    <p:set>
                                      <p:cBhvr>
                                        <p:cTn id="177" dur="1" fill="hold">
                                          <p:stCondLst>
                                            <p:cond delay="0"/>
                                          </p:stCondLst>
                                        </p:cTn>
                                        <p:tgtEl>
                                          <p:spTgt spid="72"/>
                                        </p:tgtEl>
                                        <p:attrNameLst>
                                          <p:attrName>style.visibility</p:attrName>
                                        </p:attrNameLst>
                                      </p:cBhvr>
                                      <p:to>
                                        <p:strVal val="visible"/>
                                      </p:to>
                                    </p:set>
                                    <p:anim calcmode="lin" valueType="num">
                                      <p:cBhvr>
                                        <p:cTn id="178" dur="500" fill="hold"/>
                                        <p:tgtEl>
                                          <p:spTgt spid="72"/>
                                        </p:tgtEl>
                                        <p:attrNameLst>
                                          <p:attrName>ppt_w</p:attrName>
                                        </p:attrNameLst>
                                      </p:cBhvr>
                                      <p:tavLst>
                                        <p:tav tm="0">
                                          <p:val>
                                            <p:fltVal val="0"/>
                                          </p:val>
                                        </p:tav>
                                        <p:tav tm="100000">
                                          <p:val>
                                            <p:strVal val="#ppt_w"/>
                                          </p:val>
                                        </p:tav>
                                      </p:tavLst>
                                    </p:anim>
                                    <p:anim calcmode="lin" valueType="num">
                                      <p:cBhvr>
                                        <p:cTn id="179" dur="500" fill="hold"/>
                                        <p:tgtEl>
                                          <p:spTgt spid="72"/>
                                        </p:tgtEl>
                                        <p:attrNameLst>
                                          <p:attrName>ppt_h</p:attrName>
                                        </p:attrNameLst>
                                      </p:cBhvr>
                                      <p:tavLst>
                                        <p:tav tm="0">
                                          <p:val>
                                            <p:fltVal val="0"/>
                                          </p:val>
                                        </p:tav>
                                        <p:tav tm="100000">
                                          <p:val>
                                            <p:strVal val="#ppt_h"/>
                                          </p:val>
                                        </p:tav>
                                      </p:tavLst>
                                    </p:anim>
                                    <p:animEffect transition="in" filter="fade">
                                      <p:cBhvr>
                                        <p:cTn id="180" dur="500"/>
                                        <p:tgtEl>
                                          <p:spTgt spid="72"/>
                                        </p:tgtEl>
                                      </p:cBhvr>
                                    </p:animEffect>
                                  </p:childTnLst>
                                </p:cTn>
                              </p:par>
                            </p:childTnLst>
                          </p:cTn>
                        </p:par>
                        <p:par>
                          <p:cTn id="181" fill="hold">
                            <p:stCondLst>
                              <p:cond delay="12250"/>
                            </p:stCondLst>
                            <p:childTnLst>
                              <p:par>
                                <p:cTn id="182" presetID="41" presetClass="entr" presetSubtype="0" fill="hold" grpId="0" nodeType="afterEffect">
                                  <p:stCondLst>
                                    <p:cond delay="0"/>
                                  </p:stCondLst>
                                  <p:iterate type="lt">
                                    <p:tmPct val="10000"/>
                                  </p:iterate>
                                  <p:childTnLst>
                                    <p:set>
                                      <p:cBhvr>
                                        <p:cTn id="183" dur="1" fill="hold">
                                          <p:stCondLst>
                                            <p:cond delay="0"/>
                                          </p:stCondLst>
                                        </p:cTn>
                                        <p:tgtEl>
                                          <p:spTgt spid="69"/>
                                        </p:tgtEl>
                                        <p:attrNameLst>
                                          <p:attrName>style.visibility</p:attrName>
                                        </p:attrNameLst>
                                      </p:cBhvr>
                                      <p:to>
                                        <p:strVal val="visible"/>
                                      </p:to>
                                    </p:set>
                                    <p:anim calcmode="lin" valueType="num">
                                      <p:cBhvr>
                                        <p:cTn id="184" dur="500" fill="hold"/>
                                        <p:tgtEl>
                                          <p:spTgt spid="69"/>
                                        </p:tgtEl>
                                        <p:attrNameLst>
                                          <p:attrName>ppt_x</p:attrName>
                                        </p:attrNameLst>
                                      </p:cBhvr>
                                      <p:tavLst>
                                        <p:tav tm="0">
                                          <p:val>
                                            <p:strVal val="#ppt_x"/>
                                          </p:val>
                                        </p:tav>
                                        <p:tav tm="50000">
                                          <p:val>
                                            <p:strVal val="#ppt_x+.1"/>
                                          </p:val>
                                        </p:tav>
                                        <p:tav tm="100000">
                                          <p:val>
                                            <p:strVal val="#ppt_x"/>
                                          </p:val>
                                        </p:tav>
                                      </p:tavLst>
                                    </p:anim>
                                    <p:anim calcmode="lin" valueType="num">
                                      <p:cBhvr>
                                        <p:cTn id="185" dur="500" fill="hold"/>
                                        <p:tgtEl>
                                          <p:spTgt spid="69"/>
                                        </p:tgtEl>
                                        <p:attrNameLst>
                                          <p:attrName>ppt_y</p:attrName>
                                        </p:attrNameLst>
                                      </p:cBhvr>
                                      <p:tavLst>
                                        <p:tav tm="0">
                                          <p:val>
                                            <p:strVal val="#ppt_y"/>
                                          </p:val>
                                        </p:tav>
                                        <p:tav tm="100000">
                                          <p:val>
                                            <p:strVal val="#ppt_y"/>
                                          </p:val>
                                        </p:tav>
                                      </p:tavLst>
                                    </p:anim>
                                    <p:anim calcmode="lin" valueType="num">
                                      <p:cBhvr>
                                        <p:cTn id="186" dur="500" fill="hold"/>
                                        <p:tgtEl>
                                          <p:spTgt spid="69"/>
                                        </p:tgtEl>
                                        <p:attrNameLst>
                                          <p:attrName>ppt_h</p:attrName>
                                        </p:attrNameLst>
                                      </p:cBhvr>
                                      <p:tavLst>
                                        <p:tav tm="0">
                                          <p:val>
                                            <p:strVal val="#ppt_h/10"/>
                                          </p:val>
                                        </p:tav>
                                        <p:tav tm="50000">
                                          <p:val>
                                            <p:strVal val="#ppt_h+.01"/>
                                          </p:val>
                                        </p:tav>
                                        <p:tav tm="100000">
                                          <p:val>
                                            <p:strVal val="#ppt_h"/>
                                          </p:val>
                                        </p:tav>
                                      </p:tavLst>
                                    </p:anim>
                                    <p:anim calcmode="lin" valueType="num">
                                      <p:cBhvr>
                                        <p:cTn id="187" dur="500" fill="hold"/>
                                        <p:tgtEl>
                                          <p:spTgt spid="69"/>
                                        </p:tgtEl>
                                        <p:attrNameLst>
                                          <p:attrName>ppt_w</p:attrName>
                                        </p:attrNameLst>
                                      </p:cBhvr>
                                      <p:tavLst>
                                        <p:tav tm="0">
                                          <p:val>
                                            <p:strVal val="#ppt_w/10"/>
                                          </p:val>
                                        </p:tav>
                                        <p:tav tm="50000">
                                          <p:val>
                                            <p:strVal val="#ppt_w+.01"/>
                                          </p:val>
                                        </p:tav>
                                        <p:tav tm="100000">
                                          <p:val>
                                            <p:strVal val="#ppt_w"/>
                                          </p:val>
                                        </p:tav>
                                      </p:tavLst>
                                    </p:anim>
                                    <p:animEffect transition="in" filter="fade">
                                      <p:cBhvr>
                                        <p:cTn id="188" dur="500" tmFilter="0,0; .5, 1; 1, 1"/>
                                        <p:tgtEl>
                                          <p:spTgt spid="69"/>
                                        </p:tgtEl>
                                      </p:cBhvr>
                                    </p:animEffect>
                                  </p:childTnLst>
                                </p:cTn>
                              </p:par>
                            </p:childTnLst>
                          </p:cTn>
                        </p:par>
                        <p:par>
                          <p:cTn id="189" fill="hold">
                            <p:stCondLst>
                              <p:cond delay="13449"/>
                            </p:stCondLst>
                            <p:childTnLst>
                              <p:par>
                                <p:cTn id="190" presetID="22" presetClass="entr" presetSubtype="4" fill="hold" nodeType="afterEffect">
                                  <p:stCondLst>
                                    <p:cond delay="0"/>
                                  </p:stCondLst>
                                  <p:childTnLst>
                                    <p:set>
                                      <p:cBhvr>
                                        <p:cTn id="191" dur="1" fill="hold">
                                          <p:stCondLst>
                                            <p:cond delay="0"/>
                                          </p:stCondLst>
                                        </p:cTn>
                                        <p:tgtEl>
                                          <p:spTgt spid="61"/>
                                        </p:tgtEl>
                                        <p:attrNameLst>
                                          <p:attrName>style.visibility</p:attrName>
                                        </p:attrNameLst>
                                      </p:cBhvr>
                                      <p:to>
                                        <p:strVal val="visible"/>
                                      </p:to>
                                    </p:set>
                                    <p:animEffect transition="in" filter="wipe(down)">
                                      <p:cBhvr>
                                        <p:cTn id="192" dur="500"/>
                                        <p:tgtEl>
                                          <p:spTgt spid="61"/>
                                        </p:tgtEl>
                                      </p:cBhvr>
                                    </p:animEffect>
                                  </p:childTnLst>
                                </p:cTn>
                              </p:par>
                            </p:childTnLst>
                          </p:cTn>
                        </p:par>
                        <p:par>
                          <p:cTn id="193" fill="hold">
                            <p:stCondLst>
                              <p:cond delay="13949"/>
                            </p:stCondLst>
                            <p:childTnLst>
                              <p:par>
                                <p:cTn id="194" presetID="53" presetClass="entr" presetSubtype="16" fill="hold" grpId="0" nodeType="afterEffect">
                                  <p:stCondLst>
                                    <p:cond delay="0"/>
                                  </p:stCondLst>
                                  <p:childTnLst>
                                    <p:set>
                                      <p:cBhvr>
                                        <p:cTn id="195" dur="1" fill="hold">
                                          <p:stCondLst>
                                            <p:cond delay="0"/>
                                          </p:stCondLst>
                                        </p:cTn>
                                        <p:tgtEl>
                                          <p:spTgt spid="62"/>
                                        </p:tgtEl>
                                        <p:attrNameLst>
                                          <p:attrName>style.visibility</p:attrName>
                                        </p:attrNameLst>
                                      </p:cBhvr>
                                      <p:to>
                                        <p:strVal val="visible"/>
                                      </p:to>
                                    </p:set>
                                    <p:anim calcmode="lin" valueType="num">
                                      <p:cBhvr>
                                        <p:cTn id="196" dur="500" fill="hold"/>
                                        <p:tgtEl>
                                          <p:spTgt spid="62"/>
                                        </p:tgtEl>
                                        <p:attrNameLst>
                                          <p:attrName>ppt_w</p:attrName>
                                        </p:attrNameLst>
                                      </p:cBhvr>
                                      <p:tavLst>
                                        <p:tav tm="0">
                                          <p:val>
                                            <p:fltVal val="0"/>
                                          </p:val>
                                        </p:tav>
                                        <p:tav tm="100000">
                                          <p:val>
                                            <p:strVal val="#ppt_w"/>
                                          </p:val>
                                        </p:tav>
                                      </p:tavLst>
                                    </p:anim>
                                    <p:anim calcmode="lin" valueType="num">
                                      <p:cBhvr>
                                        <p:cTn id="197" dur="500" fill="hold"/>
                                        <p:tgtEl>
                                          <p:spTgt spid="62"/>
                                        </p:tgtEl>
                                        <p:attrNameLst>
                                          <p:attrName>ppt_h</p:attrName>
                                        </p:attrNameLst>
                                      </p:cBhvr>
                                      <p:tavLst>
                                        <p:tav tm="0">
                                          <p:val>
                                            <p:fltVal val="0"/>
                                          </p:val>
                                        </p:tav>
                                        <p:tav tm="100000">
                                          <p:val>
                                            <p:strVal val="#ppt_h"/>
                                          </p:val>
                                        </p:tav>
                                      </p:tavLst>
                                    </p:anim>
                                    <p:animEffect transition="in" filter="fade">
                                      <p:cBhvr>
                                        <p:cTn id="198" dur="500"/>
                                        <p:tgtEl>
                                          <p:spTgt spid="62"/>
                                        </p:tgtEl>
                                      </p:cBhvr>
                                    </p:animEffect>
                                  </p:childTnLst>
                                </p:cTn>
                              </p:par>
                              <p:par>
                                <p:cTn id="199" presetID="53" presetClass="entr" presetSubtype="16" fill="hold" grpId="0" nodeType="withEffect">
                                  <p:stCondLst>
                                    <p:cond delay="500"/>
                                  </p:stCondLst>
                                  <p:childTnLst>
                                    <p:set>
                                      <p:cBhvr>
                                        <p:cTn id="200" dur="1" fill="hold">
                                          <p:stCondLst>
                                            <p:cond delay="0"/>
                                          </p:stCondLst>
                                        </p:cTn>
                                        <p:tgtEl>
                                          <p:spTgt spid="63"/>
                                        </p:tgtEl>
                                        <p:attrNameLst>
                                          <p:attrName>style.visibility</p:attrName>
                                        </p:attrNameLst>
                                      </p:cBhvr>
                                      <p:to>
                                        <p:strVal val="visible"/>
                                      </p:to>
                                    </p:set>
                                    <p:anim calcmode="lin" valueType="num">
                                      <p:cBhvr>
                                        <p:cTn id="201" dur="500" fill="hold"/>
                                        <p:tgtEl>
                                          <p:spTgt spid="63"/>
                                        </p:tgtEl>
                                        <p:attrNameLst>
                                          <p:attrName>ppt_w</p:attrName>
                                        </p:attrNameLst>
                                      </p:cBhvr>
                                      <p:tavLst>
                                        <p:tav tm="0">
                                          <p:val>
                                            <p:fltVal val="0"/>
                                          </p:val>
                                        </p:tav>
                                        <p:tav tm="100000">
                                          <p:val>
                                            <p:strVal val="#ppt_w"/>
                                          </p:val>
                                        </p:tav>
                                      </p:tavLst>
                                    </p:anim>
                                    <p:anim calcmode="lin" valueType="num">
                                      <p:cBhvr>
                                        <p:cTn id="202" dur="500" fill="hold"/>
                                        <p:tgtEl>
                                          <p:spTgt spid="63"/>
                                        </p:tgtEl>
                                        <p:attrNameLst>
                                          <p:attrName>ppt_h</p:attrName>
                                        </p:attrNameLst>
                                      </p:cBhvr>
                                      <p:tavLst>
                                        <p:tav tm="0">
                                          <p:val>
                                            <p:fltVal val="0"/>
                                          </p:val>
                                        </p:tav>
                                        <p:tav tm="100000">
                                          <p:val>
                                            <p:strVal val="#ppt_h"/>
                                          </p:val>
                                        </p:tav>
                                      </p:tavLst>
                                    </p:anim>
                                    <p:animEffect transition="in" filter="fade">
                                      <p:cBhvr>
                                        <p:cTn id="203" dur="500"/>
                                        <p:tgtEl>
                                          <p:spTgt spid="63"/>
                                        </p:tgtEl>
                                      </p:cBhvr>
                                    </p:animEffect>
                                  </p:childTnLst>
                                </p:cTn>
                              </p:par>
                              <p:par>
                                <p:cTn id="204" presetID="53" presetClass="entr" presetSubtype="16" fill="hold" grpId="0" nodeType="withEffect">
                                  <p:stCondLst>
                                    <p:cond delay="500"/>
                                  </p:stCondLst>
                                  <p:childTnLst>
                                    <p:set>
                                      <p:cBhvr>
                                        <p:cTn id="205" dur="1" fill="hold">
                                          <p:stCondLst>
                                            <p:cond delay="0"/>
                                          </p:stCondLst>
                                        </p:cTn>
                                        <p:tgtEl>
                                          <p:spTgt spid="64"/>
                                        </p:tgtEl>
                                        <p:attrNameLst>
                                          <p:attrName>style.visibility</p:attrName>
                                        </p:attrNameLst>
                                      </p:cBhvr>
                                      <p:to>
                                        <p:strVal val="visible"/>
                                      </p:to>
                                    </p:set>
                                    <p:anim calcmode="lin" valueType="num">
                                      <p:cBhvr>
                                        <p:cTn id="206" dur="500" fill="hold"/>
                                        <p:tgtEl>
                                          <p:spTgt spid="64"/>
                                        </p:tgtEl>
                                        <p:attrNameLst>
                                          <p:attrName>ppt_w</p:attrName>
                                        </p:attrNameLst>
                                      </p:cBhvr>
                                      <p:tavLst>
                                        <p:tav tm="0">
                                          <p:val>
                                            <p:fltVal val="0"/>
                                          </p:val>
                                        </p:tav>
                                        <p:tav tm="100000">
                                          <p:val>
                                            <p:strVal val="#ppt_w"/>
                                          </p:val>
                                        </p:tav>
                                      </p:tavLst>
                                    </p:anim>
                                    <p:anim calcmode="lin" valueType="num">
                                      <p:cBhvr>
                                        <p:cTn id="207" dur="500" fill="hold"/>
                                        <p:tgtEl>
                                          <p:spTgt spid="64"/>
                                        </p:tgtEl>
                                        <p:attrNameLst>
                                          <p:attrName>ppt_h</p:attrName>
                                        </p:attrNameLst>
                                      </p:cBhvr>
                                      <p:tavLst>
                                        <p:tav tm="0">
                                          <p:val>
                                            <p:fltVal val="0"/>
                                          </p:val>
                                        </p:tav>
                                        <p:tav tm="100000">
                                          <p:val>
                                            <p:strVal val="#ppt_h"/>
                                          </p:val>
                                        </p:tav>
                                      </p:tavLst>
                                    </p:anim>
                                    <p:animEffect transition="in" filter="fade">
                                      <p:cBhvr>
                                        <p:cTn id="208" dur="500"/>
                                        <p:tgtEl>
                                          <p:spTgt spid="64"/>
                                        </p:tgtEl>
                                      </p:cBhvr>
                                    </p:animEffect>
                                  </p:childTnLst>
                                </p:cTn>
                              </p:par>
                              <p:par>
                                <p:cTn id="209" presetID="53" presetClass="entr" presetSubtype="16" fill="hold" grpId="0" nodeType="withEffect">
                                  <p:stCondLst>
                                    <p:cond delay="500"/>
                                  </p:stCondLst>
                                  <p:childTnLst>
                                    <p:set>
                                      <p:cBhvr>
                                        <p:cTn id="210" dur="1" fill="hold">
                                          <p:stCondLst>
                                            <p:cond delay="0"/>
                                          </p:stCondLst>
                                        </p:cTn>
                                        <p:tgtEl>
                                          <p:spTgt spid="65"/>
                                        </p:tgtEl>
                                        <p:attrNameLst>
                                          <p:attrName>style.visibility</p:attrName>
                                        </p:attrNameLst>
                                      </p:cBhvr>
                                      <p:to>
                                        <p:strVal val="visible"/>
                                      </p:to>
                                    </p:set>
                                    <p:anim calcmode="lin" valueType="num">
                                      <p:cBhvr>
                                        <p:cTn id="211" dur="500" fill="hold"/>
                                        <p:tgtEl>
                                          <p:spTgt spid="65"/>
                                        </p:tgtEl>
                                        <p:attrNameLst>
                                          <p:attrName>ppt_w</p:attrName>
                                        </p:attrNameLst>
                                      </p:cBhvr>
                                      <p:tavLst>
                                        <p:tav tm="0">
                                          <p:val>
                                            <p:fltVal val="0"/>
                                          </p:val>
                                        </p:tav>
                                        <p:tav tm="100000">
                                          <p:val>
                                            <p:strVal val="#ppt_w"/>
                                          </p:val>
                                        </p:tav>
                                      </p:tavLst>
                                    </p:anim>
                                    <p:anim calcmode="lin" valueType="num">
                                      <p:cBhvr>
                                        <p:cTn id="212" dur="500" fill="hold"/>
                                        <p:tgtEl>
                                          <p:spTgt spid="65"/>
                                        </p:tgtEl>
                                        <p:attrNameLst>
                                          <p:attrName>ppt_h</p:attrName>
                                        </p:attrNameLst>
                                      </p:cBhvr>
                                      <p:tavLst>
                                        <p:tav tm="0">
                                          <p:val>
                                            <p:fltVal val="0"/>
                                          </p:val>
                                        </p:tav>
                                        <p:tav tm="100000">
                                          <p:val>
                                            <p:strVal val="#ppt_h"/>
                                          </p:val>
                                        </p:tav>
                                      </p:tavLst>
                                    </p:anim>
                                    <p:animEffect transition="in" filter="fade">
                                      <p:cBhvr>
                                        <p:cTn id="213" dur="500"/>
                                        <p:tgtEl>
                                          <p:spTgt spid="65"/>
                                        </p:tgtEl>
                                      </p:cBhvr>
                                    </p:animEffect>
                                  </p:childTnLst>
                                </p:cTn>
                              </p:par>
                              <p:par>
                                <p:cTn id="214" presetID="53" presetClass="entr" presetSubtype="16" fill="hold" grpId="0" nodeType="withEffect">
                                  <p:stCondLst>
                                    <p:cond delay="500"/>
                                  </p:stCondLst>
                                  <p:childTnLst>
                                    <p:set>
                                      <p:cBhvr>
                                        <p:cTn id="215" dur="1" fill="hold">
                                          <p:stCondLst>
                                            <p:cond delay="0"/>
                                          </p:stCondLst>
                                        </p:cTn>
                                        <p:tgtEl>
                                          <p:spTgt spid="66"/>
                                        </p:tgtEl>
                                        <p:attrNameLst>
                                          <p:attrName>style.visibility</p:attrName>
                                        </p:attrNameLst>
                                      </p:cBhvr>
                                      <p:to>
                                        <p:strVal val="visible"/>
                                      </p:to>
                                    </p:set>
                                    <p:anim calcmode="lin" valueType="num">
                                      <p:cBhvr>
                                        <p:cTn id="216" dur="500" fill="hold"/>
                                        <p:tgtEl>
                                          <p:spTgt spid="66"/>
                                        </p:tgtEl>
                                        <p:attrNameLst>
                                          <p:attrName>ppt_w</p:attrName>
                                        </p:attrNameLst>
                                      </p:cBhvr>
                                      <p:tavLst>
                                        <p:tav tm="0">
                                          <p:val>
                                            <p:fltVal val="0"/>
                                          </p:val>
                                        </p:tav>
                                        <p:tav tm="100000">
                                          <p:val>
                                            <p:strVal val="#ppt_w"/>
                                          </p:val>
                                        </p:tav>
                                      </p:tavLst>
                                    </p:anim>
                                    <p:anim calcmode="lin" valueType="num">
                                      <p:cBhvr>
                                        <p:cTn id="217" dur="500" fill="hold"/>
                                        <p:tgtEl>
                                          <p:spTgt spid="66"/>
                                        </p:tgtEl>
                                        <p:attrNameLst>
                                          <p:attrName>ppt_h</p:attrName>
                                        </p:attrNameLst>
                                      </p:cBhvr>
                                      <p:tavLst>
                                        <p:tav tm="0">
                                          <p:val>
                                            <p:fltVal val="0"/>
                                          </p:val>
                                        </p:tav>
                                        <p:tav tm="100000">
                                          <p:val>
                                            <p:strVal val="#ppt_h"/>
                                          </p:val>
                                        </p:tav>
                                      </p:tavLst>
                                    </p:anim>
                                    <p:animEffect transition="in" filter="fade">
                                      <p:cBhvr>
                                        <p:cTn id="218" dur="500"/>
                                        <p:tgtEl>
                                          <p:spTgt spid="66"/>
                                        </p:tgtEl>
                                      </p:cBhvr>
                                    </p:animEffect>
                                  </p:childTnLst>
                                </p:cTn>
                              </p:par>
                              <p:par>
                                <p:cTn id="219" presetID="53" presetClass="entr" presetSubtype="16" fill="hold" grpId="0" nodeType="withEffect">
                                  <p:stCondLst>
                                    <p:cond delay="500"/>
                                  </p:stCondLst>
                                  <p:childTnLst>
                                    <p:set>
                                      <p:cBhvr>
                                        <p:cTn id="220" dur="1" fill="hold">
                                          <p:stCondLst>
                                            <p:cond delay="0"/>
                                          </p:stCondLst>
                                        </p:cTn>
                                        <p:tgtEl>
                                          <p:spTgt spid="67"/>
                                        </p:tgtEl>
                                        <p:attrNameLst>
                                          <p:attrName>style.visibility</p:attrName>
                                        </p:attrNameLst>
                                      </p:cBhvr>
                                      <p:to>
                                        <p:strVal val="visible"/>
                                      </p:to>
                                    </p:set>
                                    <p:anim calcmode="lin" valueType="num">
                                      <p:cBhvr>
                                        <p:cTn id="221" dur="500" fill="hold"/>
                                        <p:tgtEl>
                                          <p:spTgt spid="67"/>
                                        </p:tgtEl>
                                        <p:attrNameLst>
                                          <p:attrName>ppt_w</p:attrName>
                                        </p:attrNameLst>
                                      </p:cBhvr>
                                      <p:tavLst>
                                        <p:tav tm="0">
                                          <p:val>
                                            <p:fltVal val="0"/>
                                          </p:val>
                                        </p:tav>
                                        <p:tav tm="100000">
                                          <p:val>
                                            <p:strVal val="#ppt_w"/>
                                          </p:val>
                                        </p:tav>
                                      </p:tavLst>
                                    </p:anim>
                                    <p:anim calcmode="lin" valueType="num">
                                      <p:cBhvr>
                                        <p:cTn id="222" dur="500" fill="hold"/>
                                        <p:tgtEl>
                                          <p:spTgt spid="67"/>
                                        </p:tgtEl>
                                        <p:attrNameLst>
                                          <p:attrName>ppt_h</p:attrName>
                                        </p:attrNameLst>
                                      </p:cBhvr>
                                      <p:tavLst>
                                        <p:tav tm="0">
                                          <p:val>
                                            <p:fltVal val="0"/>
                                          </p:val>
                                        </p:tav>
                                        <p:tav tm="100000">
                                          <p:val>
                                            <p:strVal val="#ppt_h"/>
                                          </p:val>
                                        </p:tav>
                                      </p:tavLst>
                                    </p:anim>
                                    <p:animEffect transition="in" filter="fade">
                                      <p:cBhvr>
                                        <p:cTn id="223" dur="500"/>
                                        <p:tgtEl>
                                          <p:spTgt spid="67"/>
                                        </p:tgtEl>
                                      </p:cBhvr>
                                    </p:animEffect>
                                  </p:childTnLst>
                                </p:cTn>
                              </p:par>
                            </p:childTnLst>
                          </p:cTn>
                        </p:par>
                        <p:par>
                          <p:cTn id="224" fill="hold">
                            <p:stCondLst>
                              <p:cond delay="14449"/>
                            </p:stCondLst>
                            <p:childTnLst>
                              <p:par>
                                <p:cTn id="225" presetID="10" presetClass="entr" presetSubtype="0" fill="hold" grpId="0" nodeType="afterEffect">
                                  <p:stCondLst>
                                    <p:cond delay="0"/>
                                  </p:stCondLst>
                                  <p:childTnLst>
                                    <p:set>
                                      <p:cBhvr>
                                        <p:cTn id="226" dur="1" fill="hold">
                                          <p:stCondLst>
                                            <p:cond delay="0"/>
                                          </p:stCondLst>
                                        </p:cTn>
                                        <p:tgtEl>
                                          <p:spTgt spid="87"/>
                                        </p:tgtEl>
                                        <p:attrNameLst>
                                          <p:attrName>style.visibility</p:attrName>
                                        </p:attrNameLst>
                                      </p:cBhvr>
                                      <p:to>
                                        <p:strVal val="visible"/>
                                      </p:to>
                                    </p:set>
                                    <p:animEffect transition="in" filter="fade">
                                      <p:cBhvr>
                                        <p:cTn id="227" dur="125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2" grpId="0"/>
      <p:bldP spid="23" grpId="0"/>
      <p:bldP spid="24" grpId="0"/>
      <p:bldP spid="25" grpId="0" animBg="1"/>
      <p:bldP spid="30" grpId="0" animBg="1"/>
      <p:bldP spid="31" grpId="0"/>
      <p:bldP spid="33" grpId="0"/>
      <p:bldP spid="38" grpId="0"/>
      <p:bldP spid="41" grpId="0"/>
      <p:bldP spid="46" grpId="0"/>
      <p:bldP spid="48" grpId="0"/>
      <p:bldP spid="49" grpId="0"/>
      <p:bldP spid="50" grpId="0" animBg="1"/>
      <p:bldP spid="51" grpId="0"/>
      <p:bldP spid="53" grpId="0"/>
      <p:bldP spid="54" grpId="0"/>
      <p:bldP spid="55" grpId="0"/>
      <p:bldP spid="56" grpId="0"/>
      <p:bldP spid="57" grpId="0"/>
      <p:bldP spid="58" grpId="0"/>
      <p:bldP spid="59" grpId="0" animBg="1"/>
      <p:bldP spid="60" grpId="0"/>
      <p:bldP spid="62" grpId="0"/>
      <p:bldP spid="63" grpId="0"/>
      <p:bldP spid="64" grpId="0"/>
      <p:bldP spid="65" grpId="0"/>
      <p:bldP spid="66" grpId="0"/>
      <p:bldP spid="67" grpId="0"/>
      <p:bldP spid="68" grpId="0" animBg="1"/>
      <p:bldP spid="69" grpId="0"/>
      <p:bldP spid="70" grpId="0" animBg="1"/>
      <p:bldP spid="71" grpId="0" animBg="1"/>
      <p:bldP spid="72" grpId="0" animBg="1"/>
      <p:bldP spid="87"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TotalTime>
  <Words>3972</Words>
  <Application>Microsoft Office PowerPoint</Application>
  <PresentationFormat>自定义</PresentationFormat>
  <Paragraphs>604</Paragraphs>
  <Slides>41</Slides>
  <Notes>41</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41</vt:i4>
      </vt:variant>
    </vt:vector>
  </HeadingPairs>
  <TitlesOfParts>
    <vt:vector size="48" baseType="lpstr">
      <vt:lpstr>Lato Hairline</vt:lpstr>
      <vt:lpstr>Lato Light</vt:lpstr>
      <vt:lpstr>Lato Regular</vt:lpstr>
      <vt:lpstr>思源黑体 Normal</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Windows 用户</cp:lastModifiedBy>
  <cp:revision>226</cp:revision>
  <dcterms:created xsi:type="dcterms:W3CDTF">2015-12-12T10:14:00Z</dcterms:created>
  <dcterms:modified xsi:type="dcterms:W3CDTF">2019-07-22T04:05:25Z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2052-10.1.0.6135</vt:lpwstr>
  </property>
</Properties>
</file>

<file path=docProps/thumbnail.jpeg>
</file>